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FF00"/>
    <a:srgbClr val="0000CC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103" d="100"/>
          <a:sy n="103" d="100"/>
        </p:scale>
        <p:origin x="-1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7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[theta phi] coordinates of brain surface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1461195" y="1726952"/>
            <a:ext cx="7220140" cy="2009288"/>
            <a:chOff x="1384385" y="1726952"/>
            <a:chExt cx="7220140" cy="200928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83" t="31688" r="12500" b="37539"/>
            <a:stretch/>
          </p:blipFill>
          <p:spPr bwMode="auto">
            <a:xfrm>
              <a:off x="1860184" y="1726952"/>
              <a:ext cx="6667531" cy="2009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1384385" y="2692384"/>
              <a:ext cx="487364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 = </a:t>
              </a:r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-50</a:t>
              </a:r>
              <a:r>
                <a:rPr lang="en-US" sz="1050" b="1" baseline="300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49293" y="2523107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-40</a:t>
              </a:r>
              <a:r>
                <a:rPr lang="en-US" sz="1050" b="1" baseline="300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49293" y="2331082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-30</a:t>
              </a:r>
              <a:r>
                <a:rPr lang="en-US" sz="1050" b="1" baseline="300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449293" y="2177462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-2</a:t>
              </a:r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r>
                <a:rPr lang="en-US" sz="1050" b="1" baseline="300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449293" y="2023842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-1</a:t>
              </a:r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r>
                <a:rPr lang="en-US" sz="1050" b="1" baseline="300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49293" y="2846004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-60</a:t>
              </a:r>
              <a:r>
                <a:rPr lang="en-US" sz="1050" b="1" baseline="300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49293" y="3022372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-70</a:t>
              </a:r>
              <a:r>
                <a:rPr lang="en-US" sz="1050" b="1" baseline="300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449293" y="3175992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-80</a:t>
              </a:r>
              <a:r>
                <a:rPr lang="en-US" sz="1050" b="1" baseline="300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49293" y="3329612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-90</a:t>
              </a:r>
              <a:r>
                <a:rPr lang="en-US" sz="1050" b="1" baseline="300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02179" y="2215867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60</a:t>
              </a:r>
              <a:r>
                <a:rPr lang="en-US" sz="1050" b="1" baseline="30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09419" y="2031805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40</a:t>
              </a:r>
              <a:r>
                <a:rPr lang="en-US" sz="1050" b="1" baseline="30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678254" y="1954995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20</a:t>
              </a:r>
              <a:r>
                <a:rPr lang="en-US" sz="1050" b="1" baseline="30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47089" y="1954995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r>
                <a:rPr lang="en-US" sz="1050" b="1" baseline="30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177519" y="1954995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-20</a:t>
              </a:r>
              <a:r>
                <a:rPr lang="en-US" sz="1050" b="1" baseline="30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84759" y="2062247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-40</a:t>
              </a:r>
              <a:r>
                <a:rPr lang="en-US" sz="1050" b="1" baseline="30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15189" y="2262235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-60</a:t>
              </a:r>
              <a:r>
                <a:rPr lang="en-US" sz="1050" b="1" baseline="30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608935" y="2692384"/>
              <a:ext cx="52576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 </a:t>
              </a:r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= 50</a:t>
              </a:r>
              <a:r>
                <a:rPr lang="en-US" sz="1050" b="1" baseline="300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12249" y="2523107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4</a:t>
              </a:r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r>
                <a:rPr lang="en-US" sz="1050" b="1" baseline="300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712249" y="2331082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3</a:t>
              </a:r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r>
                <a:rPr lang="en-US" sz="1050" b="1" baseline="300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712249" y="2177462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2</a:t>
              </a:r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r>
                <a:rPr lang="en-US" sz="1050" b="1" baseline="300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712249" y="2023842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1</a:t>
              </a:r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r>
                <a:rPr lang="en-US" sz="1050" b="1" baseline="300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712249" y="2846004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6</a:t>
              </a:r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r>
                <a:rPr lang="en-US" sz="1050" b="1" baseline="300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12249" y="3022372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7</a:t>
              </a:r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r>
                <a:rPr lang="en-US" sz="1050" b="1" baseline="300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712249" y="3175992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8</a:t>
              </a:r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r>
                <a:rPr lang="en-US" sz="1050" b="1" baseline="300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712249" y="3329612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05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9</a:t>
              </a:r>
              <a:r>
                <a:rPr lang="en-US" sz="105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r>
                <a:rPr lang="en-US" sz="1050" b="1" baseline="300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288324" y="2300640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-</a:t>
              </a:r>
              <a:r>
                <a:rPr lang="en-US" sz="105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60</a:t>
              </a:r>
              <a:r>
                <a:rPr lang="en-US" sz="1050" b="1" baseline="30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480349" y="2100652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-40</a:t>
              </a:r>
              <a:r>
                <a:rPr lang="en-US" sz="1050" b="1" baseline="30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749184" y="1985437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-20</a:t>
              </a:r>
              <a:r>
                <a:rPr lang="en-US" sz="1050" b="1" baseline="30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056424" y="1947032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r>
                <a:rPr lang="en-US" sz="1050" b="1" baseline="30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286854" y="1954995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20</a:t>
              </a:r>
              <a:r>
                <a:rPr lang="en-US" sz="1050" b="1" baseline="30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555689" y="2031805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40</a:t>
              </a:r>
              <a:r>
                <a:rPr lang="en-US" sz="1050" b="1" baseline="30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901334" y="2223830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60</a:t>
              </a:r>
              <a:r>
                <a:rPr lang="en-US" sz="1050" b="1" baseline="30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57520" y="2640709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=-</a:t>
              </a:r>
              <a:r>
                <a:rPr lang="en-US" sz="105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80</a:t>
              </a:r>
              <a:r>
                <a:rPr lang="en-US" sz="1050" b="1" baseline="30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182070" y="2640709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=80</a:t>
              </a:r>
              <a:r>
                <a:rPr lang="en-US" sz="1050" b="1" baseline="30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845245" y="2640709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80</a:t>
              </a:r>
              <a:r>
                <a:rPr lang="en-US" sz="1050" b="1" baseline="30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069795" y="2640709"/>
              <a:ext cx="422455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-</a:t>
              </a:r>
              <a:r>
                <a:rPr lang="en-US" sz="105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80</a:t>
              </a:r>
              <a:r>
                <a:rPr lang="en-US" sz="1050" b="1" baseline="30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  <a:sym typeface="Symbol"/>
                </a:rPr>
                <a:t>0</a:t>
              </a:r>
              <a:endParaRPr lang="en-US" sz="1050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905" y="4005075"/>
            <a:ext cx="3733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98130" y="1547155"/>
            <a:ext cx="14328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Left hemisphere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633969" y="1547155"/>
            <a:ext cx="14328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Right hemisphere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688686" y="5080415"/>
            <a:ext cx="105153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Left hemisphere</a:t>
            </a:r>
            <a:endParaRPr lang="en-US" sz="1000" b="1" dirty="0">
              <a:solidFill>
                <a:srgbClr val="0000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493720" y="5080415"/>
            <a:ext cx="105153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Right hemisphere</a:t>
            </a:r>
            <a:endParaRPr lang="en-US" sz="1000" b="1" dirty="0">
              <a:solidFill>
                <a:srgbClr val="0000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957520" y="4043480"/>
            <a:ext cx="7369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Frontal</a:t>
            </a:r>
            <a:endParaRPr lang="en-US" sz="1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532125" y="4043480"/>
            <a:ext cx="7369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Frontal</a:t>
            </a:r>
            <a:endParaRPr lang="en-US" sz="1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957520" y="6616347"/>
            <a:ext cx="7369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Occipital</a:t>
            </a:r>
            <a:endParaRPr lang="en-US" sz="1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532125" y="6616347"/>
            <a:ext cx="7369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Occipital</a:t>
            </a:r>
          </a:p>
        </p:txBody>
      </p:sp>
    </p:spTree>
    <p:extLst>
      <p:ext uri="{BB962C8B-B14F-4D97-AF65-F5344CB8AC3E}">
        <p14:creationId xmlns:p14="http://schemas.microsoft.com/office/powerpoint/2010/main" val="30145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1992</TotalTime>
  <Words>80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[theta phi] coordinates of brain surface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Fenghua Tian</dc:creator>
  <cp:lastModifiedBy>Tian</cp:lastModifiedBy>
  <cp:revision>255</cp:revision>
  <dcterms:created xsi:type="dcterms:W3CDTF">2006-08-16T00:00:00Z</dcterms:created>
  <dcterms:modified xsi:type="dcterms:W3CDTF">2016-04-14T22:14:37Z</dcterms:modified>
</cp:coreProperties>
</file>