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27949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27949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279498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279498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279498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279498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279498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279498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279498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279498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2794989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2794989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2794989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2794989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Ultrazvukový měřič vzdálenosti HC-SR04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Michal Marek, Václav Zahrádka</a:t>
            </a:r>
            <a:endParaRPr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7347000" y="4547075"/>
            <a:ext cx="148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mtClean="0">
                <a:solidFill>
                  <a:schemeClr val="lt1"/>
                </a:solidFill>
              </a:rPr>
              <a:t>30</a:t>
            </a:r>
            <a:r>
              <a:rPr lang="cs" smtClean="0">
                <a:solidFill>
                  <a:schemeClr val="lt1"/>
                </a:solidFill>
              </a:rPr>
              <a:t>.4.2020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55600" y="13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Ultrazvukový měřič vzdálenosti HC-SR04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12150" y="4085775"/>
            <a:ext cx="74262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00" y="782275"/>
            <a:ext cx="4443572" cy="30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75" y="926350"/>
            <a:ext cx="1569275" cy="1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Čítač 10us pulzu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02400" y="1697425"/>
            <a:ext cx="38178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binární čítač </a:t>
            </a:r>
            <a:endParaRPr/>
          </a:p>
          <a:p>
            <a:pPr marL="6300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17 bitový</a:t>
            </a:r>
            <a:endParaRPr/>
          </a:p>
          <a:p>
            <a:pPr marL="6300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Perioda 16. signálu = 131ms</a:t>
            </a:r>
            <a:endParaRPr/>
          </a:p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Generátor 10us pulzu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625" y="3000375"/>
            <a:ext cx="5673224" cy="20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201" y="138575"/>
            <a:ext cx="3611925" cy="27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15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Počítadlo délky pulzu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75" y="932150"/>
            <a:ext cx="7310026" cy="270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1060900" y="1463300"/>
            <a:ext cx="651000" cy="146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311700" y="97160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Spouštěč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1017000" y="2107150"/>
            <a:ext cx="651000" cy="146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311700" y="160970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Vzdálenost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980400" y="2571750"/>
            <a:ext cx="651000" cy="146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255175" y="2041375"/>
            <a:ext cx="15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Počítač Vzdálenosti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1148675" y="3127800"/>
            <a:ext cx="651000" cy="146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225575" y="2751000"/>
            <a:ext cx="15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Převod do BCD</a:t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 rot="10800000" flipH="1">
            <a:off x="3628975" y="2721800"/>
            <a:ext cx="848700" cy="122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2692475" y="4038700"/>
            <a:ext cx="1287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Časovač počítá </a:t>
            </a:r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 rot="10800000" flipH="1">
            <a:off x="4526100" y="2809600"/>
            <a:ext cx="848700" cy="122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4258225" y="4038700"/>
            <a:ext cx="1470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Vynulování Čítače</a:t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 rot="10800000">
            <a:off x="5311775" y="3321725"/>
            <a:ext cx="621900" cy="680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6"/>
          <p:cNvCxnSpPr/>
          <p:nvPr/>
        </p:nvCxnSpPr>
        <p:spPr>
          <a:xfrm rot="10800000">
            <a:off x="7001900" y="3274200"/>
            <a:ext cx="621900" cy="680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5487400" y="4089900"/>
            <a:ext cx="1419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Uložení vzdálenosti 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177500" y="3950900"/>
            <a:ext cx="1419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Přepočet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93075" y="3729400"/>
            <a:ext cx="22605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 sz="1200"/>
              <a:t>Při ukládání se hodnota posune o 6 bitů doprava     = /64</a:t>
            </a:r>
            <a:endParaRPr sz="1200"/>
          </a:p>
          <a:p>
            <a:pPr marL="179999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s" sz="1200"/>
              <a:t>Počítá se minulá hodnota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BCD převodník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950" y="648138"/>
            <a:ext cx="5439901" cy="38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71900" y="1737675"/>
            <a:ext cx="42144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Převod 8bit čísla (255)</a:t>
            </a:r>
            <a:endParaRPr/>
          </a:p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Posunutí o 1 doleva</a:t>
            </a:r>
            <a:endParaRPr/>
          </a:p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Pokud ve sloupci číslo větší jak 4</a:t>
            </a:r>
            <a:br>
              <a:rPr lang="cs"/>
            </a:br>
            <a:r>
              <a:rPr lang="cs"/>
              <a:t>  tak přičti 3</a:t>
            </a:r>
            <a:endParaRPr/>
          </a:p>
          <a:p>
            <a:pPr marL="269999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K převodu je potřeba min 15bitů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Blokové schéma sčítačky a převodníku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63" y="1667100"/>
            <a:ext cx="69437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31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TOP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75" y="244250"/>
            <a:ext cx="6989076" cy="418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>
            <a:off x="1609625" y="1770600"/>
            <a:ext cx="1485300" cy="36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/>
          <p:nvPr/>
        </p:nvCxnSpPr>
        <p:spPr>
          <a:xfrm rot="10800000" flipH="1">
            <a:off x="3738725" y="2604700"/>
            <a:ext cx="1272900" cy="1960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/>
          <p:nvPr/>
        </p:nvCxnSpPr>
        <p:spPr>
          <a:xfrm rot="10800000" flipH="1">
            <a:off x="5363000" y="1865650"/>
            <a:ext cx="1083000" cy="2634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/>
          <p:nvPr/>
        </p:nvCxnSpPr>
        <p:spPr>
          <a:xfrm rot="10800000" flipH="1">
            <a:off x="6401950" y="1873225"/>
            <a:ext cx="1214400" cy="2706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stCxn id="133" idx="0"/>
          </p:cNvCxnSpPr>
          <p:nvPr/>
        </p:nvCxnSpPr>
        <p:spPr>
          <a:xfrm rot="10800000" flipH="1">
            <a:off x="6604225" y="3387400"/>
            <a:ext cx="1348800" cy="1178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9"/>
          <p:cNvSpPr txBox="1"/>
          <p:nvPr/>
        </p:nvSpPr>
        <p:spPr>
          <a:xfrm>
            <a:off x="387775" y="157305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Generátor</a:t>
            </a:r>
            <a:br>
              <a:rPr lang="cs"/>
            </a:br>
            <a:r>
              <a:rPr lang="cs"/>
              <a:t>pulzu  10u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575425" y="4565500"/>
            <a:ext cx="1485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Sčítačka a převodník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004175" y="4565500"/>
            <a:ext cx="1485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Multiplexor </a:t>
            </a:r>
            <a:br>
              <a:rPr lang="cs"/>
            </a:br>
            <a:r>
              <a:rPr lang="cs"/>
              <a:t>pro segmenty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861575" y="4565500"/>
            <a:ext cx="1485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Řadič pro 7seg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3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4800"/>
              <a:t>Konec</a:t>
            </a:r>
            <a:endParaRPr sz="480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zdroje obrázků: https://robotika.vosrk.cz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    		http://www.johnloomis.org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Předvádění na obrazovce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Roboto</vt:lpstr>
      <vt:lpstr>Material</vt:lpstr>
      <vt:lpstr>Ultrazvukový měřič vzdálenosti HC-SR04</vt:lpstr>
      <vt:lpstr>Ultrazvukový měřič vzdálenosti HC-SR04</vt:lpstr>
      <vt:lpstr>Čítač 10us pulzu</vt:lpstr>
      <vt:lpstr>Počítadlo délky pulzu</vt:lpstr>
      <vt:lpstr>BCD převodník</vt:lpstr>
      <vt:lpstr>Blokové schéma sčítačky a převodníku </vt:lpstr>
      <vt:lpstr>TOP</vt:lpstr>
      <vt:lpstr>Konec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Ultrazvukový měřič vzdálenosti HC-SR04</dc:title>
  <cp:lastModifiedBy>Zahrádka</cp:lastModifiedBy>
  <cp:revision>2</cp:revision>
  <dcterms:modified xsi:type="dcterms:W3CDTF">2020-04-30T15:40:32Z</dcterms:modified>
</cp:coreProperties>
</file>