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7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3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3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Solution retenue</a:t>
            </a:r>
          </a:p>
          <a:p>
            <a:r>
              <a:rPr lang="fr-FR" dirty="0" smtClean="0"/>
              <a:t>Conditions de réussite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Outils de gestion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</a:p>
          <a:p>
            <a:pPr lvl="1"/>
            <a:r>
              <a:rPr lang="fr-FR" dirty="0" smtClean="0"/>
              <a:t>Activité</a:t>
            </a:r>
          </a:p>
          <a:p>
            <a:pPr lvl="1"/>
            <a:r>
              <a:rPr lang="fr-FR" dirty="0" smtClean="0"/>
              <a:t>Besoin</a:t>
            </a:r>
          </a:p>
          <a:p>
            <a:r>
              <a:rPr lang="fr-FR" dirty="0" smtClean="0"/>
              <a:t>Périmètre du projet</a:t>
            </a:r>
          </a:p>
          <a:p>
            <a:pPr lvl="1"/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Limitation</a:t>
            </a:r>
          </a:p>
          <a:p>
            <a:pPr lvl="1"/>
            <a:r>
              <a:rPr lang="fr-FR" dirty="0" smtClean="0"/>
              <a:t>Condition de réussite</a:t>
            </a:r>
          </a:p>
        </p:txBody>
      </p:sp>
      <p:pic>
        <p:nvPicPr>
          <p:cNvPr id="5" name="Image 4" descr="logo_UC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908" y="1628800"/>
            <a:ext cx="1819268" cy="1138225"/>
          </a:xfrm>
          <a:prstGeom prst="rect">
            <a:avLst/>
          </a:prstGeom>
        </p:spPr>
      </p:pic>
      <p:pic>
        <p:nvPicPr>
          <p:cNvPr id="6" name="Picture 3" descr="G:\Users\Bruce\Documents\ITIN\2011\iflybot\helicoptere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05064"/>
            <a:ext cx="1713682" cy="1105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9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4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</a:t>
            </a:r>
          </a:p>
          <a:p>
            <a:pPr lvl="1"/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langage</a:t>
            </a:r>
          </a:p>
          <a:p>
            <a:pPr lvl="1"/>
            <a:r>
              <a:rPr lang="fr-FR" dirty="0" err="1" smtClean="0"/>
              <a:t>Platforme</a:t>
            </a:r>
            <a:r>
              <a:rPr lang="fr-FR" dirty="0" smtClean="0"/>
              <a:t> de </a:t>
            </a:r>
            <a:r>
              <a:rPr lang="fr-FR" dirty="0" err="1" smtClean="0"/>
              <a:t>dev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 de réussite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0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 de gestion de projet</a:t>
            </a:r>
          </a:p>
          <a:p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Réunion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</Words>
  <Application>Microsoft Office PowerPoint</Application>
  <PresentationFormat>Affichage à l'écran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Plan</vt:lpstr>
      <vt:lpstr>Présentation de l’équipe</vt:lpstr>
      <vt:lpstr>Présentation du projet</vt:lpstr>
      <vt:lpstr>Solution retenue</vt:lpstr>
      <vt:lpstr>Solution retenue</vt:lpstr>
      <vt:lpstr>Condition de réussite</vt:lpstr>
      <vt:lpstr>Planning</vt:lpstr>
      <vt:lpstr>Outils de gestion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</dc:creator>
  <cp:lastModifiedBy>ax</cp:lastModifiedBy>
  <cp:revision>6</cp:revision>
  <dcterms:created xsi:type="dcterms:W3CDTF">2012-10-31T09:18:16Z</dcterms:created>
  <dcterms:modified xsi:type="dcterms:W3CDTF">2012-10-31T10:34:58Z</dcterms:modified>
</cp:coreProperties>
</file>