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4" r:id="rId7"/>
    <p:sldId id="260" r:id="rId8"/>
    <p:sldId id="261" r:id="rId9"/>
    <p:sldId id="266" r:id="rId10"/>
    <p:sldId id="262" r:id="rId11"/>
    <p:sldId id="263" r:id="rId12"/>
    <p:sldId id="269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045AB-AD52-4AB1-9AA5-A8691FD5E1E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3ECEFCB-C779-4CD5-BA6F-C3ADCC43F8E8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31/10/2012</a:t>
          </a:r>
          <a:endParaRPr lang="fr-FR" dirty="0"/>
        </a:p>
      </dgm:t>
    </dgm:pt>
    <dgm:pt modelId="{32D3F84D-E3C4-4CAA-BFC3-1B549FB347FF}" type="parTrans" cxnId="{429710F0-5B0F-43A5-8F4D-8E112BAFF689}">
      <dgm:prSet/>
      <dgm:spPr/>
      <dgm:t>
        <a:bodyPr/>
        <a:lstStyle/>
        <a:p>
          <a:endParaRPr lang="fr-FR"/>
        </a:p>
      </dgm:t>
    </dgm:pt>
    <dgm:pt modelId="{17DAB22A-7CDB-44A7-AFE7-2DF4F81C6603}" type="sibTrans" cxnId="{429710F0-5B0F-43A5-8F4D-8E112BAFF689}">
      <dgm:prSet/>
      <dgm:spPr/>
      <dgm:t>
        <a:bodyPr/>
        <a:lstStyle/>
        <a:p>
          <a:endParaRPr lang="fr-FR"/>
        </a:p>
      </dgm:t>
    </dgm:pt>
    <dgm:pt modelId="{F8574E59-3778-4153-AEEA-884089519B01}">
      <dgm:prSet phldrT="[Texte]"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Note de cadrage</a:t>
          </a:r>
          <a:endParaRPr lang="fr-FR" dirty="0"/>
        </a:p>
      </dgm:t>
    </dgm:pt>
    <dgm:pt modelId="{F9DFBBAB-5F8F-4645-8B8D-B3E9092FBDDB}" type="parTrans" cxnId="{E651DE68-E956-4D20-AD77-1FE8D7A07B16}">
      <dgm:prSet/>
      <dgm:spPr/>
      <dgm:t>
        <a:bodyPr/>
        <a:lstStyle/>
        <a:p>
          <a:endParaRPr lang="fr-FR"/>
        </a:p>
      </dgm:t>
    </dgm:pt>
    <dgm:pt modelId="{66EDBC74-74FA-4DA9-8D24-886F2E980433}" type="sibTrans" cxnId="{E651DE68-E956-4D20-AD77-1FE8D7A07B16}">
      <dgm:prSet/>
      <dgm:spPr/>
      <dgm:t>
        <a:bodyPr/>
        <a:lstStyle/>
        <a:p>
          <a:endParaRPr lang="fr-FR"/>
        </a:p>
      </dgm:t>
    </dgm:pt>
    <dgm:pt modelId="{84CBA4DF-9766-4AF4-8D52-6978EC3191F4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19/12/2012</a:t>
          </a:r>
          <a:endParaRPr lang="fr-FR" dirty="0"/>
        </a:p>
      </dgm:t>
    </dgm:pt>
    <dgm:pt modelId="{B02195FC-D34C-4AFF-A828-7D8D5F94C4BF}" type="parTrans" cxnId="{6D0F9943-AE18-4554-AAB0-856ED12C3D13}">
      <dgm:prSet/>
      <dgm:spPr/>
      <dgm:t>
        <a:bodyPr/>
        <a:lstStyle/>
        <a:p>
          <a:endParaRPr lang="fr-FR"/>
        </a:p>
      </dgm:t>
    </dgm:pt>
    <dgm:pt modelId="{668BEA88-DBD5-4373-9547-0BB89121EA66}" type="sibTrans" cxnId="{6D0F9943-AE18-4554-AAB0-856ED12C3D13}">
      <dgm:prSet/>
      <dgm:spPr/>
      <dgm:t>
        <a:bodyPr/>
        <a:lstStyle/>
        <a:p>
          <a:endParaRPr lang="fr-FR"/>
        </a:p>
      </dgm:t>
    </dgm:pt>
    <dgm:pt modelId="{44102F07-E24E-41E4-8270-2AE3F7DB71CE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Spécifications Fonctionnelles</a:t>
          </a:r>
          <a:endParaRPr lang="fr-FR" dirty="0"/>
        </a:p>
      </dgm:t>
    </dgm:pt>
    <dgm:pt modelId="{D2854368-9960-4BD8-B543-8B70FCE8CEA5}" type="parTrans" cxnId="{BEB6B8ED-09F0-431B-AAA9-E74F8DB6E76D}">
      <dgm:prSet/>
      <dgm:spPr/>
      <dgm:t>
        <a:bodyPr/>
        <a:lstStyle/>
        <a:p>
          <a:endParaRPr lang="fr-FR"/>
        </a:p>
      </dgm:t>
    </dgm:pt>
    <dgm:pt modelId="{96F31A9C-99CD-4995-9E87-C6D83916C74A}" type="sibTrans" cxnId="{BEB6B8ED-09F0-431B-AAA9-E74F8DB6E76D}">
      <dgm:prSet/>
      <dgm:spPr/>
      <dgm:t>
        <a:bodyPr/>
        <a:lstStyle/>
        <a:p>
          <a:endParaRPr lang="fr-FR"/>
        </a:p>
      </dgm:t>
    </dgm:pt>
    <dgm:pt modelId="{57AAAA08-D01F-4FA1-94FA-1CB886B9E535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Spécifications techniques</a:t>
          </a:r>
          <a:endParaRPr lang="fr-FR" dirty="0"/>
        </a:p>
      </dgm:t>
    </dgm:pt>
    <dgm:pt modelId="{588B9239-B0E8-4F32-8ACA-17A1F4847455}" type="parTrans" cxnId="{DF57561F-D5EC-4C48-B447-9662E4E2DE4D}">
      <dgm:prSet/>
      <dgm:spPr/>
      <dgm:t>
        <a:bodyPr/>
        <a:lstStyle/>
        <a:p>
          <a:endParaRPr lang="fr-FR"/>
        </a:p>
      </dgm:t>
    </dgm:pt>
    <dgm:pt modelId="{B755204D-A3EC-40F6-A9C8-284ED2CA7B85}" type="sibTrans" cxnId="{DF57561F-D5EC-4C48-B447-9662E4E2DE4D}">
      <dgm:prSet/>
      <dgm:spPr/>
      <dgm:t>
        <a:bodyPr/>
        <a:lstStyle/>
        <a:p>
          <a:endParaRPr lang="fr-FR"/>
        </a:p>
      </dgm:t>
    </dgm:pt>
    <dgm:pt modelId="{8DE6E6D8-71BF-404E-8ED5-B0D3C50EC371}">
      <dgm:prSet phldrT="[Texte]"/>
      <dgm:spPr/>
      <dgm:t>
        <a:bodyPr/>
        <a:lstStyle/>
        <a:p>
          <a:r>
            <a:rPr lang="fr-FR" dirty="0" smtClean="0"/>
            <a:t>À La réception</a:t>
          </a:r>
          <a:endParaRPr lang="fr-FR" dirty="0"/>
        </a:p>
      </dgm:t>
    </dgm:pt>
    <dgm:pt modelId="{16C23160-B7AE-4F71-BFF3-E5B760AA44B6}" type="parTrans" cxnId="{B472EB01-2E54-45FC-9443-319C76718333}">
      <dgm:prSet/>
      <dgm:spPr/>
      <dgm:t>
        <a:bodyPr/>
        <a:lstStyle/>
        <a:p>
          <a:endParaRPr lang="fr-FR"/>
        </a:p>
      </dgm:t>
    </dgm:pt>
    <dgm:pt modelId="{7890AD78-E448-4C77-BF5D-41DA57FDD6E3}" type="sibTrans" cxnId="{B472EB01-2E54-45FC-9443-319C76718333}">
      <dgm:prSet/>
      <dgm:spPr/>
      <dgm:t>
        <a:bodyPr/>
        <a:lstStyle/>
        <a:p>
          <a:endParaRPr lang="fr-FR"/>
        </a:p>
      </dgm:t>
    </dgm:pt>
    <dgm:pt modelId="{9562F78F-2B03-4B0A-85A1-7608B9341C73}">
      <dgm:prSet phldrT="[Texte]"/>
      <dgm:spPr/>
      <dgm:t>
        <a:bodyPr/>
        <a:lstStyle/>
        <a:p>
          <a:r>
            <a:rPr lang="fr-FR" dirty="0" smtClean="0"/>
            <a:t>Montage du matériel et calibration R/C</a:t>
          </a:r>
          <a:endParaRPr lang="fr-FR" dirty="0"/>
        </a:p>
      </dgm:t>
    </dgm:pt>
    <dgm:pt modelId="{AD38C3B4-974B-4B47-9D72-E8A7E58B09A8}" type="parTrans" cxnId="{13E35594-2433-458E-A05B-33F6BE8EF33C}">
      <dgm:prSet/>
      <dgm:spPr/>
      <dgm:t>
        <a:bodyPr/>
        <a:lstStyle/>
        <a:p>
          <a:endParaRPr lang="fr-FR"/>
        </a:p>
      </dgm:t>
    </dgm:pt>
    <dgm:pt modelId="{F0366B8C-C7E2-45F5-901C-70F1CF4B1BAF}" type="sibTrans" cxnId="{13E35594-2433-458E-A05B-33F6BE8EF33C}">
      <dgm:prSet/>
      <dgm:spPr/>
      <dgm:t>
        <a:bodyPr/>
        <a:lstStyle/>
        <a:p>
          <a:endParaRPr lang="fr-FR"/>
        </a:p>
      </dgm:t>
    </dgm:pt>
    <dgm:pt modelId="{46F901C9-2BF1-4A1D-8B5E-CA6D44FD5893}">
      <dgm:prSet phldrT="[Texte]"/>
      <dgm:spPr/>
      <dgm:t>
        <a:bodyPr/>
        <a:lstStyle/>
        <a:p>
          <a:r>
            <a:rPr lang="fr-FR" dirty="0" err="1" smtClean="0"/>
            <a:t>Communication</a:t>
          </a:r>
          <a:r>
            <a:rPr lang="fr-FR" dirty="0" smtClean="0"/>
            <a:t> quadri – PC</a:t>
          </a:r>
          <a:endParaRPr lang="fr-FR" dirty="0"/>
        </a:p>
      </dgm:t>
    </dgm:pt>
    <dgm:pt modelId="{6099A0CA-2567-404F-9431-B5AF608364A6}" type="parTrans" cxnId="{4B2E4E9F-F2C1-4FED-912A-99C8838B0F8B}">
      <dgm:prSet/>
      <dgm:spPr/>
      <dgm:t>
        <a:bodyPr/>
        <a:lstStyle/>
        <a:p>
          <a:endParaRPr lang="fr-FR"/>
        </a:p>
      </dgm:t>
    </dgm:pt>
    <dgm:pt modelId="{8C0A0BFC-549A-4DB4-B02A-69B9145AD320}" type="sibTrans" cxnId="{4B2E4E9F-F2C1-4FED-912A-99C8838B0F8B}">
      <dgm:prSet/>
      <dgm:spPr/>
      <dgm:t>
        <a:bodyPr/>
        <a:lstStyle/>
        <a:p>
          <a:endParaRPr lang="fr-FR"/>
        </a:p>
      </dgm:t>
    </dgm:pt>
    <dgm:pt modelId="{E49D2691-E374-4485-8CD0-017859A5596F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5/11/2012</a:t>
          </a:r>
          <a:endParaRPr lang="fr-FR" dirty="0"/>
        </a:p>
      </dgm:t>
    </dgm:pt>
    <dgm:pt modelId="{3CC1D879-26ED-4D81-9EDC-F944CBBD1182}" type="parTrans" cxnId="{6B48E8F2-1F1E-4F74-8F92-242D7A7341DC}">
      <dgm:prSet/>
      <dgm:spPr/>
      <dgm:t>
        <a:bodyPr/>
        <a:lstStyle/>
        <a:p>
          <a:endParaRPr lang="fr-FR"/>
        </a:p>
      </dgm:t>
    </dgm:pt>
    <dgm:pt modelId="{10DB26F4-2DA6-467B-A677-1CE69A8AF877}" type="sibTrans" cxnId="{6B48E8F2-1F1E-4F74-8F92-242D7A7341DC}">
      <dgm:prSet/>
      <dgm:spPr/>
      <dgm:t>
        <a:bodyPr/>
        <a:lstStyle/>
        <a:p>
          <a:endParaRPr lang="fr-FR"/>
        </a:p>
      </dgm:t>
    </dgm:pt>
    <dgm:pt modelId="{EE29DE21-DA1A-4DFF-B0E6-592A4ED13064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Commande de matériel</a:t>
          </a:r>
          <a:endParaRPr lang="fr-FR" dirty="0"/>
        </a:p>
      </dgm:t>
    </dgm:pt>
    <dgm:pt modelId="{8DA91831-885C-4A89-B97F-AB76D44594F0}" type="parTrans" cxnId="{576898AE-C8DF-4ED5-8516-C573099961A6}">
      <dgm:prSet/>
      <dgm:spPr/>
      <dgm:t>
        <a:bodyPr/>
        <a:lstStyle/>
        <a:p>
          <a:endParaRPr lang="fr-FR"/>
        </a:p>
      </dgm:t>
    </dgm:pt>
    <dgm:pt modelId="{5A094CFB-F85B-466F-B29A-64F90FDE602C}" type="sibTrans" cxnId="{576898AE-C8DF-4ED5-8516-C573099961A6}">
      <dgm:prSet/>
      <dgm:spPr/>
      <dgm:t>
        <a:bodyPr/>
        <a:lstStyle/>
        <a:p>
          <a:endParaRPr lang="fr-FR"/>
        </a:p>
      </dgm:t>
    </dgm:pt>
    <dgm:pt modelId="{B549C54D-7CC0-4104-BFE2-DD86D13C9A28}">
      <dgm:prSet phldrT="[Texte]"/>
      <dgm:spPr/>
      <dgm:t>
        <a:bodyPr/>
        <a:lstStyle/>
        <a:p>
          <a:r>
            <a:rPr lang="fr-FR" dirty="0"/>
            <a:t>02/01/2012</a:t>
          </a:r>
        </a:p>
      </dgm:t>
    </dgm:pt>
    <dgm:pt modelId="{9D29418B-9EF2-40AD-917D-3425E871ED2C}" type="parTrans" cxnId="{D9D34EF3-F4E2-4BC6-8ECA-A4BF1773FE22}">
      <dgm:prSet/>
      <dgm:spPr/>
      <dgm:t>
        <a:bodyPr/>
        <a:lstStyle/>
        <a:p>
          <a:endParaRPr lang="fr-FR"/>
        </a:p>
      </dgm:t>
    </dgm:pt>
    <dgm:pt modelId="{23B1FE75-6CDA-4A85-A360-0EC75EC5CBA4}" type="sibTrans" cxnId="{D9D34EF3-F4E2-4BC6-8ECA-A4BF1773FE22}">
      <dgm:prSet/>
      <dgm:spPr/>
      <dgm:t>
        <a:bodyPr/>
        <a:lstStyle/>
        <a:p>
          <a:endParaRPr lang="fr-FR"/>
        </a:p>
      </dgm:t>
    </dgm:pt>
    <dgm:pt modelId="{D84168EC-BA0A-4067-B20A-DBC567D28936}">
      <dgm:prSet phldrT="[Texte]"/>
      <dgm:spPr/>
      <dgm:t>
        <a:bodyPr/>
        <a:lstStyle/>
        <a:p>
          <a:r>
            <a:rPr lang="fr-FR" dirty="0" smtClean="0"/>
            <a:t>Interface</a:t>
          </a:r>
          <a:endParaRPr lang="fr-FR" dirty="0"/>
        </a:p>
      </dgm:t>
    </dgm:pt>
    <dgm:pt modelId="{3B046CAC-F830-4A87-9E29-25B65AC99082}" type="parTrans" cxnId="{E3569CC5-54EC-4D7B-8D3E-9525F78C6AD9}">
      <dgm:prSet/>
      <dgm:spPr/>
      <dgm:t>
        <a:bodyPr/>
        <a:lstStyle/>
        <a:p>
          <a:endParaRPr lang="fr-FR"/>
        </a:p>
      </dgm:t>
    </dgm:pt>
    <dgm:pt modelId="{FD329580-1152-4652-AD08-94F7277FF66E}" type="sibTrans" cxnId="{E3569CC5-54EC-4D7B-8D3E-9525F78C6AD9}">
      <dgm:prSet/>
      <dgm:spPr/>
      <dgm:t>
        <a:bodyPr/>
        <a:lstStyle/>
        <a:p>
          <a:endParaRPr lang="fr-FR"/>
        </a:p>
      </dgm:t>
    </dgm:pt>
    <dgm:pt modelId="{9281AEC2-3CF7-4941-9C26-3D5D643D6368}">
      <dgm:prSet phldrT="[Texte]"/>
      <dgm:spPr/>
      <dgm:t>
        <a:bodyPr/>
        <a:lstStyle/>
        <a:p>
          <a:r>
            <a:rPr lang="fr-FR" dirty="0"/>
            <a:t>10/04/12</a:t>
          </a:r>
        </a:p>
      </dgm:t>
    </dgm:pt>
    <dgm:pt modelId="{CB553776-641B-4E30-88A0-DEBCD911BCEE}" type="parTrans" cxnId="{7BDC0DDF-55D4-4AE8-923C-F474826AA931}">
      <dgm:prSet/>
      <dgm:spPr/>
      <dgm:t>
        <a:bodyPr/>
        <a:lstStyle/>
        <a:p>
          <a:endParaRPr lang="fr-FR"/>
        </a:p>
      </dgm:t>
    </dgm:pt>
    <dgm:pt modelId="{9646F120-4B0A-4CFD-BCDD-6876F1326FD4}" type="sibTrans" cxnId="{7BDC0DDF-55D4-4AE8-923C-F474826AA931}">
      <dgm:prSet/>
      <dgm:spPr/>
      <dgm:t>
        <a:bodyPr/>
        <a:lstStyle/>
        <a:p>
          <a:endParaRPr lang="fr-FR"/>
        </a:p>
      </dgm:t>
    </dgm:pt>
    <dgm:pt modelId="{C89C5535-6C3E-4C03-B305-EC006290FB84}">
      <dgm:prSet phldrT="[Texte]"/>
      <dgm:spPr/>
      <dgm:t>
        <a:bodyPr/>
        <a:lstStyle/>
        <a:p>
          <a:r>
            <a:rPr lang="fr-FR" dirty="0" smtClean="0"/>
            <a:t>Tests</a:t>
          </a:r>
          <a:endParaRPr lang="fr-FR" dirty="0"/>
        </a:p>
      </dgm:t>
    </dgm:pt>
    <dgm:pt modelId="{CCF67694-2DC5-4B0D-AED3-066B57513CB7}" type="parTrans" cxnId="{A44E954C-3036-4224-86DC-8229437201AD}">
      <dgm:prSet/>
      <dgm:spPr/>
      <dgm:t>
        <a:bodyPr/>
        <a:lstStyle/>
        <a:p>
          <a:endParaRPr lang="fr-FR"/>
        </a:p>
      </dgm:t>
    </dgm:pt>
    <dgm:pt modelId="{CB5044DF-75BB-4E8B-8D88-B8837CF625C1}" type="sibTrans" cxnId="{A44E954C-3036-4224-86DC-8229437201AD}">
      <dgm:prSet/>
      <dgm:spPr/>
      <dgm:t>
        <a:bodyPr/>
        <a:lstStyle/>
        <a:p>
          <a:endParaRPr lang="fr-FR"/>
        </a:p>
      </dgm:t>
    </dgm:pt>
    <dgm:pt modelId="{7D2FB762-0229-4078-BC90-6DDC16A018D1}">
      <dgm:prSet phldrT="[Texte]"/>
      <dgm:spPr/>
      <dgm:t>
        <a:bodyPr/>
        <a:lstStyle/>
        <a:p>
          <a:r>
            <a:rPr lang="fr-FR" dirty="0"/>
            <a:t>13/05/2012</a:t>
          </a:r>
        </a:p>
      </dgm:t>
    </dgm:pt>
    <dgm:pt modelId="{882D6E43-D737-4B60-83E5-75CD489DF722}" type="parTrans" cxnId="{817A70AF-6EB9-43B3-9C1E-D0E3D9D0FB8A}">
      <dgm:prSet/>
      <dgm:spPr/>
      <dgm:t>
        <a:bodyPr/>
        <a:lstStyle/>
        <a:p>
          <a:endParaRPr lang="fr-FR"/>
        </a:p>
      </dgm:t>
    </dgm:pt>
    <dgm:pt modelId="{33967603-9028-4EEE-99F2-74086CC5D310}" type="sibTrans" cxnId="{817A70AF-6EB9-43B3-9C1E-D0E3D9D0FB8A}">
      <dgm:prSet/>
      <dgm:spPr/>
      <dgm:t>
        <a:bodyPr/>
        <a:lstStyle/>
        <a:p>
          <a:endParaRPr lang="fr-FR"/>
        </a:p>
      </dgm:t>
    </dgm:pt>
    <dgm:pt modelId="{EBE69C7C-DA59-4A94-BEC7-901135F1C0F0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Livrable Final</a:t>
          </a:r>
        </a:p>
      </dgm:t>
    </dgm:pt>
    <dgm:pt modelId="{3110E8BF-709F-4F2F-922B-15476EC6DC5C}" type="parTrans" cxnId="{BE074011-947D-4279-AA5C-B1C68F9591C5}">
      <dgm:prSet/>
      <dgm:spPr/>
      <dgm:t>
        <a:bodyPr/>
        <a:lstStyle/>
        <a:p>
          <a:endParaRPr lang="fr-FR"/>
        </a:p>
      </dgm:t>
    </dgm:pt>
    <dgm:pt modelId="{D4C916F7-B538-450D-8614-382273170F66}" type="sibTrans" cxnId="{BE074011-947D-4279-AA5C-B1C68F9591C5}">
      <dgm:prSet/>
      <dgm:spPr/>
      <dgm:t>
        <a:bodyPr/>
        <a:lstStyle/>
        <a:p>
          <a:endParaRPr lang="fr-FR"/>
        </a:p>
      </dgm:t>
    </dgm:pt>
    <dgm:pt modelId="{6BD9EB51-F366-4912-B5F4-D92455707308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17/06/13</a:t>
          </a:r>
        </a:p>
      </dgm:t>
    </dgm:pt>
    <dgm:pt modelId="{87846598-6799-4E60-9763-B6F6D1009090}" type="parTrans" cxnId="{DCE4A30F-204B-4576-A85C-5E6038FF8F9B}">
      <dgm:prSet/>
      <dgm:spPr/>
      <dgm:t>
        <a:bodyPr/>
        <a:lstStyle/>
        <a:p>
          <a:endParaRPr lang="fr-FR"/>
        </a:p>
      </dgm:t>
    </dgm:pt>
    <dgm:pt modelId="{8014758C-43A1-4356-B7D6-C25DFDEEF43F}" type="sibTrans" cxnId="{DCE4A30F-204B-4576-A85C-5E6038FF8F9B}">
      <dgm:prSet/>
      <dgm:spPr/>
      <dgm:t>
        <a:bodyPr/>
        <a:lstStyle/>
        <a:p>
          <a:endParaRPr lang="fr-FR"/>
        </a:p>
      </dgm:t>
    </dgm:pt>
    <dgm:pt modelId="{596C5167-5768-4342-A3CF-014481ABC084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Point d'avancement critique</a:t>
          </a:r>
        </a:p>
      </dgm:t>
    </dgm:pt>
    <dgm:pt modelId="{1E1D20C0-B6FA-4A34-823A-F94B4C87F8C3}" type="parTrans" cxnId="{BA3997C3-F828-4AE8-BF52-19E596F1F531}">
      <dgm:prSet/>
      <dgm:spPr/>
      <dgm:t>
        <a:bodyPr/>
        <a:lstStyle/>
        <a:p>
          <a:endParaRPr lang="fr-FR"/>
        </a:p>
      </dgm:t>
    </dgm:pt>
    <dgm:pt modelId="{B675B7CB-0CD1-414F-BDFA-C9CF5C1E6ADB}" type="sibTrans" cxnId="{BA3997C3-F828-4AE8-BF52-19E596F1F531}">
      <dgm:prSet/>
      <dgm:spPr/>
      <dgm:t>
        <a:bodyPr/>
        <a:lstStyle/>
        <a:p>
          <a:endParaRPr lang="fr-FR"/>
        </a:p>
      </dgm:t>
    </dgm:pt>
    <dgm:pt modelId="{FF41BA65-0220-4B54-8F11-D4971FACC208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04/02/2012</a:t>
          </a:r>
        </a:p>
      </dgm:t>
    </dgm:pt>
    <dgm:pt modelId="{F97EB723-05F0-4D29-9B8B-F10BBBD3A568}" type="parTrans" cxnId="{26A79B9C-1A9E-4A03-AB8F-5C768977E40C}">
      <dgm:prSet/>
      <dgm:spPr/>
      <dgm:t>
        <a:bodyPr/>
        <a:lstStyle/>
        <a:p>
          <a:endParaRPr lang="fr-FR"/>
        </a:p>
      </dgm:t>
    </dgm:pt>
    <dgm:pt modelId="{CF7CBD21-20B3-46A6-ADC3-37547996697D}" type="sibTrans" cxnId="{26A79B9C-1A9E-4A03-AB8F-5C768977E40C}">
      <dgm:prSet/>
      <dgm:spPr/>
      <dgm:t>
        <a:bodyPr/>
        <a:lstStyle/>
        <a:p>
          <a:endParaRPr lang="fr-FR"/>
        </a:p>
      </dgm:t>
    </dgm:pt>
    <dgm:pt modelId="{DF7603F5-7CEC-4BFE-BE3C-A37D1A4A720E}">
      <dgm:prSet phldrT="[Texte]"/>
      <dgm:spPr/>
      <dgm:t>
        <a:bodyPr/>
        <a:lstStyle/>
        <a:p>
          <a:r>
            <a:rPr lang="fr-FR" dirty="0"/>
            <a:t>Commande de vol</a:t>
          </a:r>
        </a:p>
      </dgm:t>
    </dgm:pt>
    <dgm:pt modelId="{3D906453-C2F4-4C40-9C59-401A6E08FAE3}" type="parTrans" cxnId="{CF60FDC6-EE4B-445B-B57E-47861F403DF8}">
      <dgm:prSet/>
      <dgm:spPr/>
      <dgm:t>
        <a:bodyPr/>
        <a:lstStyle/>
        <a:p>
          <a:endParaRPr lang="fr-FR"/>
        </a:p>
      </dgm:t>
    </dgm:pt>
    <dgm:pt modelId="{DC2651C7-FE1B-4863-935F-2F47ED735B86}" type="sibTrans" cxnId="{CF60FDC6-EE4B-445B-B57E-47861F403DF8}">
      <dgm:prSet/>
      <dgm:spPr/>
      <dgm:t>
        <a:bodyPr/>
        <a:lstStyle/>
        <a:p>
          <a:endParaRPr lang="fr-FR"/>
        </a:p>
      </dgm:t>
    </dgm:pt>
    <dgm:pt modelId="{9DE633E5-9837-4A1B-8A46-EF05B2F9BA3E}">
      <dgm:prSet phldrT="[Texte]"/>
      <dgm:spPr/>
      <dgm:t>
        <a:bodyPr/>
        <a:lstStyle/>
        <a:p>
          <a:r>
            <a:rPr lang="fr-FR" dirty="0"/>
            <a:t>11/02/2012</a:t>
          </a:r>
        </a:p>
      </dgm:t>
    </dgm:pt>
    <dgm:pt modelId="{5ACEDC46-61D2-4E7B-81A2-0E8060B066E1}" type="parTrans" cxnId="{7007BB78-4F86-4C3D-B4C4-499F462C2FF6}">
      <dgm:prSet/>
      <dgm:spPr/>
      <dgm:t>
        <a:bodyPr/>
        <a:lstStyle/>
        <a:p>
          <a:endParaRPr lang="fr-FR"/>
        </a:p>
      </dgm:t>
    </dgm:pt>
    <dgm:pt modelId="{7B1AC2AB-4F8E-405D-9A01-E04672DE39FC}" type="sibTrans" cxnId="{7007BB78-4F86-4C3D-B4C4-499F462C2FF6}">
      <dgm:prSet/>
      <dgm:spPr/>
      <dgm:t>
        <a:bodyPr/>
        <a:lstStyle/>
        <a:p>
          <a:endParaRPr lang="fr-FR"/>
        </a:p>
      </dgm:t>
    </dgm:pt>
    <dgm:pt modelId="{37520B6C-1446-4920-8E02-32F16CCC1045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Point d'avancement Critique</a:t>
          </a:r>
        </a:p>
      </dgm:t>
    </dgm:pt>
    <dgm:pt modelId="{5999E1A1-4613-45DE-9AC6-96B81D96C38E}" type="parTrans" cxnId="{FD2D58B0-BBF1-403E-8187-BB98DBE334CA}">
      <dgm:prSet/>
      <dgm:spPr/>
      <dgm:t>
        <a:bodyPr/>
        <a:lstStyle/>
        <a:p>
          <a:endParaRPr lang="fr-FR"/>
        </a:p>
      </dgm:t>
    </dgm:pt>
    <dgm:pt modelId="{8D1DA164-6C2B-4A60-B2E3-400F9BD813A3}" type="sibTrans" cxnId="{FD2D58B0-BBF1-403E-8187-BB98DBE334CA}">
      <dgm:prSet/>
      <dgm:spPr/>
      <dgm:t>
        <a:bodyPr/>
        <a:lstStyle/>
        <a:p>
          <a:endParaRPr lang="fr-FR"/>
        </a:p>
      </dgm:t>
    </dgm:pt>
    <dgm:pt modelId="{261C5C28-99E7-47AE-9BBA-82E5EA5947EE}">
      <dgm:prSet phldrT="[Texte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19/03/2012</a:t>
          </a:r>
        </a:p>
      </dgm:t>
    </dgm:pt>
    <dgm:pt modelId="{A21101B1-6627-4A48-9951-EE6B0CFC23BA}" type="parTrans" cxnId="{34A7BB5B-C5D9-4D5F-B7EA-3A661B5BA5F1}">
      <dgm:prSet/>
      <dgm:spPr/>
      <dgm:t>
        <a:bodyPr/>
        <a:lstStyle/>
        <a:p>
          <a:endParaRPr lang="fr-FR"/>
        </a:p>
      </dgm:t>
    </dgm:pt>
    <dgm:pt modelId="{212A4122-9E44-463B-BD22-C7DFE0775086}" type="sibTrans" cxnId="{34A7BB5B-C5D9-4D5F-B7EA-3A661B5BA5F1}">
      <dgm:prSet/>
      <dgm:spPr/>
      <dgm:t>
        <a:bodyPr/>
        <a:lstStyle/>
        <a:p>
          <a:endParaRPr lang="fr-FR"/>
        </a:p>
      </dgm:t>
    </dgm:pt>
    <dgm:pt modelId="{16311DCF-BA99-45F1-91B6-E5846E515FEC}" type="pres">
      <dgm:prSet presAssocID="{C37045AB-AD52-4AB1-9AA5-A8691FD5E1E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B4736A7-1BDD-4A8E-936F-621AF8FCD70B}" type="pres">
      <dgm:prSet presAssocID="{53ECEFCB-C779-4CD5-BA6F-C3ADCC43F8E8}" presName="composite" presStyleCnt="0"/>
      <dgm:spPr/>
    </dgm:pt>
    <dgm:pt modelId="{F4F68D21-A532-4CD3-848A-6A21B1E5ED00}" type="pres">
      <dgm:prSet presAssocID="{53ECEFCB-C779-4CD5-BA6F-C3ADCC43F8E8}" presName="parentText" presStyleLbl="align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BD724B-AFB3-418F-A4F1-04F55608CC97}" type="pres">
      <dgm:prSet presAssocID="{53ECEFCB-C779-4CD5-BA6F-C3ADCC43F8E8}" presName="descendantText" presStyleLbl="alignAcc1" presStyleIdx="0" presStyleCnt="11" custLinFactNeighborX="0" custLinFactNeighborY="-36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7CC53E-3BD6-4189-ACFC-70A10FF81254}" type="pres">
      <dgm:prSet presAssocID="{17DAB22A-7CDB-44A7-AFE7-2DF4F81C6603}" presName="sp" presStyleCnt="0"/>
      <dgm:spPr/>
    </dgm:pt>
    <dgm:pt modelId="{02891CC1-C891-49D7-B181-96705B65752F}" type="pres">
      <dgm:prSet presAssocID="{E49D2691-E374-4485-8CD0-017859A5596F}" presName="composite" presStyleCnt="0"/>
      <dgm:spPr/>
    </dgm:pt>
    <dgm:pt modelId="{C07B4CCE-0D63-4A58-BF97-8B1DAA93BC0A}" type="pres">
      <dgm:prSet presAssocID="{E49D2691-E374-4485-8CD0-017859A5596F}" presName="parentText" presStyleLbl="align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E51FB4-9F0D-460B-8DCA-E32FD769340D}" type="pres">
      <dgm:prSet presAssocID="{E49D2691-E374-4485-8CD0-017859A5596F}" presName="descendantText" presStyleLbl="alignAcc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5250FB-BBEC-408C-B884-64B8583C17E5}" type="pres">
      <dgm:prSet presAssocID="{10DB26F4-2DA6-467B-A677-1CE69A8AF877}" presName="sp" presStyleCnt="0"/>
      <dgm:spPr/>
    </dgm:pt>
    <dgm:pt modelId="{8B7A6FB9-1B67-4852-AF4A-91DB1292A670}" type="pres">
      <dgm:prSet presAssocID="{84CBA4DF-9766-4AF4-8D52-6978EC3191F4}" presName="composite" presStyleCnt="0"/>
      <dgm:spPr/>
    </dgm:pt>
    <dgm:pt modelId="{1A6CF5FE-E3CE-42DB-A680-7CF3D9197B2A}" type="pres">
      <dgm:prSet presAssocID="{84CBA4DF-9766-4AF4-8D52-6978EC3191F4}" presName="parentText" presStyleLbl="alignNode1" presStyleIdx="2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0193D3-02EE-44F1-9994-C1D73397E89B}" type="pres">
      <dgm:prSet presAssocID="{84CBA4DF-9766-4AF4-8D52-6978EC3191F4}" presName="descendantText" presStyleLbl="alignAcc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434F45-75F1-446E-AC8E-E4DD8D448B18}" type="pres">
      <dgm:prSet presAssocID="{668BEA88-DBD5-4373-9547-0BB89121EA66}" presName="sp" presStyleCnt="0"/>
      <dgm:spPr/>
    </dgm:pt>
    <dgm:pt modelId="{6823CD4C-D785-4B56-AE14-A8D00EF9EDC0}" type="pres">
      <dgm:prSet presAssocID="{8DE6E6D8-71BF-404E-8ED5-B0D3C50EC371}" presName="composite" presStyleCnt="0"/>
      <dgm:spPr/>
    </dgm:pt>
    <dgm:pt modelId="{E01E7AB5-759C-4FE7-B908-1AA977B3A49D}" type="pres">
      <dgm:prSet presAssocID="{8DE6E6D8-71BF-404E-8ED5-B0D3C50EC371}" presName="parentText" presStyleLbl="alignNode1" presStyleIdx="3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234C05-D89A-4F80-9624-244ECB8A9512}" type="pres">
      <dgm:prSet presAssocID="{8DE6E6D8-71BF-404E-8ED5-B0D3C50EC371}" presName="descendantText" presStyleLbl="alignAcc1" presStyleIdx="3" presStyleCnt="11" custLinFactNeighborX="19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4BE2E-953A-4193-8410-915C687D1A07}" type="pres">
      <dgm:prSet presAssocID="{7890AD78-E448-4C77-BF5D-41DA57FDD6E3}" presName="sp" presStyleCnt="0"/>
      <dgm:spPr/>
    </dgm:pt>
    <dgm:pt modelId="{2B5763E8-A373-4542-A82F-43EC127F70C0}" type="pres">
      <dgm:prSet presAssocID="{B549C54D-7CC0-4104-BFE2-DD86D13C9A28}" presName="composite" presStyleCnt="0"/>
      <dgm:spPr/>
    </dgm:pt>
    <dgm:pt modelId="{2DAE0C45-396F-4C3C-831D-A22F72F71429}" type="pres">
      <dgm:prSet presAssocID="{B549C54D-7CC0-4104-BFE2-DD86D13C9A28}" presName="parentText" presStyleLbl="alignNode1" presStyleIdx="4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801463-658B-4D1C-B84F-4D1C821E6540}" type="pres">
      <dgm:prSet presAssocID="{B549C54D-7CC0-4104-BFE2-DD86D13C9A28}" presName="descendantText" presStyleLbl="alignAcc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36E612-EDC6-429F-ADBB-4F162D5BDF77}" type="pres">
      <dgm:prSet presAssocID="{23B1FE75-6CDA-4A85-A360-0EC75EC5CBA4}" presName="sp" presStyleCnt="0"/>
      <dgm:spPr/>
    </dgm:pt>
    <dgm:pt modelId="{7D044EFF-295B-4DDE-9C78-B7F07E80C5BD}" type="pres">
      <dgm:prSet presAssocID="{FF41BA65-0220-4B54-8F11-D4971FACC208}" presName="composite" presStyleCnt="0"/>
      <dgm:spPr/>
    </dgm:pt>
    <dgm:pt modelId="{82FFD805-737F-475B-8272-0BFE30B9A8B5}" type="pres">
      <dgm:prSet presAssocID="{FF41BA65-0220-4B54-8F11-D4971FACC208}" presName="parentText" presStyleLbl="alignNode1" presStyleIdx="5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EE76CB-3D84-4B81-9110-5D28F3E771B0}" type="pres">
      <dgm:prSet presAssocID="{FF41BA65-0220-4B54-8F11-D4971FACC208}" presName="descendantText" presStyleLbl="alignAcc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E0BA14-1D1F-47F8-9C68-887786A40FC5}" type="pres">
      <dgm:prSet presAssocID="{CF7CBD21-20B3-46A6-ADC3-37547996697D}" presName="sp" presStyleCnt="0"/>
      <dgm:spPr/>
    </dgm:pt>
    <dgm:pt modelId="{A8D2AA7F-2740-420F-83F7-C32DF669864D}" type="pres">
      <dgm:prSet presAssocID="{9DE633E5-9837-4A1B-8A46-EF05B2F9BA3E}" presName="composite" presStyleCnt="0"/>
      <dgm:spPr/>
    </dgm:pt>
    <dgm:pt modelId="{18D16C71-8CED-4A8E-9218-AB472E91CB63}" type="pres">
      <dgm:prSet presAssocID="{9DE633E5-9837-4A1B-8A46-EF05B2F9BA3E}" presName="parentText" presStyleLbl="align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1E8C9F-1B92-47AC-98CB-93BE71BB5B9F}" type="pres">
      <dgm:prSet presAssocID="{9DE633E5-9837-4A1B-8A46-EF05B2F9BA3E}" presName="descendantText" presStyleLbl="alignAcc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BA8EAF-AF76-43B5-8278-DC547D742002}" type="pres">
      <dgm:prSet presAssocID="{7B1AC2AB-4F8E-405D-9A01-E04672DE39FC}" presName="sp" presStyleCnt="0"/>
      <dgm:spPr/>
    </dgm:pt>
    <dgm:pt modelId="{365D1670-445D-4A79-B6E6-22448F92848C}" type="pres">
      <dgm:prSet presAssocID="{261C5C28-99E7-47AE-9BBA-82E5EA5947EE}" presName="composite" presStyleCnt="0"/>
      <dgm:spPr/>
    </dgm:pt>
    <dgm:pt modelId="{77034779-5324-4B03-A29F-A4864243DD22}" type="pres">
      <dgm:prSet presAssocID="{261C5C28-99E7-47AE-9BBA-82E5EA5947EE}" presName="parentText" presStyleLbl="align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4FA1E8-87B2-4537-BBF7-61CB1F2A032B}" type="pres">
      <dgm:prSet presAssocID="{261C5C28-99E7-47AE-9BBA-82E5EA5947EE}" presName="descendantText" presStyleLbl="alignAcc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4068C8-9B92-4B97-B950-10F6C7F9DC94}" type="pres">
      <dgm:prSet presAssocID="{212A4122-9E44-463B-BD22-C7DFE0775086}" presName="sp" presStyleCnt="0"/>
      <dgm:spPr/>
    </dgm:pt>
    <dgm:pt modelId="{5FC185F3-B569-45E6-AC88-3685D37EBFF0}" type="pres">
      <dgm:prSet presAssocID="{9281AEC2-3CF7-4941-9C26-3D5D643D6368}" presName="composite" presStyleCnt="0"/>
      <dgm:spPr/>
    </dgm:pt>
    <dgm:pt modelId="{CF2BC555-A422-4C9E-808A-1375E6758DB7}" type="pres">
      <dgm:prSet presAssocID="{9281AEC2-3CF7-4941-9C26-3D5D643D6368}" presName="parentText" presStyleLbl="align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409489-079A-42B5-95A4-465348C192DC}" type="pres">
      <dgm:prSet presAssocID="{9281AEC2-3CF7-4941-9C26-3D5D643D6368}" presName="descendantText" presStyleLbl="alignAcc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1338C0-86BA-4E66-9689-013A2B678585}" type="pres">
      <dgm:prSet presAssocID="{9646F120-4B0A-4CFD-BCDD-6876F1326FD4}" presName="sp" presStyleCnt="0"/>
      <dgm:spPr/>
    </dgm:pt>
    <dgm:pt modelId="{5EDB3F29-B862-493E-AD6A-C2389FF3E73B}" type="pres">
      <dgm:prSet presAssocID="{7D2FB762-0229-4078-BC90-6DDC16A018D1}" presName="composite" presStyleCnt="0"/>
      <dgm:spPr/>
    </dgm:pt>
    <dgm:pt modelId="{2E2757CD-889B-4BFE-AFF4-CECE6BF3F53D}" type="pres">
      <dgm:prSet presAssocID="{7D2FB762-0229-4078-BC90-6DDC16A018D1}" presName="parentText" presStyleLbl="align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315EDD-7016-48A0-B6C5-E2B94C81FBF9}" type="pres">
      <dgm:prSet presAssocID="{7D2FB762-0229-4078-BC90-6DDC16A018D1}" presName="descendantText" presStyleLbl="alignAcc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D2794A-BC79-4F07-88C7-2F529E356AC2}" type="pres">
      <dgm:prSet presAssocID="{33967603-9028-4EEE-99F2-74086CC5D310}" presName="sp" presStyleCnt="0"/>
      <dgm:spPr/>
    </dgm:pt>
    <dgm:pt modelId="{0BD04DEE-982F-4E87-ACA5-21DBB3B7DDA2}" type="pres">
      <dgm:prSet presAssocID="{6BD9EB51-F366-4912-B5F4-D92455707308}" presName="composite" presStyleCnt="0"/>
      <dgm:spPr/>
    </dgm:pt>
    <dgm:pt modelId="{C9EB9DAC-F239-4DEC-85E0-21A37A1CC121}" type="pres">
      <dgm:prSet presAssocID="{6BD9EB51-F366-4912-B5F4-D92455707308}" presName="parentText" presStyleLbl="align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9723E-E067-4D3A-B6EA-2D316333A719}" type="pres">
      <dgm:prSet presAssocID="{6BD9EB51-F366-4912-B5F4-D92455707308}" presName="descendantText" presStyleLbl="alignAcc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EB6B8ED-09F0-431B-AAA9-E74F8DB6E76D}" srcId="{84CBA4DF-9766-4AF4-8D52-6978EC3191F4}" destId="{44102F07-E24E-41E4-8270-2AE3F7DB71CE}" srcOrd="0" destOrd="0" parTransId="{D2854368-9960-4BD8-B543-8B70FCE8CEA5}" sibTransId="{96F31A9C-99CD-4995-9E87-C6D83916C74A}"/>
    <dgm:cxn modelId="{DF57561F-D5EC-4C48-B447-9662E4E2DE4D}" srcId="{84CBA4DF-9766-4AF4-8D52-6978EC3191F4}" destId="{57AAAA08-D01F-4FA1-94FA-1CB886B9E535}" srcOrd="1" destOrd="0" parTransId="{588B9239-B0E8-4F32-8ACA-17A1F4847455}" sibTransId="{B755204D-A3EC-40F6-A9C8-284ED2CA7B85}"/>
    <dgm:cxn modelId="{9955CD90-60C9-4E14-B095-940AE3845ED6}" type="presOf" srcId="{FF41BA65-0220-4B54-8F11-D4971FACC208}" destId="{82FFD805-737F-475B-8272-0BFE30B9A8B5}" srcOrd="0" destOrd="0" presId="urn:microsoft.com/office/officeart/2005/8/layout/chevron2"/>
    <dgm:cxn modelId="{429710F0-5B0F-43A5-8F4D-8E112BAFF689}" srcId="{C37045AB-AD52-4AB1-9AA5-A8691FD5E1E7}" destId="{53ECEFCB-C779-4CD5-BA6F-C3ADCC43F8E8}" srcOrd="0" destOrd="0" parTransId="{32D3F84D-E3C4-4CAA-BFC3-1B549FB347FF}" sibTransId="{17DAB22A-7CDB-44A7-AFE7-2DF4F81C6603}"/>
    <dgm:cxn modelId="{E651DE68-E956-4D20-AD77-1FE8D7A07B16}" srcId="{53ECEFCB-C779-4CD5-BA6F-C3ADCC43F8E8}" destId="{F8574E59-3778-4153-AEEA-884089519B01}" srcOrd="0" destOrd="0" parTransId="{F9DFBBAB-5F8F-4645-8B8D-B3E9092FBDDB}" sibTransId="{66EDBC74-74FA-4DA9-8D24-886F2E980433}"/>
    <dgm:cxn modelId="{26A79B9C-1A9E-4A03-AB8F-5C768977E40C}" srcId="{C37045AB-AD52-4AB1-9AA5-A8691FD5E1E7}" destId="{FF41BA65-0220-4B54-8F11-D4971FACC208}" srcOrd="5" destOrd="0" parTransId="{F97EB723-05F0-4D29-9B8B-F10BBBD3A568}" sibTransId="{CF7CBD21-20B3-46A6-ADC3-37547996697D}"/>
    <dgm:cxn modelId="{FD2D58B0-BBF1-403E-8187-BB98DBE334CA}" srcId="{261C5C28-99E7-47AE-9BBA-82E5EA5947EE}" destId="{37520B6C-1446-4920-8E02-32F16CCC1045}" srcOrd="0" destOrd="0" parTransId="{5999E1A1-4613-45DE-9AC6-96B81D96C38E}" sibTransId="{8D1DA164-6C2B-4A60-B2E3-400F9BD813A3}"/>
    <dgm:cxn modelId="{6D0C20C9-FD81-42CD-9BDD-2D3093422098}" type="presOf" srcId="{D84168EC-BA0A-4067-B20A-DBC567D28936}" destId="{2D409489-079A-42B5-95A4-465348C192DC}" srcOrd="0" destOrd="0" presId="urn:microsoft.com/office/officeart/2005/8/layout/chevron2"/>
    <dgm:cxn modelId="{39FB02CF-7AC3-4BB0-839D-3499FA6AF881}" type="presOf" srcId="{37520B6C-1446-4920-8E02-32F16CCC1045}" destId="{4C4FA1E8-87B2-4537-BBF7-61CB1F2A032B}" srcOrd="0" destOrd="0" presId="urn:microsoft.com/office/officeart/2005/8/layout/chevron2"/>
    <dgm:cxn modelId="{BD5F094F-4668-4A57-ABDE-2DB44B20F4A0}" type="presOf" srcId="{C89C5535-6C3E-4C03-B305-EC006290FB84}" destId="{E6315EDD-7016-48A0-B6C5-E2B94C81FBF9}" srcOrd="0" destOrd="0" presId="urn:microsoft.com/office/officeart/2005/8/layout/chevron2"/>
    <dgm:cxn modelId="{44638BA5-30CC-4130-829C-346D7BBAC994}" type="presOf" srcId="{44102F07-E24E-41E4-8270-2AE3F7DB71CE}" destId="{AE0193D3-02EE-44F1-9994-C1D73397E89B}" srcOrd="0" destOrd="0" presId="urn:microsoft.com/office/officeart/2005/8/layout/chevron2"/>
    <dgm:cxn modelId="{E3569CC5-54EC-4D7B-8D3E-9525F78C6AD9}" srcId="{9281AEC2-3CF7-4941-9C26-3D5D643D6368}" destId="{D84168EC-BA0A-4067-B20A-DBC567D28936}" srcOrd="0" destOrd="0" parTransId="{3B046CAC-F830-4A87-9E29-25B65AC99082}" sibTransId="{FD329580-1152-4652-AD08-94F7277FF66E}"/>
    <dgm:cxn modelId="{BA3997C3-F828-4AE8-BF52-19E596F1F531}" srcId="{FF41BA65-0220-4B54-8F11-D4971FACC208}" destId="{596C5167-5768-4342-A3CF-014481ABC084}" srcOrd="0" destOrd="0" parTransId="{1E1D20C0-B6FA-4A34-823A-F94B4C87F8C3}" sibTransId="{B675B7CB-0CD1-414F-BDFA-C9CF5C1E6ADB}"/>
    <dgm:cxn modelId="{4B2E4E9F-F2C1-4FED-912A-99C8838B0F8B}" srcId="{B549C54D-7CC0-4104-BFE2-DD86D13C9A28}" destId="{46F901C9-2BF1-4A1D-8B5E-CA6D44FD5893}" srcOrd="0" destOrd="0" parTransId="{6099A0CA-2567-404F-9431-B5AF608364A6}" sibTransId="{8C0A0BFC-549A-4DB4-B02A-69B9145AD320}"/>
    <dgm:cxn modelId="{6B48E8F2-1F1E-4F74-8F92-242D7A7341DC}" srcId="{C37045AB-AD52-4AB1-9AA5-A8691FD5E1E7}" destId="{E49D2691-E374-4485-8CD0-017859A5596F}" srcOrd="1" destOrd="0" parTransId="{3CC1D879-26ED-4D81-9EDC-F944CBBD1182}" sibTransId="{10DB26F4-2DA6-467B-A677-1CE69A8AF877}"/>
    <dgm:cxn modelId="{DCE4A30F-204B-4576-A85C-5E6038FF8F9B}" srcId="{C37045AB-AD52-4AB1-9AA5-A8691FD5E1E7}" destId="{6BD9EB51-F366-4912-B5F4-D92455707308}" srcOrd="10" destOrd="0" parTransId="{87846598-6799-4E60-9763-B6F6D1009090}" sibTransId="{8014758C-43A1-4356-B7D6-C25DFDEEF43F}"/>
    <dgm:cxn modelId="{1297D3C2-C15A-41A5-9BC0-B3F1D27E1C83}" type="presOf" srcId="{EE29DE21-DA1A-4DFF-B0E6-592A4ED13064}" destId="{20E51FB4-9F0D-460B-8DCA-E32FD769340D}" srcOrd="0" destOrd="0" presId="urn:microsoft.com/office/officeart/2005/8/layout/chevron2"/>
    <dgm:cxn modelId="{D5EB1B70-7BA4-4AC5-8179-5AB8420E5E45}" type="presOf" srcId="{9281AEC2-3CF7-4941-9C26-3D5D643D6368}" destId="{CF2BC555-A422-4C9E-808A-1375E6758DB7}" srcOrd="0" destOrd="0" presId="urn:microsoft.com/office/officeart/2005/8/layout/chevron2"/>
    <dgm:cxn modelId="{6967617B-05CB-4C52-8C9A-9E0F8EA4428E}" type="presOf" srcId="{6BD9EB51-F366-4912-B5F4-D92455707308}" destId="{C9EB9DAC-F239-4DEC-85E0-21A37A1CC121}" srcOrd="0" destOrd="0" presId="urn:microsoft.com/office/officeart/2005/8/layout/chevron2"/>
    <dgm:cxn modelId="{A44E954C-3036-4224-86DC-8229437201AD}" srcId="{7D2FB762-0229-4078-BC90-6DDC16A018D1}" destId="{C89C5535-6C3E-4C03-B305-EC006290FB84}" srcOrd="0" destOrd="0" parTransId="{CCF67694-2DC5-4B0D-AED3-066B57513CB7}" sibTransId="{CB5044DF-75BB-4E8B-8D88-B8837CF625C1}"/>
    <dgm:cxn modelId="{BA3589A5-C789-47CF-9D87-60495DC1BC6A}" type="presOf" srcId="{53ECEFCB-C779-4CD5-BA6F-C3ADCC43F8E8}" destId="{F4F68D21-A532-4CD3-848A-6A21B1E5ED00}" srcOrd="0" destOrd="0" presId="urn:microsoft.com/office/officeart/2005/8/layout/chevron2"/>
    <dgm:cxn modelId="{73EA6C7F-7756-446F-871E-A71C50C234AF}" type="presOf" srcId="{7D2FB762-0229-4078-BC90-6DDC16A018D1}" destId="{2E2757CD-889B-4BFE-AFF4-CECE6BF3F53D}" srcOrd="0" destOrd="0" presId="urn:microsoft.com/office/officeart/2005/8/layout/chevron2"/>
    <dgm:cxn modelId="{C4319F54-A7D5-494A-8FF3-772667918BB4}" type="presOf" srcId="{46F901C9-2BF1-4A1D-8B5E-CA6D44FD5893}" destId="{81801463-658B-4D1C-B84F-4D1C821E6540}" srcOrd="0" destOrd="0" presId="urn:microsoft.com/office/officeart/2005/8/layout/chevron2"/>
    <dgm:cxn modelId="{576898AE-C8DF-4ED5-8516-C573099961A6}" srcId="{E49D2691-E374-4485-8CD0-017859A5596F}" destId="{EE29DE21-DA1A-4DFF-B0E6-592A4ED13064}" srcOrd="0" destOrd="0" parTransId="{8DA91831-885C-4A89-B97F-AB76D44594F0}" sibTransId="{5A094CFB-F85B-466F-B29A-64F90FDE602C}"/>
    <dgm:cxn modelId="{B306BAE0-F761-4BC2-AE4C-C2D14F39881E}" type="presOf" srcId="{B549C54D-7CC0-4104-BFE2-DD86D13C9A28}" destId="{2DAE0C45-396F-4C3C-831D-A22F72F71429}" srcOrd="0" destOrd="0" presId="urn:microsoft.com/office/officeart/2005/8/layout/chevron2"/>
    <dgm:cxn modelId="{D9D34EF3-F4E2-4BC6-8ECA-A4BF1773FE22}" srcId="{C37045AB-AD52-4AB1-9AA5-A8691FD5E1E7}" destId="{B549C54D-7CC0-4104-BFE2-DD86D13C9A28}" srcOrd="4" destOrd="0" parTransId="{9D29418B-9EF2-40AD-917D-3425E871ED2C}" sibTransId="{23B1FE75-6CDA-4A85-A360-0EC75EC5CBA4}"/>
    <dgm:cxn modelId="{B472EB01-2E54-45FC-9443-319C76718333}" srcId="{C37045AB-AD52-4AB1-9AA5-A8691FD5E1E7}" destId="{8DE6E6D8-71BF-404E-8ED5-B0D3C50EC371}" srcOrd="3" destOrd="0" parTransId="{16C23160-B7AE-4F71-BFF3-E5B760AA44B6}" sibTransId="{7890AD78-E448-4C77-BF5D-41DA57FDD6E3}"/>
    <dgm:cxn modelId="{DBF34F37-E565-44BA-9EE7-CFD54F11D51A}" type="presOf" srcId="{C37045AB-AD52-4AB1-9AA5-A8691FD5E1E7}" destId="{16311DCF-BA99-45F1-91B6-E5846E515FEC}" srcOrd="0" destOrd="0" presId="urn:microsoft.com/office/officeart/2005/8/layout/chevron2"/>
    <dgm:cxn modelId="{7BDC0DDF-55D4-4AE8-923C-F474826AA931}" srcId="{C37045AB-AD52-4AB1-9AA5-A8691FD5E1E7}" destId="{9281AEC2-3CF7-4941-9C26-3D5D643D6368}" srcOrd="8" destOrd="0" parTransId="{CB553776-641B-4E30-88A0-DEBCD911BCEE}" sibTransId="{9646F120-4B0A-4CFD-BCDD-6876F1326FD4}"/>
    <dgm:cxn modelId="{9AC3D212-B65F-43D4-A564-5BF29C9D0E98}" type="presOf" srcId="{57AAAA08-D01F-4FA1-94FA-1CB886B9E535}" destId="{AE0193D3-02EE-44F1-9994-C1D73397E89B}" srcOrd="0" destOrd="1" presId="urn:microsoft.com/office/officeart/2005/8/layout/chevron2"/>
    <dgm:cxn modelId="{2221DC22-634F-498A-BB3B-2A37A320AF2F}" type="presOf" srcId="{84CBA4DF-9766-4AF4-8D52-6978EC3191F4}" destId="{1A6CF5FE-E3CE-42DB-A680-7CF3D9197B2A}" srcOrd="0" destOrd="0" presId="urn:microsoft.com/office/officeart/2005/8/layout/chevron2"/>
    <dgm:cxn modelId="{7D515D30-6FD2-4F88-988F-38C4F21B2719}" type="presOf" srcId="{DF7603F5-7CEC-4BFE-BE3C-A37D1A4A720E}" destId="{E11E8C9F-1B92-47AC-98CB-93BE71BB5B9F}" srcOrd="0" destOrd="0" presId="urn:microsoft.com/office/officeart/2005/8/layout/chevron2"/>
    <dgm:cxn modelId="{840D3F96-3773-43FF-BB90-A7E44E632A5C}" type="presOf" srcId="{9562F78F-2B03-4B0A-85A1-7608B9341C73}" destId="{B1234C05-D89A-4F80-9624-244ECB8A9512}" srcOrd="0" destOrd="0" presId="urn:microsoft.com/office/officeart/2005/8/layout/chevron2"/>
    <dgm:cxn modelId="{34A7BB5B-C5D9-4D5F-B7EA-3A661B5BA5F1}" srcId="{C37045AB-AD52-4AB1-9AA5-A8691FD5E1E7}" destId="{261C5C28-99E7-47AE-9BBA-82E5EA5947EE}" srcOrd="7" destOrd="0" parTransId="{A21101B1-6627-4A48-9951-EE6B0CFC23BA}" sibTransId="{212A4122-9E44-463B-BD22-C7DFE0775086}"/>
    <dgm:cxn modelId="{6D0F9943-AE18-4554-AAB0-856ED12C3D13}" srcId="{C37045AB-AD52-4AB1-9AA5-A8691FD5E1E7}" destId="{84CBA4DF-9766-4AF4-8D52-6978EC3191F4}" srcOrd="2" destOrd="0" parTransId="{B02195FC-D34C-4AFF-A828-7D8D5F94C4BF}" sibTransId="{668BEA88-DBD5-4373-9547-0BB89121EA66}"/>
    <dgm:cxn modelId="{D8F0A7C1-3EDC-4576-8441-E6F2E1F84798}" type="presOf" srcId="{F8574E59-3778-4153-AEEA-884089519B01}" destId="{2CBD724B-AFB3-418F-A4F1-04F55608CC97}" srcOrd="0" destOrd="0" presId="urn:microsoft.com/office/officeart/2005/8/layout/chevron2"/>
    <dgm:cxn modelId="{BE074011-947D-4279-AA5C-B1C68F9591C5}" srcId="{6BD9EB51-F366-4912-B5F4-D92455707308}" destId="{EBE69C7C-DA59-4A94-BEC7-901135F1C0F0}" srcOrd="0" destOrd="0" parTransId="{3110E8BF-709F-4F2F-922B-15476EC6DC5C}" sibTransId="{D4C916F7-B538-450D-8614-382273170F66}"/>
    <dgm:cxn modelId="{66A67308-9DA2-480F-BEDF-3BE85C48F6FF}" type="presOf" srcId="{E49D2691-E374-4485-8CD0-017859A5596F}" destId="{C07B4CCE-0D63-4A58-BF97-8B1DAA93BC0A}" srcOrd="0" destOrd="0" presId="urn:microsoft.com/office/officeart/2005/8/layout/chevron2"/>
    <dgm:cxn modelId="{33E1BAA2-8041-4E32-A074-A241D651B9DF}" type="presOf" srcId="{9DE633E5-9837-4A1B-8A46-EF05B2F9BA3E}" destId="{18D16C71-8CED-4A8E-9218-AB472E91CB63}" srcOrd="0" destOrd="0" presId="urn:microsoft.com/office/officeart/2005/8/layout/chevron2"/>
    <dgm:cxn modelId="{8F812559-EFA5-46E2-930F-E030C08287B7}" type="presOf" srcId="{261C5C28-99E7-47AE-9BBA-82E5EA5947EE}" destId="{77034779-5324-4B03-A29F-A4864243DD22}" srcOrd="0" destOrd="0" presId="urn:microsoft.com/office/officeart/2005/8/layout/chevron2"/>
    <dgm:cxn modelId="{4C697AB5-9FDD-4FD1-B6F5-A68B9473279F}" type="presOf" srcId="{596C5167-5768-4342-A3CF-014481ABC084}" destId="{21EE76CB-3D84-4B81-9110-5D28F3E771B0}" srcOrd="0" destOrd="0" presId="urn:microsoft.com/office/officeart/2005/8/layout/chevron2"/>
    <dgm:cxn modelId="{13E35594-2433-458E-A05B-33F6BE8EF33C}" srcId="{8DE6E6D8-71BF-404E-8ED5-B0D3C50EC371}" destId="{9562F78F-2B03-4B0A-85A1-7608B9341C73}" srcOrd="0" destOrd="0" parTransId="{AD38C3B4-974B-4B47-9D72-E8A7E58B09A8}" sibTransId="{F0366B8C-C7E2-45F5-901C-70F1CF4B1BAF}"/>
    <dgm:cxn modelId="{CF60FDC6-EE4B-445B-B57E-47861F403DF8}" srcId="{9DE633E5-9837-4A1B-8A46-EF05B2F9BA3E}" destId="{DF7603F5-7CEC-4BFE-BE3C-A37D1A4A720E}" srcOrd="0" destOrd="0" parTransId="{3D906453-C2F4-4C40-9C59-401A6E08FAE3}" sibTransId="{DC2651C7-FE1B-4863-935F-2F47ED735B86}"/>
    <dgm:cxn modelId="{817A70AF-6EB9-43B3-9C1E-D0E3D9D0FB8A}" srcId="{C37045AB-AD52-4AB1-9AA5-A8691FD5E1E7}" destId="{7D2FB762-0229-4078-BC90-6DDC16A018D1}" srcOrd="9" destOrd="0" parTransId="{882D6E43-D737-4B60-83E5-75CD489DF722}" sibTransId="{33967603-9028-4EEE-99F2-74086CC5D310}"/>
    <dgm:cxn modelId="{0925632A-F067-4C7B-9CCA-668C62BF9FCE}" type="presOf" srcId="{8DE6E6D8-71BF-404E-8ED5-B0D3C50EC371}" destId="{E01E7AB5-759C-4FE7-B908-1AA977B3A49D}" srcOrd="0" destOrd="0" presId="urn:microsoft.com/office/officeart/2005/8/layout/chevron2"/>
    <dgm:cxn modelId="{7007BB78-4F86-4C3D-B4C4-499F462C2FF6}" srcId="{C37045AB-AD52-4AB1-9AA5-A8691FD5E1E7}" destId="{9DE633E5-9837-4A1B-8A46-EF05B2F9BA3E}" srcOrd="6" destOrd="0" parTransId="{5ACEDC46-61D2-4E7B-81A2-0E8060B066E1}" sibTransId="{7B1AC2AB-4F8E-405D-9A01-E04672DE39FC}"/>
    <dgm:cxn modelId="{28D743BC-6AF2-481A-9BE9-22C09944EB67}" type="presOf" srcId="{EBE69C7C-DA59-4A94-BEC7-901135F1C0F0}" destId="{57F9723E-E067-4D3A-B6EA-2D316333A719}" srcOrd="0" destOrd="0" presId="urn:microsoft.com/office/officeart/2005/8/layout/chevron2"/>
    <dgm:cxn modelId="{ED7D6481-32C0-4185-88EE-8FEF7464F296}" type="presParOf" srcId="{16311DCF-BA99-45F1-91B6-E5846E515FEC}" destId="{7B4736A7-1BDD-4A8E-936F-621AF8FCD70B}" srcOrd="0" destOrd="0" presId="urn:microsoft.com/office/officeart/2005/8/layout/chevron2"/>
    <dgm:cxn modelId="{E6AC5051-10CA-4EF9-8B70-D2FEA419E159}" type="presParOf" srcId="{7B4736A7-1BDD-4A8E-936F-621AF8FCD70B}" destId="{F4F68D21-A532-4CD3-848A-6A21B1E5ED00}" srcOrd="0" destOrd="0" presId="urn:microsoft.com/office/officeart/2005/8/layout/chevron2"/>
    <dgm:cxn modelId="{C5D4622C-53E4-41AB-A20D-1941562C30DB}" type="presParOf" srcId="{7B4736A7-1BDD-4A8E-936F-621AF8FCD70B}" destId="{2CBD724B-AFB3-418F-A4F1-04F55608CC97}" srcOrd="1" destOrd="0" presId="urn:microsoft.com/office/officeart/2005/8/layout/chevron2"/>
    <dgm:cxn modelId="{B14BC3EB-2C7F-4562-AAF1-0C04FAD2F903}" type="presParOf" srcId="{16311DCF-BA99-45F1-91B6-E5846E515FEC}" destId="{807CC53E-3BD6-4189-ACFC-70A10FF81254}" srcOrd="1" destOrd="0" presId="urn:microsoft.com/office/officeart/2005/8/layout/chevron2"/>
    <dgm:cxn modelId="{1F3A3D83-74A7-495C-9A29-0DCD9498D543}" type="presParOf" srcId="{16311DCF-BA99-45F1-91B6-E5846E515FEC}" destId="{02891CC1-C891-49D7-B181-96705B65752F}" srcOrd="2" destOrd="0" presId="urn:microsoft.com/office/officeart/2005/8/layout/chevron2"/>
    <dgm:cxn modelId="{AD466B9E-1F17-4511-AD22-3E0AC342B4AC}" type="presParOf" srcId="{02891CC1-C891-49D7-B181-96705B65752F}" destId="{C07B4CCE-0D63-4A58-BF97-8B1DAA93BC0A}" srcOrd="0" destOrd="0" presId="urn:microsoft.com/office/officeart/2005/8/layout/chevron2"/>
    <dgm:cxn modelId="{A5930CAF-E7BF-4FC4-933C-DBFE09BAEB80}" type="presParOf" srcId="{02891CC1-C891-49D7-B181-96705B65752F}" destId="{20E51FB4-9F0D-460B-8DCA-E32FD769340D}" srcOrd="1" destOrd="0" presId="urn:microsoft.com/office/officeart/2005/8/layout/chevron2"/>
    <dgm:cxn modelId="{4EE3E706-2EAC-4C15-BF7D-2DDA80467A95}" type="presParOf" srcId="{16311DCF-BA99-45F1-91B6-E5846E515FEC}" destId="{A65250FB-BBEC-408C-B884-64B8583C17E5}" srcOrd="3" destOrd="0" presId="urn:microsoft.com/office/officeart/2005/8/layout/chevron2"/>
    <dgm:cxn modelId="{7D1E64EC-6E47-4732-8B14-110473772E23}" type="presParOf" srcId="{16311DCF-BA99-45F1-91B6-E5846E515FEC}" destId="{8B7A6FB9-1B67-4852-AF4A-91DB1292A670}" srcOrd="4" destOrd="0" presId="urn:microsoft.com/office/officeart/2005/8/layout/chevron2"/>
    <dgm:cxn modelId="{6801ADDA-C026-4F6B-8D28-AC9E63D87D01}" type="presParOf" srcId="{8B7A6FB9-1B67-4852-AF4A-91DB1292A670}" destId="{1A6CF5FE-E3CE-42DB-A680-7CF3D9197B2A}" srcOrd="0" destOrd="0" presId="urn:microsoft.com/office/officeart/2005/8/layout/chevron2"/>
    <dgm:cxn modelId="{9001CCC7-CFE9-45E5-9F0D-03D303ADB7A5}" type="presParOf" srcId="{8B7A6FB9-1B67-4852-AF4A-91DB1292A670}" destId="{AE0193D3-02EE-44F1-9994-C1D73397E89B}" srcOrd="1" destOrd="0" presId="urn:microsoft.com/office/officeart/2005/8/layout/chevron2"/>
    <dgm:cxn modelId="{7B93BF7E-1E9D-46F0-8221-6959E3E7ABB4}" type="presParOf" srcId="{16311DCF-BA99-45F1-91B6-E5846E515FEC}" destId="{FB434F45-75F1-446E-AC8E-E4DD8D448B18}" srcOrd="5" destOrd="0" presId="urn:microsoft.com/office/officeart/2005/8/layout/chevron2"/>
    <dgm:cxn modelId="{24936992-BA5E-4EFA-BCE6-9691CC8DE920}" type="presParOf" srcId="{16311DCF-BA99-45F1-91B6-E5846E515FEC}" destId="{6823CD4C-D785-4B56-AE14-A8D00EF9EDC0}" srcOrd="6" destOrd="0" presId="urn:microsoft.com/office/officeart/2005/8/layout/chevron2"/>
    <dgm:cxn modelId="{BF914922-EF22-4859-9332-9E913B0F1374}" type="presParOf" srcId="{6823CD4C-D785-4B56-AE14-A8D00EF9EDC0}" destId="{E01E7AB5-759C-4FE7-B908-1AA977B3A49D}" srcOrd="0" destOrd="0" presId="urn:microsoft.com/office/officeart/2005/8/layout/chevron2"/>
    <dgm:cxn modelId="{6ADEC581-EAFE-48A6-BCD0-3F1A14F814EA}" type="presParOf" srcId="{6823CD4C-D785-4B56-AE14-A8D00EF9EDC0}" destId="{B1234C05-D89A-4F80-9624-244ECB8A9512}" srcOrd="1" destOrd="0" presId="urn:microsoft.com/office/officeart/2005/8/layout/chevron2"/>
    <dgm:cxn modelId="{0CB5A27E-BBB9-4EB8-A696-E566F36A8FBA}" type="presParOf" srcId="{16311DCF-BA99-45F1-91B6-E5846E515FEC}" destId="{02A4BE2E-953A-4193-8410-915C687D1A07}" srcOrd="7" destOrd="0" presId="urn:microsoft.com/office/officeart/2005/8/layout/chevron2"/>
    <dgm:cxn modelId="{5382AC49-952B-4DF8-A1A1-D61E383C4934}" type="presParOf" srcId="{16311DCF-BA99-45F1-91B6-E5846E515FEC}" destId="{2B5763E8-A373-4542-A82F-43EC127F70C0}" srcOrd="8" destOrd="0" presId="urn:microsoft.com/office/officeart/2005/8/layout/chevron2"/>
    <dgm:cxn modelId="{9AF608EF-40E9-4CA6-B59F-634FEC5E2CF6}" type="presParOf" srcId="{2B5763E8-A373-4542-A82F-43EC127F70C0}" destId="{2DAE0C45-396F-4C3C-831D-A22F72F71429}" srcOrd="0" destOrd="0" presId="urn:microsoft.com/office/officeart/2005/8/layout/chevron2"/>
    <dgm:cxn modelId="{E09608E4-82BC-469B-984F-8BB0D9CBACAD}" type="presParOf" srcId="{2B5763E8-A373-4542-A82F-43EC127F70C0}" destId="{81801463-658B-4D1C-B84F-4D1C821E6540}" srcOrd="1" destOrd="0" presId="urn:microsoft.com/office/officeart/2005/8/layout/chevron2"/>
    <dgm:cxn modelId="{C35A0074-A41C-4846-B9AA-249D73364EBE}" type="presParOf" srcId="{16311DCF-BA99-45F1-91B6-E5846E515FEC}" destId="{2136E612-EDC6-429F-ADBB-4F162D5BDF77}" srcOrd="9" destOrd="0" presId="urn:microsoft.com/office/officeart/2005/8/layout/chevron2"/>
    <dgm:cxn modelId="{84BDA15F-61BC-465D-A40D-CC31033CB20C}" type="presParOf" srcId="{16311DCF-BA99-45F1-91B6-E5846E515FEC}" destId="{7D044EFF-295B-4DDE-9C78-B7F07E80C5BD}" srcOrd="10" destOrd="0" presId="urn:microsoft.com/office/officeart/2005/8/layout/chevron2"/>
    <dgm:cxn modelId="{AA22F252-86EC-4997-A16F-F71F298E4D82}" type="presParOf" srcId="{7D044EFF-295B-4DDE-9C78-B7F07E80C5BD}" destId="{82FFD805-737F-475B-8272-0BFE30B9A8B5}" srcOrd="0" destOrd="0" presId="urn:microsoft.com/office/officeart/2005/8/layout/chevron2"/>
    <dgm:cxn modelId="{AAF3D280-EDFF-43B4-9A4B-553CA660EEE0}" type="presParOf" srcId="{7D044EFF-295B-4DDE-9C78-B7F07E80C5BD}" destId="{21EE76CB-3D84-4B81-9110-5D28F3E771B0}" srcOrd="1" destOrd="0" presId="urn:microsoft.com/office/officeart/2005/8/layout/chevron2"/>
    <dgm:cxn modelId="{226ADDC6-F74D-4ECA-A4F6-5714E762F28F}" type="presParOf" srcId="{16311DCF-BA99-45F1-91B6-E5846E515FEC}" destId="{8DE0BA14-1D1F-47F8-9C68-887786A40FC5}" srcOrd="11" destOrd="0" presId="urn:microsoft.com/office/officeart/2005/8/layout/chevron2"/>
    <dgm:cxn modelId="{C0E0FB80-C68A-40EA-996E-6268FAA38B2B}" type="presParOf" srcId="{16311DCF-BA99-45F1-91B6-E5846E515FEC}" destId="{A8D2AA7F-2740-420F-83F7-C32DF669864D}" srcOrd="12" destOrd="0" presId="urn:microsoft.com/office/officeart/2005/8/layout/chevron2"/>
    <dgm:cxn modelId="{05875684-57B6-4B77-B7AC-56CAD44BF664}" type="presParOf" srcId="{A8D2AA7F-2740-420F-83F7-C32DF669864D}" destId="{18D16C71-8CED-4A8E-9218-AB472E91CB63}" srcOrd="0" destOrd="0" presId="urn:microsoft.com/office/officeart/2005/8/layout/chevron2"/>
    <dgm:cxn modelId="{A203E3BD-B38D-44F7-AD23-D7A527121660}" type="presParOf" srcId="{A8D2AA7F-2740-420F-83F7-C32DF669864D}" destId="{E11E8C9F-1B92-47AC-98CB-93BE71BB5B9F}" srcOrd="1" destOrd="0" presId="urn:microsoft.com/office/officeart/2005/8/layout/chevron2"/>
    <dgm:cxn modelId="{C81C27C1-4023-4169-B11D-F726C4A085FE}" type="presParOf" srcId="{16311DCF-BA99-45F1-91B6-E5846E515FEC}" destId="{6DBA8EAF-AF76-43B5-8278-DC547D742002}" srcOrd="13" destOrd="0" presId="urn:microsoft.com/office/officeart/2005/8/layout/chevron2"/>
    <dgm:cxn modelId="{D24EE420-7225-46A9-9558-AAC83E4D110B}" type="presParOf" srcId="{16311DCF-BA99-45F1-91B6-E5846E515FEC}" destId="{365D1670-445D-4A79-B6E6-22448F92848C}" srcOrd="14" destOrd="0" presId="urn:microsoft.com/office/officeart/2005/8/layout/chevron2"/>
    <dgm:cxn modelId="{E0256F2A-ABE8-4850-95F9-27460EE9600B}" type="presParOf" srcId="{365D1670-445D-4A79-B6E6-22448F92848C}" destId="{77034779-5324-4B03-A29F-A4864243DD22}" srcOrd="0" destOrd="0" presId="urn:microsoft.com/office/officeart/2005/8/layout/chevron2"/>
    <dgm:cxn modelId="{65B8954B-F777-4FA9-874A-633524DB5A31}" type="presParOf" srcId="{365D1670-445D-4A79-B6E6-22448F92848C}" destId="{4C4FA1E8-87B2-4537-BBF7-61CB1F2A032B}" srcOrd="1" destOrd="0" presId="urn:microsoft.com/office/officeart/2005/8/layout/chevron2"/>
    <dgm:cxn modelId="{2D42520A-E964-474E-8612-EF545B34A9B8}" type="presParOf" srcId="{16311DCF-BA99-45F1-91B6-E5846E515FEC}" destId="{164068C8-9B92-4B97-B950-10F6C7F9DC94}" srcOrd="15" destOrd="0" presId="urn:microsoft.com/office/officeart/2005/8/layout/chevron2"/>
    <dgm:cxn modelId="{4703A920-0CE7-4F14-8647-6828364F286A}" type="presParOf" srcId="{16311DCF-BA99-45F1-91B6-E5846E515FEC}" destId="{5FC185F3-B569-45E6-AC88-3685D37EBFF0}" srcOrd="16" destOrd="0" presId="urn:microsoft.com/office/officeart/2005/8/layout/chevron2"/>
    <dgm:cxn modelId="{FD5BF3A4-8F52-4EEA-ACFB-1F370B190485}" type="presParOf" srcId="{5FC185F3-B569-45E6-AC88-3685D37EBFF0}" destId="{CF2BC555-A422-4C9E-808A-1375E6758DB7}" srcOrd="0" destOrd="0" presId="urn:microsoft.com/office/officeart/2005/8/layout/chevron2"/>
    <dgm:cxn modelId="{A03995F5-5C5B-4794-B3A4-FB5389C33FA1}" type="presParOf" srcId="{5FC185F3-B569-45E6-AC88-3685D37EBFF0}" destId="{2D409489-079A-42B5-95A4-465348C192DC}" srcOrd="1" destOrd="0" presId="urn:microsoft.com/office/officeart/2005/8/layout/chevron2"/>
    <dgm:cxn modelId="{F0AFCF4A-6B9D-4F4E-A07A-6D3F7B770486}" type="presParOf" srcId="{16311DCF-BA99-45F1-91B6-E5846E515FEC}" destId="{1A1338C0-86BA-4E66-9689-013A2B678585}" srcOrd="17" destOrd="0" presId="urn:microsoft.com/office/officeart/2005/8/layout/chevron2"/>
    <dgm:cxn modelId="{CE4A2439-EA4C-42CC-B26C-51A32AE974D2}" type="presParOf" srcId="{16311DCF-BA99-45F1-91B6-E5846E515FEC}" destId="{5EDB3F29-B862-493E-AD6A-C2389FF3E73B}" srcOrd="18" destOrd="0" presId="urn:microsoft.com/office/officeart/2005/8/layout/chevron2"/>
    <dgm:cxn modelId="{F08732FA-D438-4B9F-B2A7-3E90888B050A}" type="presParOf" srcId="{5EDB3F29-B862-493E-AD6A-C2389FF3E73B}" destId="{2E2757CD-889B-4BFE-AFF4-CECE6BF3F53D}" srcOrd="0" destOrd="0" presId="urn:microsoft.com/office/officeart/2005/8/layout/chevron2"/>
    <dgm:cxn modelId="{89A85AD9-7123-482C-89E1-DCB2270176AB}" type="presParOf" srcId="{5EDB3F29-B862-493E-AD6A-C2389FF3E73B}" destId="{E6315EDD-7016-48A0-B6C5-E2B94C81FBF9}" srcOrd="1" destOrd="0" presId="urn:microsoft.com/office/officeart/2005/8/layout/chevron2"/>
    <dgm:cxn modelId="{8403EC5E-94E5-4B14-9590-D4F5774FA450}" type="presParOf" srcId="{16311DCF-BA99-45F1-91B6-E5846E515FEC}" destId="{09D2794A-BC79-4F07-88C7-2F529E356AC2}" srcOrd="19" destOrd="0" presId="urn:microsoft.com/office/officeart/2005/8/layout/chevron2"/>
    <dgm:cxn modelId="{BF83C56B-D64A-4807-A070-058B1978DCB5}" type="presParOf" srcId="{16311DCF-BA99-45F1-91B6-E5846E515FEC}" destId="{0BD04DEE-982F-4E87-ACA5-21DBB3B7DDA2}" srcOrd="20" destOrd="0" presId="urn:microsoft.com/office/officeart/2005/8/layout/chevron2"/>
    <dgm:cxn modelId="{1EA65F7A-BB03-49F7-A341-3063A88B4EC9}" type="presParOf" srcId="{0BD04DEE-982F-4E87-ACA5-21DBB3B7DDA2}" destId="{C9EB9DAC-F239-4DEC-85E0-21A37A1CC121}" srcOrd="0" destOrd="0" presId="urn:microsoft.com/office/officeart/2005/8/layout/chevron2"/>
    <dgm:cxn modelId="{E2D8BA4B-6978-4C78-A2EF-796B24BE8C19}" type="presParOf" srcId="{0BD04DEE-982F-4E87-ACA5-21DBB3B7DDA2}" destId="{57F9723E-E067-4D3A-B6EA-2D316333A7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68D21-A532-4CD3-848A-6A21B1E5ED00}">
      <dsp:nvSpPr>
        <dsp:cNvPr id="0" name=""/>
        <dsp:cNvSpPr/>
      </dsp:nvSpPr>
      <dsp:spPr>
        <a:xfrm rot="5400000">
          <a:off x="-103170" y="107157"/>
          <a:ext cx="687800" cy="481460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31/10/2012</a:t>
          </a:r>
          <a:endParaRPr lang="fr-FR" sz="700" kern="1200" dirty="0"/>
        </a:p>
      </dsp:txBody>
      <dsp:txXfrm rot="-5400000">
        <a:off x="0" y="244717"/>
        <a:ext cx="481460" cy="206340"/>
      </dsp:txXfrm>
    </dsp:sp>
    <dsp:sp modelId="{2CBD724B-AFB3-418F-A4F1-04F55608CC97}">
      <dsp:nvSpPr>
        <dsp:cNvPr id="0" name=""/>
        <dsp:cNvSpPr/>
      </dsp:nvSpPr>
      <dsp:spPr>
        <a:xfrm rot="5400000">
          <a:off x="2788970" y="-2305144"/>
          <a:ext cx="447070" cy="5062089"/>
        </a:xfrm>
        <a:prstGeom prst="round2SameRect">
          <a:avLst/>
        </a:prstGeom>
        <a:solidFill>
          <a:schemeClr val="bg1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Note de cadrage</a:t>
          </a:r>
          <a:endParaRPr lang="fr-FR" sz="1200" kern="1200" dirty="0"/>
        </a:p>
      </dsp:txBody>
      <dsp:txXfrm rot="-5400000">
        <a:off x="481461" y="24189"/>
        <a:ext cx="5040265" cy="403422"/>
      </dsp:txXfrm>
    </dsp:sp>
    <dsp:sp modelId="{C07B4CCE-0D63-4A58-BF97-8B1DAA93BC0A}">
      <dsp:nvSpPr>
        <dsp:cNvPr id="0" name=""/>
        <dsp:cNvSpPr/>
      </dsp:nvSpPr>
      <dsp:spPr>
        <a:xfrm rot="5400000">
          <a:off x="-103170" y="739572"/>
          <a:ext cx="687800" cy="481460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5/11/2012</a:t>
          </a:r>
          <a:endParaRPr lang="fr-FR" sz="700" kern="1200" dirty="0"/>
        </a:p>
      </dsp:txBody>
      <dsp:txXfrm rot="-5400000">
        <a:off x="0" y="877132"/>
        <a:ext cx="481460" cy="206340"/>
      </dsp:txXfrm>
    </dsp:sp>
    <dsp:sp modelId="{20E51FB4-9F0D-460B-8DCA-E32FD769340D}">
      <dsp:nvSpPr>
        <dsp:cNvPr id="0" name=""/>
        <dsp:cNvSpPr/>
      </dsp:nvSpPr>
      <dsp:spPr>
        <a:xfrm rot="5400000">
          <a:off x="2788970" y="-167110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Commande de matériel</a:t>
          </a:r>
          <a:endParaRPr lang="fr-FR" sz="1200" kern="1200" dirty="0"/>
        </a:p>
      </dsp:txBody>
      <dsp:txXfrm rot="-5400000">
        <a:off x="481461" y="658226"/>
        <a:ext cx="5040265" cy="403422"/>
      </dsp:txXfrm>
    </dsp:sp>
    <dsp:sp modelId="{1A6CF5FE-E3CE-42DB-A680-7CF3D9197B2A}">
      <dsp:nvSpPr>
        <dsp:cNvPr id="0" name=""/>
        <dsp:cNvSpPr/>
      </dsp:nvSpPr>
      <dsp:spPr>
        <a:xfrm rot="5400000">
          <a:off x="-103170" y="1371987"/>
          <a:ext cx="687800" cy="481460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19/12/2012</a:t>
          </a:r>
          <a:endParaRPr lang="fr-FR" sz="700" kern="1200" dirty="0"/>
        </a:p>
      </dsp:txBody>
      <dsp:txXfrm rot="-5400000">
        <a:off x="0" y="1509547"/>
        <a:ext cx="481460" cy="206340"/>
      </dsp:txXfrm>
    </dsp:sp>
    <dsp:sp modelId="{AE0193D3-02EE-44F1-9994-C1D73397E89B}">
      <dsp:nvSpPr>
        <dsp:cNvPr id="0" name=""/>
        <dsp:cNvSpPr/>
      </dsp:nvSpPr>
      <dsp:spPr>
        <a:xfrm rot="5400000">
          <a:off x="2788970" y="-1038692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Spécifications Fonctionnelles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Spécifications techniques</a:t>
          </a:r>
          <a:endParaRPr lang="fr-FR" sz="1200" kern="1200" dirty="0"/>
        </a:p>
      </dsp:txBody>
      <dsp:txXfrm rot="-5400000">
        <a:off x="481461" y="1290641"/>
        <a:ext cx="5040265" cy="403422"/>
      </dsp:txXfrm>
    </dsp:sp>
    <dsp:sp modelId="{E01E7AB5-759C-4FE7-B908-1AA977B3A49D}">
      <dsp:nvSpPr>
        <dsp:cNvPr id="0" name=""/>
        <dsp:cNvSpPr/>
      </dsp:nvSpPr>
      <dsp:spPr>
        <a:xfrm rot="5400000">
          <a:off x="-103170" y="2004402"/>
          <a:ext cx="687800" cy="4814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À La réception</a:t>
          </a:r>
          <a:endParaRPr lang="fr-FR" sz="700" kern="1200" dirty="0"/>
        </a:p>
      </dsp:txBody>
      <dsp:txXfrm rot="-5400000">
        <a:off x="0" y="2141962"/>
        <a:ext cx="481460" cy="206340"/>
      </dsp:txXfrm>
    </dsp:sp>
    <dsp:sp modelId="{B1234C05-D89A-4F80-9624-244ECB8A9512}">
      <dsp:nvSpPr>
        <dsp:cNvPr id="0" name=""/>
        <dsp:cNvSpPr/>
      </dsp:nvSpPr>
      <dsp:spPr>
        <a:xfrm rot="5400000">
          <a:off x="2788970" y="-40627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Montage du matériel et calibration R/C</a:t>
          </a:r>
          <a:endParaRPr lang="fr-FR" sz="1200" kern="1200" dirty="0"/>
        </a:p>
      </dsp:txBody>
      <dsp:txXfrm rot="-5400000">
        <a:off x="481461" y="1923056"/>
        <a:ext cx="5040265" cy="403422"/>
      </dsp:txXfrm>
    </dsp:sp>
    <dsp:sp modelId="{2DAE0C45-396F-4C3C-831D-A22F72F71429}">
      <dsp:nvSpPr>
        <dsp:cNvPr id="0" name=""/>
        <dsp:cNvSpPr/>
      </dsp:nvSpPr>
      <dsp:spPr>
        <a:xfrm rot="5400000">
          <a:off x="-103170" y="2636817"/>
          <a:ext cx="687800" cy="4814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02/01/2012</a:t>
          </a:r>
        </a:p>
      </dsp:txBody>
      <dsp:txXfrm rot="-5400000">
        <a:off x="0" y="2774377"/>
        <a:ext cx="481460" cy="206340"/>
      </dsp:txXfrm>
    </dsp:sp>
    <dsp:sp modelId="{81801463-658B-4D1C-B84F-4D1C821E6540}">
      <dsp:nvSpPr>
        <dsp:cNvPr id="0" name=""/>
        <dsp:cNvSpPr/>
      </dsp:nvSpPr>
      <dsp:spPr>
        <a:xfrm rot="5400000">
          <a:off x="2788970" y="22613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/>
            <a:t>Communication</a:t>
          </a:r>
          <a:r>
            <a:rPr lang="fr-FR" sz="1200" kern="1200" dirty="0" smtClean="0"/>
            <a:t> quadri – PC</a:t>
          </a:r>
          <a:endParaRPr lang="fr-FR" sz="1200" kern="1200" dirty="0"/>
        </a:p>
      </dsp:txBody>
      <dsp:txXfrm rot="-5400000">
        <a:off x="481461" y="2555470"/>
        <a:ext cx="5040265" cy="403422"/>
      </dsp:txXfrm>
    </dsp:sp>
    <dsp:sp modelId="{82FFD805-737F-475B-8272-0BFE30B9A8B5}">
      <dsp:nvSpPr>
        <dsp:cNvPr id="0" name=""/>
        <dsp:cNvSpPr/>
      </dsp:nvSpPr>
      <dsp:spPr>
        <a:xfrm rot="5400000">
          <a:off x="-103170" y="3269232"/>
          <a:ext cx="687800" cy="481460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04/02/2012</a:t>
          </a:r>
        </a:p>
      </dsp:txBody>
      <dsp:txXfrm rot="-5400000">
        <a:off x="0" y="3406792"/>
        <a:ext cx="481460" cy="206340"/>
      </dsp:txXfrm>
    </dsp:sp>
    <dsp:sp modelId="{21EE76CB-3D84-4B81-9110-5D28F3E771B0}">
      <dsp:nvSpPr>
        <dsp:cNvPr id="0" name=""/>
        <dsp:cNvSpPr/>
      </dsp:nvSpPr>
      <dsp:spPr>
        <a:xfrm rot="5400000">
          <a:off x="2788970" y="858552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Point d'avancement critique</a:t>
          </a:r>
        </a:p>
      </dsp:txBody>
      <dsp:txXfrm rot="-5400000">
        <a:off x="481461" y="3187885"/>
        <a:ext cx="5040265" cy="403422"/>
      </dsp:txXfrm>
    </dsp:sp>
    <dsp:sp modelId="{18D16C71-8CED-4A8E-9218-AB472E91CB63}">
      <dsp:nvSpPr>
        <dsp:cNvPr id="0" name=""/>
        <dsp:cNvSpPr/>
      </dsp:nvSpPr>
      <dsp:spPr>
        <a:xfrm rot="5400000">
          <a:off x="-103170" y="3901647"/>
          <a:ext cx="687800" cy="4814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11/02/2012</a:t>
          </a:r>
        </a:p>
      </dsp:txBody>
      <dsp:txXfrm rot="-5400000">
        <a:off x="0" y="4039207"/>
        <a:ext cx="481460" cy="206340"/>
      </dsp:txXfrm>
    </dsp:sp>
    <dsp:sp modelId="{E11E8C9F-1B92-47AC-98CB-93BE71BB5B9F}">
      <dsp:nvSpPr>
        <dsp:cNvPr id="0" name=""/>
        <dsp:cNvSpPr/>
      </dsp:nvSpPr>
      <dsp:spPr>
        <a:xfrm rot="5400000">
          <a:off x="2788970" y="149096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Commande de vol</a:t>
          </a:r>
        </a:p>
      </dsp:txBody>
      <dsp:txXfrm rot="-5400000">
        <a:off x="481461" y="3820300"/>
        <a:ext cx="5040265" cy="403422"/>
      </dsp:txXfrm>
    </dsp:sp>
    <dsp:sp modelId="{77034779-5324-4B03-A29F-A4864243DD22}">
      <dsp:nvSpPr>
        <dsp:cNvPr id="0" name=""/>
        <dsp:cNvSpPr/>
      </dsp:nvSpPr>
      <dsp:spPr>
        <a:xfrm rot="5400000">
          <a:off x="-103170" y="4534062"/>
          <a:ext cx="687800" cy="481460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19/03/2012</a:t>
          </a:r>
        </a:p>
      </dsp:txBody>
      <dsp:txXfrm rot="-5400000">
        <a:off x="0" y="4671622"/>
        <a:ext cx="481460" cy="206340"/>
      </dsp:txXfrm>
    </dsp:sp>
    <dsp:sp modelId="{4C4FA1E8-87B2-4537-BBF7-61CB1F2A032B}">
      <dsp:nvSpPr>
        <dsp:cNvPr id="0" name=""/>
        <dsp:cNvSpPr/>
      </dsp:nvSpPr>
      <dsp:spPr>
        <a:xfrm rot="5400000">
          <a:off x="2788970" y="2123382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Point d'avancement Critique</a:t>
          </a:r>
        </a:p>
      </dsp:txBody>
      <dsp:txXfrm rot="-5400000">
        <a:off x="481461" y="4452715"/>
        <a:ext cx="5040265" cy="403422"/>
      </dsp:txXfrm>
    </dsp:sp>
    <dsp:sp modelId="{CF2BC555-A422-4C9E-808A-1375E6758DB7}">
      <dsp:nvSpPr>
        <dsp:cNvPr id="0" name=""/>
        <dsp:cNvSpPr/>
      </dsp:nvSpPr>
      <dsp:spPr>
        <a:xfrm rot="5400000">
          <a:off x="-103170" y="5166477"/>
          <a:ext cx="687800" cy="4814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10/04/12</a:t>
          </a:r>
        </a:p>
      </dsp:txBody>
      <dsp:txXfrm rot="-5400000">
        <a:off x="0" y="5304037"/>
        <a:ext cx="481460" cy="206340"/>
      </dsp:txXfrm>
    </dsp:sp>
    <dsp:sp modelId="{2D409489-079A-42B5-95A4-465348C192DC}">
      <dsp:nvSpPr>
        <dsp:cNvPr id="0" name=""/>
        <dsp:cNvSpPr/>
      </dsp:nvSpPr>
      <dsp:spPr>
        <a:xfrm rot="5400000">
          <a:off x="2788970" y="275579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Interface</a:t>
          </a:r>
          <a:endParaRPr lang="fr-FR" sz="1200" kern="1200" dirty="0"/>
        </a:p>
      </dsp:txBody>
      <dsp:txXfrm rot="-5400000">
        <a:off x="481461" y="5085130"/>
        <a:ext cx="5040265" cy="403422"/>
      </dsp:txXfrm>
    </dsp:sp>
    <dsp:sp modelId="{2E2757CD-889B-4BFE-AFF4-CECE6BF3F53D}">
      <dsp:nvSpPr>
        <dsp:cNvPr id="0" name=""/>
        <dsp:cNvSpPr/>
      </dsp:nvSpPr>
      <dsp:spPr>
        <a:xfrm rot="5400000">
          <a:off x="-103170" y="5798892"/>
          <a:ext cx="687800" cy="4814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13/05/2012</a:t>
          </a:r>
        </a:p>
      </dsp:txBody>
      <dsp:txXfrm rot="-5400000">
        <a:off x="0" y="5936452"/>
        <a:ext cx="481460" cy="206340"/>
      </dsp:txXfrm>
    </dsp:sp>
    <dsp:sp modelId="{E6315EDD-7016-48A0-B6C5-E2B94C81FBF9}">
      <dsp:nvSpPr>
        <dsp:cNvPr id="0" name=""/>
        <dsp:cNvSpPr/>
      </dsp:nvSpPr>
      <dsp:spPr>
        <a:xfrm rot="5400000">
          <a:off x="2788970" y="3388212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Tests</a:t>
          </a:r>
          <a:endParaRPr lang="fr-FR" sz="1200" kern="1200" dirty="0"/>
        </a:p>
      </dsp:txBody>
      <dsp:txXfrm rot="-5400000">
        <a:off x="481461" y="5717545"/>
        <a:ext cx="5040265" cy="403422"/>
      </dsp:txXfrm>
    </dsp:sp>
    <dsp:sp modelId="{C9EB9DAC-F239-4DEC-85E0-21A37A1CC121}">
      <dsp:nvSpPr>
        <dsp:cNvPr id="0" name=""/>
        <dsp:cNvSpPr/>
      </dsp:nvSpPr>
      <dsp:spPr>
        <a:xfrm rot="5400000">
          <a:off x="-103170" y="6431306"/>
          <a:ext cx="687800" cy="481460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17/06/13</a:t>
          </a:r>
        </a:p>
      </dsp:txBody>
      <dsp:txXfrm rot="-5400000">
        <a:off x="0" y="6568866"/>
        <a:ext cx="481460" cy="206340"/>
      </dsp:txXfrm>
    </dsp:sp>
    <dsp:sp modelId="{57F9723E-E067-4D3A-B6EA-2D316333A719}">
      <dsp:nvSpPr>
        <dsp:cNvPr id="0" name=""/>
        <dsp:cNvSpPr/>
      </dsp:nvSpPr>
      <dsp:spPr>
        <a:xfrm rot="5400000">
          <a:off x="2788970" y="4020627"/>
          <a:ext cx="447070" cy="5062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Livrable Final</a:t>
          </a:r>
        </a:p>
      </dsp:txBody>
      <dsp:txXfrm rot="-5400000">
        <a:off x="481461" y="6349960"/>
        <a:ext cx="5040265" cy="403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01/11/2012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5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01/11/2012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62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01/11/2012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58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01/11/2012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7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01/11/2012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88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01/11/2012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01/11/2012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36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01/11/2012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4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01/11/2012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30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01/11/2012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6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01/11/2012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4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62DB-802C-4DFD-A24B-C83B5566FA60}" type="datetimeFigureOut">
              <a:rPr lang="fr-FR" smtClean="0"/>
              <a:t>01/11/2012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33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Pré-soutenance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MegaUAV</a:t>
            </a:r>
            <a:r>
              <a:rPr lang="fr-FR" dirty="0" smtClean="0"/>
              <a:t> 2013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70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780759427"/>
              </p:ext>
            </p:extLst>
          </p:nvPr>
        </p:nvGraphicFramePr>
        <p:xfrm>
          <a:off x="1619672" y="0"/>
          <a:ext cx="5543550" cy="701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3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de gestion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de </a:t>
            </a:r>
            <a:r>
              <a:rPr lang="fr-FR" dirty="0" smtClean="0"/>
              <a:t>gestion de projet</a:t>
            </a:r>
          </a:p>
          <a:p>
            <a:r>
              <a:rPr lang="fr-FR" dirty="0" err="1" smtClean="0"/>
              <a:t>Github</a:t>
            </a:r>
            <a:r>
              <a:rPr lang="fr-FR" dirty="0" smtClean="0"/>
              <a:t> environnement de développement collaboratif</a:t>
            </a:r>
          </a:p>
          <a:p>
            <a:r>
              <a:rPr lang="fr-FR" dirty="0" smtClean="0"/>
              <a:t>Site internet</a:t>
            </a:r>
            <a:endParaRPr lang="fr-FR" dirty="0" smtClean="0"/>
          </a:p>
          <a:p>
            <a:r>
              <a:rPr lang="fr-FR" dirty="0" smtClean="0"/>
              <a:t>Réunion mensuel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1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8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Présentation de l’équipe</a:t>
            </a:r>
          </a:p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Solution retenue</a:t>
            </a:r>
          </a:p>
          <a:p>
            <a:r>
              <a:rPr lang="fr-FR" dirty="0" smtClean="0"/>
              <a:t>Planning</a:t>
            </a:r>
            <a:endParaRPr lang="fr-FR" dirty="0" smtClean="0"/>
          </a:p>
          <a:p>
            <a:r>
              <a:rPr lang="fr-FR" dirty="0" smtClean="0"/>
              <a:t>Outils de gestion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9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client</a:t>
            </a:r>
          </a:p>
          <a:p>
            <a:pPr lvl="1"/>
            <a:r>
              <a:rPr lang="fr-FR" dirty="0" smtClean="0"/>
              <a:t>Activité</a:t>
            </a:r>
          </a:p>
          <a:p>
            <a:pPr lvl="1"/>
            <a:r>
              <a:rPr lang="fr-FR" dirty="0" smtClean="0"/>
              <a:t>Besoin</a:t>
            </a:r>
            <a:endParaRPr lang="fr-FR" dirty="0" smtClean="0"/>
          </a:p>
        </p:txBody>
      </p:sp>
      <p:pic>
        <p:nvPicPr>
          <p:cNvPr id="5" name="Image 4" descr="logo_UCP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6908" y="1628800"/>
            <a:ext cx="1819268" cy="1138225"/>
          </a:xfrm>
          <a:prstGeom prst="rect">
            <a:avLst/>
          </a:prstGeom>
        </p:spPr>
      </p:pic>
      <p:pic>
        <p:nvPicPr>
          <p:cNvPr id="6" name="Picture 3" descr="G:\Users\Bruce\Documents\ITIN\2011\iflybot\helicoptere2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005064"/>
            <a:ext cx="1713682" cy="11051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893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Périmètre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</a:p>
          <a:p>
            <a:pPr lvl="1"/>
            <a:r>
              <a:rPr lang="fr-FR" dirty="0" smtClean="0"/>
              <a:t>Communication temps réelle robuste</a:t>
            </a:r>
          </a:p>
          <a:p>
            <a:pPr lvl="1"/>
            <a:r>
              <a:rPr lang="fr-FR" dirty="0" smtClean="0"/>
              <a:t>Repérage GPS</a:t>
            </a:r>
          </a:p>
          <a:p>
            <a:pPr lvl="1"/>
            <a:r>
              <a:rPr lang="fr-FR" dirty="0" smtClean="0"/>
              <a:t>Capteur de proximité et imagerie</a:t>
            </a:r>
            <a:endParaRPr lang="fr-FR" dirty="0"/>
          </a:p>
          <a:p>
            <a:r>
              <a:rPr lang="fr-FR" dirty="0" smtClean="0"/>
              <a:t>Limitation</a:t>
            </a:r>
            <a:endParaRPr lang="fr-FR" dirty="0"/>
          </a:p>
          <a:p>
            <a:pPr lvl="1"/>
            <a:r>
              <a:rPr lang="fr-FR" dirty="0" smtClean="0"/>
              <a:t>Autonomie de l’hélico</a:t>
            </a:r>
          </a:p>
          <a:p>
            <a:pPr lvl="1"/>
            <a:r>
              <a:rPr lang="fr-FR" dirty="0" smtClean="0"/>
              <a:t>????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 de réussite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Communication …..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1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</a:t>
            </a:r>
            <a:r>
              <a:rPr lang="fr-FR" dirty="0" smtClean="0"/>
              <a:t>Matériel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Matériel </a:t>
            </a:r>
            <a:r>
              <a:rPr lang="fr-FR" dirty="0" err="1" smtClean="0"/>
              <a:t>mikrokopter</a:t>
            </a:r>
            <a:endParaRPr lang="fr-FR" dirty="0" smtClean="0"/>
          </a:p>
          <a:p>
            <a:pPr lvl="1"/>
            <a:r>
              <a:rPr lang="fr-FR" dirty="0" smtClean="0"/>
              <a:t>Achat d’un kit entier + pièces de rechange</a:t>
            </a:r>
          </a:p>
          <a:p>
            <a:r>
              <a:rPr lang="fr-FR" dirty="0" smtClean="0"/>
              <a:t>Carte </a:t>
            </a:r>
            <a:r>
              <a:rPr lang="fr-FR" dirty="0" err="1" smtClean="0"/>
              <a:t>mikro</a:t>
            </a:r>
            <a:r>
              <a:rPr lang="fr-FR" dirty="0" smtClean="0"/>
              <a:t> interfacé avec un </a:t>
            </a:r>
            <a:r>
              <a:rPr lang="fr-FR" dirty="0" err="1" smtClean="0"/>
              <a:t>gumstix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Communication pc to </a:t>
            </a:r>
            <a:r>
              <a:rPr lang="fr-FR" dirty="0" err="1" smtClean="0"/>
              <a:t>helico</a:t>
            </a:r>
            <a:endParaRPr lang="fr-FR" dirty="0" smtClean="0"/>
          </a:p>
          <a:p>
            <a:pPr lvl="1"/>
            <a:r>
              <a:rPr lang="fr-FR" dirty="0" smtClean="0"/>
              <a:t>Communication </a:t>
            </a:r>
            <a:r>
              <a:rPr lang="fr-FR" dirty="0" err="1" smtClean="0"/>
              <a:t>gumstix</a:t>
            </a:r>
            <a:r>
              <a:rPr lang="fr-FR" dirty="0" smtClean="0"/>
              <a:t> to carte </a:t>
            </a:r>
            <a:r>
              <a:rPr lang="fr-FR" dirty="0" err="1" smtClean="0"/>
              <a:t>mikro</a:t>
            </a:r>
            <a:endParaRPr lang="fr-FR" dirty="0" smtClean="0"/>
          </a:p>
          <a:p>
            <a:pPr lvl="1"/>
            <a:r>
              <a:rPr lang="fr-FR" dirty="0" smtClean="0"/>
              <a:t>Possibilité de reprise par la R/C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Logiciel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Tour opérateur (</a:t>
            </a:r>
            <a:r>
              <a:rPr lang="fr-FR" dirty="0" err="1" smtClean="0"/>
              <a:t>Laptop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Communication entre l’hélico et le pc</a:t>
            </a:r>
            <a:endParaRPr lang="fr-FR" dirty="0" smtClean="0"/>
          </a:p>
          <a:p>
            <a:pPr lvl="1"/>
            <a:r>
              <a:rPr lang="fr-FR" dirty="0" smtClean="0"/>
              <a:t>informations de vol</a:t>
            </a:r>
          </a:p>
          <a:p>
            <a:pPr lvl="1"/>
            <a:r>
              <a:rPr lang="fr-FR" dirty="0" smtClean="0"/>
              <a:t>possibilité d’envoyer de nouvelle mission à l’hélico </a:t>
            </a:r>
          </a:p>
          <a:p>
            <a:r>
              <a:rPr lang="fr-FR" dirty="0" err="1" smtClean="0"/>
              <a:t>Gumstix</a:t>
            </a:r>
            <a:endParaRPr lang="fr-FR" dirty="0" smtClean="0"/>
          </a:p>
          <a:p>
            <a:pPr lvl="1"/>
            <a:r>
              <a:rPr lang="fr-FR" dirty="0" smtClean="0"/>
              <a:t>Communication avec la carte de vol</a:t>
            </a:r>
          </a:p>
          <a:p>
            <a:pPr lvl="1"/>
            <a:r>
              <a:rPr lang="fr-FR" dirty="0" smtClean="0"/>
              <a:t>Gestion de plan de vol</a:t>
            </a:r>
            <a:endParaRPr lang="fr-FR" dirty="0" smtClean="0"/>
          </a:p>
          <a:p>
            <a:pPr lvl="1"/>
            <a:r>
              <a:rPr lang="fr-FR" dirty="0" smtClean="0"/>
              <a:t>Interprétation des capteurs</a:t>
            </a:r>
          </a:p>
          <a:p>
            <a:pPr lvl="1"/>
            <a:r>
              <a:rPr lang="fr-FR" dirty="0" smtClean="0"/>
              <a:t>Réaction en fonction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logiciel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</a:t>
            </a:r>
          </a:p>
          <a:p>
            <a:pPr lvl="1"/>
            <a:r>
              <a:rPr lang="fr-FR" dirty="0"/>
              <a:t>Java </a:t>
            </a:r>
          </a:p>
          <a:p>
            <a:pPr lvl="1"/>
            <a:r>
              <a:rPr lang="fr-FR" dirty="0"/>
              <a:t>C/C++</a:t>
            </a:r>
          </a:p>
          <a:p>
            <a:r>
              <a:rPr lang="fr-FR" dirty="0"/>
              <a:t>Plateforme de </a:t>
            </a:r>
            <a:r>
              <a:rPr lang="fr-FR" dirty="0" err="1"/>
              <a:t>dev</a:t>
            </a:r>
            <a:endParaRPr lang="fr-FR" dirty="0"/>
          </a:p>
          <a:p>
            <a:pPr lvl="1"/>
            <a:r>
              <a:rPr lang="fr-FR" dirty="0"/>
              <a:t>Eclipse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2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201</Words>
  <Application>Microsoft Office PowerPoint</Application>
  <PresentationFormat>Affichage à l'écran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Pré-soutenance</vt:lpstr>
      <vt:lpstr>Plan</vt:lpstr>
      <vt:lpstr>Présentation de l’équipe</vt:lpstr>
      <vt:lpstr>Présentation du projet</vt:lpstr>
      <vt:lpstr>Périmètre du projet</vt:lpstr>
      <vt:lpstr>Condition de réussite</vt:lpstr>
      <vt:lpstr>Solution Matériel</vt:lpstr>
      <vt:lpstr>Solution Logiciel</vt:lpstr>
      <vt:lpstr>Solution logiciel</vt:lpstr>
      <vt:lpstr>Présentation PowerPoint</vt:lpstr>
      <vt:lpstr>Outils de gestion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</dc:creator>
  <cp:lastModifiedBy>ax</cp:lastModifiedBy>
  <cp:revision>10</cp:revision>
  <dcterms:created xsi:type="dcterms:W3CDTF">2012-10-31T09:18:16Z</dcterms:created>
  <dcterms:modified xsi:type="dcterms:W3CDTF">2012-11-01T08:06:46Z</dcterms:modified>
</cp:coreProperties>
</file>