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2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0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1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84" r:id="rId10"/>
    <p:sldId id="270" r:id="rId11"/>
    <p:sldId id="268" r:id="rId12"/>
    <p:sldId id="269" r:id="rId13"/>
    <p:sldId id="289" r:id="rId14"/>
    <p:sldId id="281" r:id="rId15"/>
    <p:sldId id="286" r:id="rId16"/>
    <p:sldId id="291" r:id="rId17"/>
    <p:sldId id="287" r:id="rId18"/>
    <p:sldId id="297" r:id="rId19"/>
    <p:sldId id="298" r:id="rId20"/>
    <p:sldId id="294" r:id="rId21"/>
    <p:sldId id="300" r:id="rId22"/>
    <p:sldId id="299" r:id="rId23"/>
    <p:sldId id="288" r:id="rId24"/>
    <p:sldId id="280" r:id="rId25"/>
    <p:sldId id="285" r:id="rId26"/>
    <p:sldId id="272" r:id="rId27"/>
    <p:sldId id="273" r:id="rId28"/>
    <p:sldId id="290" r:id="rId29"/>
    <p:sldId id="276" r:id="rId30"/>
    <p:sldId id="278" r:id="rId31"/>
    <p:sldId id="279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9" autoAdjust="0"/>
    <p:restoredTop sz="94530" autoAdjust="0"/>
  </p:normalViewPr>
  <p:slideViewPr>
    <p:cSldViewPr>
      <p:cViewPr>
        <p:scale>
          <a:sx n="124" d="100"/>
          <a:sy n="124" d="100"/>
        </p:scale>
        <p:origin x="-90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ax\Desktop\Projet\Documentation\GestionProjet\Plan%20assurance%20qualit&#233;\Analyse%20des%20risques_08_02_20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07174103237096E-2"/>
          <c:y val="0.19811293575712399"/>
          <c:w val="0.59589614816955294"/>
          <c:h val="0.71931054906442304"/>
        </c:manualLayout>
      </c:layout>
      <c:barChart>
        <c:barDir val="col"/>
        <c:grouping val="stacked"/>
        <c:varyColors val="0"/>
        <c:ser>
          <c:idx val="0"/>
          <c:order val="0"/>
          <c:tx>
            <c:v>avec optmisation</c:v>
          </c:tx>
          <c:invertIfNegative val="0"/>
          <c:cat>
            <c:strRef>
              <c:f>Feuil1!$B$2:$C$2</c:f>
              <c:strCache>
                <c:ptCount val="2"/>
                <c:pt idx="0">
                  <c:v>192x120</c:v>
                </c:pt>
                <c:pt idx="1">
                  <c:v>640x480</c:v>
                </c:pt>
              </c:strCache>
            </c:strRef>
          </c:cat>
          <c:val>
            <c:numRef>
              <c:f>Feuil1!$B$3:$C$3</c:f>
              <c:numCache>
                <c:formatCode>General</c:formatCode>
                <c:ptCount val="2"/>
                <c:pt idx="0">
                  <c:v>60</c:v>
                </c:pt>
                <c:pt idx="1">
                  <c:v>250</c:v>
                </c:pt>
              </c:numCache>
            </c:numRef>
          </c:val>
        </c:ser>
        <c:ser>
          <c:idx val="1"/>
          <c:order val="1"/>
          <c:tx>
            <c:v>Sans optimisation</c:v>
          </c:tx>
          <c:invertIfNegative val="0"/>
          <c:cat>
            <c:strRef>
              <c:f>Feuil1!$B$2:$C$2</c:f>
              <c:strCache>
                <c:ptCount val="2"/>
                <c:pt idx="0">
                  <c:v>192x120</c:v>
                </c:pt>
                <c:pt idx="1">
                  <c:v>640x480</c:v>
                </c:pt>
              </c:strCache>
            </c:strRef>
          </c:cat>
          <c:val>
            <c:numRef>
              <c:f>Feuil1!$B$4:$C$4</c:f>
              <c:numCache>
                <c:formatCode>General</c:formatCode>
                <c:ptCount val="2"/>
                <c:pt idx="0">
                  <c:v>30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480896"/>
        <c:axId val="78482432"/>
      </c:barChart>
      <c:catAx>
        <c:axId val="78480896"/>
        <c:scaling>
          <c:orientation val="minMax"/>
        </c:scaling>
        <c:delete val="0"/>
        <c:axPos val="b"/>
        <c:majorTickMark val="out"/>
        <c:minorTickMark val="none"/>
        <c:tickLblPos val="nextTo"/>
        <c:crossAx val="78482432"/>
        <c:crosses val="autoZero"/>
        <c:auto val="1"/>
        <c:lblAlgn val="ctr"/>
        <c:lblOffset val="100"/>
        <c:noMultiLvlLbl val="0"/>
      </c:catAx>
      <c:valAx>
        <c:axId val="78482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480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614947721108532"/>
          <c:y val="0.37428429158575643"/>
          <c:w val="0.30804378917259073"/>
          <c:h val="0.2514309501509002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155963302752298"/>
          <c:y val="0.15644171779141117"/>
          <c:w val="0.2580275229357798"/>
          <c:h val="0.6901840490797545"/>
        </c:manualLayout>
      </c:layout>
      <c:radarChart>
        <c:radarStyle val="filled"/>
        <c:varyColors val="0"/>
        <c:ser>
          <c:idx val="0"/>
          <c:order val="0"/>
          <c:cat>
            <c:strRef>
              <c:f>Financiers!$B$3:$B$9</c:f>
              <c:strCache>
                <c:ptCount val="7"/>
                <c:pt idx="0">
                  <c:v>Perte ponctuelle d'effectif</c:v>
                </c:pt>
                <c:pt idx="1">
                  <c:v>Perte des repos de code</c:v>
                </c:pt>
                <c:pt idx="2">
                  <c:v>Panne / casse de matérielle</c:v>
                </c:pt>
                <c:pt idx="3">
                  <c:v>Mauvaises conditions météorologiques</c:v>
                </c:pt>
                <c:pt idx="4">
                  <c:v>Achat de matériel non conforme</c:v>
                </c:pt>
                <c:pt idx="5">
                  <c:v>Retard sur les commandes</c:v>
                </c:pt>
                <c:pt idx="6">
                  <c:v>Manque de compétences techniques</c:v>
                </c:pt>
              </c:strCache>
            </c:strRef>
          </c:cat>
          <c:val>
            <c:numRef>
              <c:f>Financiers!$G$3:$G$9</c:f>
              <c:numCache>
                <c:formatCode>General</c:formatCode>
                <c:ptCount val="7"/>
                <c:pt idx="0">
                  <c:v>48</c:v>
                </c:pt>
                <c:pt idx="1">
                  <c:v>20</c:v>
                </c:pt>
                <c:pt idx="2">
                  <c:v>50</c:v>
                </c:pt>
                <c:pt idx="3">
                  <c:v>27</c:v>
                </c:pt>
                <c:pt idx="4">
                  <c:v>8</c:v>
                </c:pt>
                <c:pt idx="5">
                  <c:v>45</c:v>
                </c:pt>
                <c:pt idx="6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006528"/>
        <c:axId val="80016512"/>
      </c:radarChart>
      <c:catAx>
        <c:axId val="800065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80016512"/>
        <c:crosses val="autoZero"/>
        <c:auto val="0"/>
        <c:lblAlgn val="ctr"/>
        <c:lblOffset val="100"/>
        <c:noMultiLvlLbl val="0"/>
      </c:catAx>
      <c:valAx>
        <c:axId val="8001651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80006528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17E9636-3218-4827-AC8C-6D0C30984E97}" type="presOf" srcId="{7AB5D4A5-96EE-4B64-8998-30AE0A314885}" destId="{21DCFE5C-2968-434F-B247-5748C358204F}" srcOrd="0" destOrd="0" presId="urn:microsoft.com/office/officeart/2005/8/layout/chevron1"/>
    <dgm:cxn modelId="{4560585A-D192-4C70-886B-2F8FDECC8FB8}" type="presOf" srcId="{2848A2C2-7704-43B7-9CC0-D053FF916741}" destId="{831672DF-873D-409D-AE6A-15B0F018F49E}" srcOrd="0" destOrd="0" presId="urn:microsoft.com/office/officeart/2005/8/layout/chevron1"/>
    <dgm:cxn modelId="{E6BD09F9-1863-4FB3-9654-3B5E86859CA5}" type="presOf" srcId="{51E484B0-488C-477C-B7D0-13D670404E3A}" destId="{7D92C037-609E-4421-8EE8-EE844F061458}" srcOrd="0" destOrd="0" presId="urn:microsoft.com/office/officeart/2005/8/layout/chevron1"/>
    <dgm:cxn modelId="{99013502-26AF-480E-B7BB-1256D0E5F1F3}" type="presOf" srcId="{A287971E-8528-48D9-AFFA-D72BBE0B3460}" destId="{6E270B41-5C17-4BA8-BB5C-4FB78B56F7E2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0F45B4E8-9C03-4978-849E-816BD7DC51EE}" type="presOf" srcId="{6DDE3765-13E1-455D-9D94-B2691B91603F}" destId="{57A756F7-F430-4242-9F42-B48B6DC909BB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52E8DDD2-9836-449E-BF15-5B54FF6BD9E8}" type="presOf" srcId="{90AC34E3-458A-4B6D-BF21-DC260196A89F}" destId="{AD0617F2-FD78-441B-BDB0-1DD880414CAA}" srcOrd="0" destOrd="0" presId="urn:microsoft.com/office/officeart/2005/8/layout/chevron1"/>
    <dgm:cxn modelId="{9FC34283-0611-4407-82F1-53241A4BADB4}" type="presParOf" srcId="{21DCFE5C-2968-434F-B247-5748C358204F}" destId="{AD0617F2-FD78-441B-BDB0-1DD880414CAA}" srcOrd="0" destOrd="0" presId="urn:microsoft.com/office/officeart/2005/8/layout/chevron1"/>
    <dgm:cxn modelId="{D2018F84-258D-423A-B192-DEE36898E7C8}" type="presParOf" srcId="{21DCFE5C-2968-434F-B247-5748C358204F}" destId="{CAEE3188-F927-44AB-BCCA-69E7DFCBB852}" srcOrd="1" destOrd="0" presId="urn:microsoft.com/office/officeart/2005/8/layout/chevron1"/>
    <dgm:cxn modelId="{1D98FEDE-B50F-4652-B411-90AE869E9639}" type="presParOf" srcId="{21DCFE5C-2968-434F-B247-5748C358204F}" destId="{6E270B41-5C17-4BA8-BB5C-4FB78B56F7E2}" srcOrd="2" destOrd="0" presId="urn:microsoft.com/office/officeart/2005/8/layout/chevron1"/>
    <dgm:cxn modelId="{A335D416-DB3F-4B67-B46C-4CFA79D45178}" type="presParOf" srcId="{21DCFE5C-2968-434F-B247-5748C358204F}" destId="{649B05EB-7ACC-4E16-82CD-9663B73F3AED}" srcOrd="3" destOrd="0" presId="urn:microsoft.com/office/officeart/2005/8/layout/chevron1"/>
    <dgm:cxn modelId="{1B2B69E8-92FA-4F25-91D2-7D2236F0E8CF}" type="presParOf" srcId="{21DCFE5C-2968-434F-B247-5748C358204F}" destId="{7D92C037-609E-4421-8EE8-EE844F061458}" srcOrd="4" destOrd="0" presId="urn:microsoft.com/office/officeart/2005/8/layout/chevron1"/>
    <dgm:cxn modelId="{F660E90C-4BD4-4046-9E15-951207CC25D8}" type="presParOf" srcId="{21DCFE5C-2968-434F-B247-5748C358204F}" destId="{F4B56B21-D639-4C12-B219-30A78AFDAD4F}" srcOrd="5" destOrd="0" presId="urn:microsoft.com/office/officeart/2005/8/layout/chevron1"/>
    <dgm:cxn modelId="{1BB484EB-5203-47C0-96E3-66C091714440}" type="presParOf" srcId="{21DCFE5C-2968-434F-B247-5748C358204F}" destId="{57A756F7-F430-4242-9F42-B48B6DC909BB}" srcOrd="6" destOrd="0" presId="urn:microsoft.com/office/officeart/2005/8/layout/chevron1"/>
    <dgm:cxn modelId="{D3F11AE3-0A13-4FD9-8F85-E1FC8873192A}" type="presParOf" srcId="{21DCFE5C-2968-434F-B247-5748C358204F}" destId="{CF34E47F-25B3-48BC-BBC6-99B1729C486D}" srcOrd="7" destOrd="0" presId="urn:microsoft.com/office/officeart/2005/8/layout/chevron1"/>
    <dgm:cxn modelId="{0F11894D-DBB0-4651-B5E9-38A311077E6B}" type="presParOf" srcId="{21DCFE5C-2968-434F-B247-5748C358204F}" destId="{831672DF-873D-409D-AE6A-15B0F018F49E}" srcOrd="8" destOrd="0" presId="urn:microsoft.com/office/officeart/2005/8/layout/chevron1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968877E-752A-433D-BA7F-EE55D9E675BB}" type="presOf" srcId="{90AC34E3-458A-4B6D-BF21-DC260196A89F}" destId="{AD0617F2-FD78-441B-BDB0-1DD880414CAA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6E9C9BC6-72CE-495F-B7B7-FBCD64E0A706}" type="presOf" srcId="{51E484B0-488C-477C-B7D0-13D670404E3A}" destId="{7D92C037-609E-4421-8EE8-EE844F061458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AF80CB12-72AB-45BF-B4BF-6147C687719A}" type="presOf" srcId="{2848A2C2-7704-43B7-9CC0-D053FF916741}" destId="{831672DF-873D-409D-AE6A-15B0F018F49E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91139578-956B-44E0-A035-9BAB60D59CC5}" type="presOf" srcId="{7AB5D4A5-96EE-4B64-8998-30AE0A314885}" destId="{21DCFE5C-2968-434F-B247-5748C358204F}" srcOrd="0" destOrd="0" presId="urn:microsoft.com/office/officeart/2005/8/layout/chevron1"/>
    <dgm:cxn modelId="{753268E8-AB52-4710-8A0A-72BEFA36CA35}" type="presOf" srcId="{6DDE3765-13E1-455D-9D94-B2691B91603F}" destId="{57A756F7-F430-4242-9F42-B48B6DC909BB}" srcOrd="0" destOrd="0" presId="urn:microsoft.com/office/officeart/2005/8/layout/chevron1"/>
    <dgm:cxn modelId="{67A46311-A6A0-4257-8648-D159703EB44D}" type="presOf" srcId="{A287971E-8528-48D9-AFFA-D72BBE0B3460}" destId="{6E270B41-5C17-4BA8-BB5C-4FB78B56F7E2}" srcOrd="0" destOrd="0" presId="urn:microsoft.com/office/officeart/2005/8/layout/chevron1"/>
    <dgm:cxn modelId="{6E47310C-54B6-4AB5-B98B-755CB6DB30AD}" type="presParOf" srcId="{21DCFE5C-2968-434F-B247-5748C358204F}" destId="{AD0617F2-FD78-441B-BDB0-1DD880414CAA}" srcOrd="0" destOrd="0" presId="urn:microsoft.com/office/officeart/2005/8/layout/chevron1"/>
    <dgm:cxn modelId="{79E3D5AB-4FDF-4C89-8210-2CFEA065AE2D}" type="presParOf" srcId="{21DCFE5C-2968-434F-B247-5748C358204F}" destId="{CAEE3188-F927-44AB-BCCA-69E7DFCBB852}" srcOrd="1" destOrd="0" presId="urn:microsoft.com/office/officeart/2005/8/layout/chevron1"/>
    <dgm:cxn modelId="{D0A99104-AE4F-45A8-82F6-3426B143E3CB}" type="presParOf" srcId="{21DCFE5C-2968-434F-B247-5748C358204F}" destId="{6E270B41-5C17-4BA8-BB5C-4FB78B56F7E2}" srcOrd="2" destOrd="0" presId="urn:microsoft.com/office/officeart/2005/8/layout/chevron1"/>
    <dgm:cxn modelId="{52F07489-4508-4258-B5A6-D12A8B36A0A8}" type="presParOf" srcId="{21DCFE5C-2968-434F-B247-5748C358204F}" destId="{649B05EB-7ACC-4E16-82CD-9663B73F3AED}" srcOrd="3" destOrd="0" presId="urn:microsoft.com/office/officeart/2005/8/layout/chevron1"/>
    <dgm:cxn modelId="{B330381D-4D4F-486D-B59F-526AFE544E03}" type="presParOf" srcId="{21DCFE5C-2968-434F-B247-5748C358204F}" destId="{7D92C037-609E-4421-8EE8-EE844F061458}" srcOrd="4" destOrd="0" presId="urn:microsoft.com/office/officeart/2005/8/layout/chevron1"/>
    <dgm:cxn modelId="{F1C8BA49-2D32-4C1B-9437-132D8A84A8E3}" type="presParOf" srcId="{21DCFE5C-2968-434F-B247-5748C358204F}" destId="{F4B56B21-D639-4C12-B219-30A78AFDAD4F}" srcOrd="5" destOrd="0" presId="urn:microsoft.com/office/officeart/2005/8/layout/chevron1"/>
    <dgm:cxn modelId="{DC791D18-3EA0-4375-8A87-112FD6DE230C}" type="presParOf" srcId="{21DCFE5C-2968-434F-B247-5748C358204F}" destId="{57A756F7-F430-4242-9F42-B48B6DC909BB}" srcOrd="6" destOrd="0" presId="urn:microsoft.com/office/officeart/2005/8/layout/chevron1"/>
    <dgm:cxn modelId="{C6FAE258-F8E1-4741-A36C-85F995BC6D8F}" type="presParOf" srcId="{21DCFE5C-2968-434F-B247-5748C358204F}" destId="{CF34E47F-25B3-48BC-BBC6-99B1729C486D}" srcOrd="7" destOrd="0" presId="urn:microsoft.com/office/officeart/2005/8/layout/chevron1"/>
    <dgm:cxn modelId="{6BED80E0-4BC6-4A9B-980E-582A84530D04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74EE99CE-9A1C-4B70-85B0-5EEE468AD9D1}" type="presOf" srcId="{90AC34E3-458A-4B6D-BF21-DC260196A89F}" destId="{AD0617F2-FD78-441B-BDB0-1DD880414CAA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7311ECD4-C912-47FB-8B7D-39E8C72504EC}" type="presOf" srcId="{6DDE3765-13E1-455D-9D94-B2691B91603F}" destId="{57A756F7-F430-4242-9F42-B48B6DC909BB}" srcOrd="0" destOrd="0" presId="urn:microsoft.com/office/officeart/2005/8/layout/chevron1"/>
    <dgm:cxn modelId="{70403C6C-4BB3-4329-AB36-FAB778C8E555}" type="presOf" srcId="{51E484B0-488C-477C-B7D0-13D670404E3A}" destId="{7D92C037-609E-4421-8EE8-EE844F061458}" srcOrd="0" destOrd="0" presId="urn:microsoft.com/office/officeart/2005/8/layout/chevron1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532EC23-2ED6-4943-90E3-DD33E9ED3429}" type="presOf" srcId="{7AB5D4A5-96EE-4B64-8998-30AE0A314885}" destId="{21DCFE5C-2968-434F-B247-5748C358204F}" srcOrd="0" destOrd="0" presId="urn:microsoft.com/office/officeart/2005/8/layout/chevron1"/>
    <dgm:cxn modelId="{E6F697A7-95E4-46DB-B9D7-564B3282AE1B}" type="presOf" srcId="{2848A2C2-7704-43B7-9CC0-D053FF916741}" destId="{831672DF-873D-409D-AE6A-15B0F018F49E}" srcOrd="0" destOrd="0" presId="urn:microsoft.com/office/officeart/2005/8/layout/chevron1"/>
    <dgm:cxn modelId="{99D8AB11-3014-49EC-9C5E-9B7200D4BE67}" type="presOf" srcId="{A287971E-8528-48D9-AFFA-D72BBE0B3460}" destId="{6E270B41-5C17-4BA8-BB5C-4FB78B56F7E2}" srcOrd="0" destOrd="0" presId="urn:microsoft.com/office/officeart/2005/8/layout/chevron1"/>
    <dgm:cxn modelId="{5F3CD1EE-A84D-414D-B5EC-1B5EB4670736}" type="presParOf" srcId="{21DCFE5C-2968-434F-B247-5748C358204F}" destId="{AD0617F2-FD78-441B-BDB0-1DD880414CAA}" srcOrd="0" destOrd="0" presId="urn:microsoft.com/office/officeart/2005/8/layout/chevron1"/>
    <dgm:cxn modelId="{8803BE7B-7FFD-4877-9462-87E36CAD6CF8}" type="presParOf" srcId="{21DCFE5C-2968-434F-B247-5748C358204F}" destId="{CAEE3188-F927-44AB-BCCA-69E7DFCBB852}" srcOrd="1" destOrd="0" presId="urn:microsoft.com/office/officeart/2005/8/layout/chevron1"/>
    <dgm:cxn modelId="{30C7D54F-90BC-4E5F-8A76-58CA4983584D}" type="presParOf" srcId="{21DCFE5C-2968-434F-B247-5748C358204F}" destId="{6E270B41-5C17-4BA8-BB5C-4FB78B56F7E2}" srcOrd="2" destOrd="0" presId="urn:microsoft.com/office/officeart/2005/8/layout/chevron1"/>
    <dgm:cxn modelId="{CF055A92-09A6-4641-9766-490F6E6CD924}" type="presParOf" srcId="{21DCFE5C-2968-434F-B247-5748C358204F}" destId="{649B05EB-7ACC-4E16-82CD-9663B73F3AED}" srcOrd="3" destOrd="0" presId="urn:microsoft.com/office/officeart/2005/8/layout/chevron1"/>
    <dgm:cxn modelId="{9CC56F45-ADBD-4A1E-8CF6-78B3AFBD6F86}" type="presParOf" srcId="{21DCFE5C-2968-434F-B247-5748C358204F}" destId="{7D92C037-609E-4421-8EE8-EE844F061458}" srcOrd="4" destOrd="0" presId="urn:microsoft.com/office/officeart/2005/8/layout/chevron1"/>
    <dgm:cxn modelId="{3AAE88D3-1DEF-48BF-B54F-BFC17839A55D}" type="presParOf" srcId="{21DCFE5C-2968-434F-B247-5748C358204F}" destId="{F4B56B21-D639-4C12-B219-30A78AFDAD4F}" srcOrd="5" destOrd="0" presId="urn:microsoft.com/office/officeart/2005/8/layout/chevron1"/>
    <dgm:cxn modelId="{6C00CFF7-8B55-4619-B56A-8AEC6660E2BF}" type="presParOf" srcId="{21DCFE5C-2968-434F-B247-5748C358204F}" destId="{57A756F7-F430-4242-9F42-B48B6DC909BB}" srcOrd="6" destOrd="0" presId="urn:microsoft.com/office/officeart/2005/8/layout/chevron1"/>
    <dgm:cxn modelId="{B9CC3D9E-D0E9-4697-AB3D-879967C2E5C5}" type="presParOf" srcId="{21DCFE5C-2968-434F-B247-5748C358204F}" destId="{CF34E47F-25B3-48BC-BBC6-99B1729C486D}" srcOrd="7" destOrd="0" presId="urn:microsoft.com/office/officeart/2005/8/layout/chevron1"/>
    <dgm:cxn modelId="{8958DF55-D80C-4632-9686-22E812EED2A1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CC1E4DB-8E20-477F-9FC5-B46A59FC9C87}" type="presOf" srcId="{51E484B0-488C-477C-B7D0-13D670404E3A}" destId="{7D92C037-609E-4421-8EE8-EE844F061458}" srcOrd="0" destOrd="0" presId="urn:microsoft.com/office/officeart/2005/8/layout/chevron1"/>
    <dgm:cxn modelId="{EDF35DF6-0CDC-441D-AE60-4E8F3FECB2CA}" type="presOf" srcId="{2848A2C2-7704-43B7-9CC0-D053FF916741}" destId="{831672DF-873D-409D-AE6A-15B0F018F49E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F4D9F238-B81C-4A36-99AB-D85EEBC656BB}" type="presOf" srcId="{6DDE3765-13E1-455D-9D94-B2691B91603F}" destId="{57A756F7-F430-4242-9F42-B48B6DC909BB}" srcOrd="0" destOrd="0" presId="urn:microsoft.com/office/officeart/2005/8/layout/chevron1"/>
    <dgm:cxn modelId="{C2231D4D-867C-4810-9885-AC1BC99768C1}" type="presOf" srcId="{A287971E-8528-48D9-AFFA-D72BBE0B3460}" destId="{6E270B41-5C17-4BA8-BB5C-4FB78B56F7E2}" srcOrd="0" destOrd="0" presId="urn:microsoft.com/office/officeart/2005/8/layout/chevron1"/>
    <dgm:cxn modelId="{1E34E1E6-F8F8-4D2E-A18A-3E12E82BEC28}" type="presOf" srcId="{90AC34E3-458A-4B6D-BF21-DC260196A89F}" destId="{AD0617F2-FD78-441B-BDB0-1DD880414CAA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A4EB17B3-3362-4627-9821-F037DC590A2C}" type="presOf" srcId="{7AB5D4A5-96EE-4B64-8998-30AE0A314885}" destId="{21DCFE5C-2968-434F-B247-5748C358204F}" srcOrd="0" destOrd="0" presId="urn:microsoft.com/office/officeart/2005/8/layout/chevron1"/>
    <dgm:cxn modelId="{E3130485-DC89-48B6-816A-89F9A1733A2E}" type="presParOf" srcId="{21DCFE5C-2968-434F-B247-5748C358204F}" destId="{AD0617F2-FD78-441B-BDB0-1DD880414CAA}" srcOrd="0" destOrd="0" presId="urn:microsoft.com/office/officeart/2005/8/layout/chevron1"/>
    <dgm:cxn modelId="{104D039F-3461-4ABA-9C27-A888B6BB0DE0}" type="presParOf" srcId="{21DCFE5C-2968-434F-B247-5748C358204F}" destId="{CAEE3188-F927-44AB-BCCA-69E7DFCBB852}" srcOrd="1" destOrd="0" presId="urn:microsoft.com/office/officeart/2005/8/layout/chevron1"/>
    <dgm:cxn modelId="{A9F7D5D0-9590-4CCC-A0BE-DE904B5F8FFA}" type="presParOf" srcId="{21DCFE5C-2968-434F-B247-5748C358204F}" destId="{6E270B41-5C17-4BA8-BB5C-4FB78B56F7E2}" srcOrd="2" destOrd="0" presId="urn:microsoft.com/office/officeart/2005/8/layout/chevron1"/>
    <dgm:cxn modelId="{2301C71F-0BC3-4795-8EA2-D2F228B306F4}" type="presParOf" srcId="{21DCFE5C-2968-434F-B247-5748C358204F}" destId="{649B05EB-7ACC-4E16-82CD-9663B73F3AED}" srcOrd="3" destOrd="0" presId="urn:microsoft.com/office/officeart/2005/8/layout/chevron1"/>
    <dgm:cxn modelId="{43848EE7-95F8-46DC-8022-58563D7C738B}" type="presParOf" srcId="{21DCFE5C-2968-434F-B247-5748C358204F}" destId="{7D92C037-609E-4421-8EE8-EE844F061458}" srcOrd="4" destOrd="0" presId="urn:microsoft.com/office/officeart/2005/8/layout/chevron1"/>
    <dgm:cxn modelId="{FCC48A54-5D42-4070-995A-0BE4A82A3D26}" type="presParOf" srcId="{21DCFE5C-2968-434F-B247-5748C358204F}" destId="{F4B56B21-D639-4C12-B219-30A78AFDAD4F}" srcOrd="5" destOrd="0" presId="urn:microsoft.com/office/officeart/2005/8/layout/chevron1"/>
    <dgm:cxn modelId="{F4A060A1-F3D1-4D84-A7C9-277A926A1AAE}" type="presParOf" srcId="{21DCFE5C-2968-434F-B247-5748C358204F}" destId="{57A756F7-F430-4242-9F42-B48B6DC909BB}" srcOrd="6" destOrd="0" presId="urn:microsoft.com/office/officeart/2005/8/layout/chevron1"/>
    <dgm:cxn modelId="{A3387F7F-E746-4B87-A625-5C520DAF1C40}" type="presParOf" srcId="{21DCFE5C-2968-434F-B247-5748C358204F}" destId="{CF34E47F-25B3-48BC-BBC6-99B1729C486D}" srcOrd="7" destOrd="0" presId="urn:microsoft.com/office/officeart/2005/8/layout/chevron1"/>
    <dgm:cxn modelId="{B0516912-BCC8-4383-AE8F-471065E37C2D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D4C7677-C1C9-4B43-8E2F-A00799397AB8}" type="presOf" srcId="{51E484B0-488C-477C-B7D0-13D670404E3A}" destId="{7D92C037-609E-4421-8EE8-EE844F061458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284846B8-42E9-490E-AC90-606BFD76D5F7}" type="presOf" srcId="{7AB5D4A5-96EE-4B64-8998-30AE0A314885}" destId="{21DCFE5C-2968-434F-B247-5748C358204F}" srcOrd="0" destOrd="0" presId="urn:microsoft.com/office/officeart/2005/8/layout/chevron1"/>
    <dgm:cxn modelId="{CA68D404-B169-4A3F-B930-776DDE69AD58}" type="presOf" srcId="{A287971E-8528-48D9-AFFA-D72BBE0B3460}" destId="{6E270B41-5C17-4BA8-BB5C-4FB78B56F7E2}" srcOrd="0" destOrd="0" presId="urn:microsoft.com/office/officeart/2005/8/layout/chevron1"/>
    <dgm:cxn modelId="{1210816C-8084-4241-99C5-4883258B625B}" type="presOf" srcId="{90AC34E3-458A-4B6D-BF21-DC260196A89F}" destId="{AD0617F2-FD78-441B-BDB0-1DD880414CAA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E4D249B2-34F7-4F8B-AB3A-DF79ED1CD76F}" type="presOf" srcId="{2848A2C2-7704-43B7-9CC0-D053FF916741}" destId="{831672DF-873D-409D-AE6A-15B0F018F49E}" srcOrd="0" destOrd="0" presId="urn:microsoft.com/office/officeart/2005/8/layout/chevron1"/>
    <dgm:cxn modelId="{0749803B-0F06-478B-BA9A-499368FA2446}" type="presOf" srcId="{6DDE3765-13E1-455D-9D94-B2691B91603F}" destId="{57A756F7-F430-4242-9F42-B48B6DC909BB}" srcOrd="0" destOrd="0" presId="urn:microsoft.com/office/officeart/2005/8/layout/chevron1"/>
    <dgm:cxn modelId="{C5BF3D23-2CB1-43AD-8B2D-5B392D3CF422}" type="presParOf" srcId="{21DCFE5C-2968-434F-B247-5748C358204F}" destId="{AD0617F2-FD78-441B-BDB0-1DD880414CAA}" srcOrd="0" destOrd="0" presId="urn:microsoft.com/office/officeart/2005/8/layout/chevron1"/>
    <dgm:cxn modelId="{6A842696-96E5-4C28-B3F2-39918F3D8921}" type="presParOf" srcId="{21DCFE5C-2968-434F-B247-5748C358204F}" destId="{CAEE3188-F927-44AB-BCCA-69E7DFCBB852}" srcOrd="1" destOrd="0" presId="urn:microsoft.com/office/officeart/2005/8/layout/chevron1"/>
    <dgm:cxn modelId="{020253CD-2EE6-4A32-97BD-8C8B21A4CBAD}" type="presParOf" srcId="{21DCFE5C-2968-434F-B247-5748C358204F}" destId="{6E270B41-5C17-4BA8-BB5C-4FB78B56F7E2}" srcOrd="2" destOrd="0" presId="urn:microsoft.com/office/officeart/2005/8/layout/chevron1"/>
    <dgm:cxn modelId="{DA34C4AE-1641-4724-BA07-7B24394D5FE1}" type="presParOf" srcId="{21DCFE5C-2968-434F-B247-5748C358204F}" destId="{649B05EB-7ACC-4E16-82CD-9663B73F3AED}" srcOrd="3" destOrd="0" presId="urn:microsoft.com/office/officeart/2005/8/layout/chevron1"/>
    <dgm:cxn modelId="{DF9DA60E-D395-4711-AC7D-3D14FB81D7ED}" type="presParOf" srcId="{21DCFE5C-2968-434F-B247-5748C358204F}" destId="{7D92C037-609E-4421-8EE8-EE844F061458}" srcOrd="4" destOrd="0" presId="urn:microsoft.com/office/officeart/2005/8/layout/chevron1"/>
    <dgm:cxn modelId="{DFFDAAEA-A475-43C5-AEBE-4A7CBC917823}" type="presParOf" srcId="{21DCFE5C-2968-434F-B247-5748C358204F}" destId="{F4B56B21-D639-4C12-B219-30A78AFDAD4F}" srcOrd="5" destOrd="0" presId="urn:microsoft.com/office/officeart/2005/8/layout/chevron1"/>
    <dgm:cxn modelId="{A3CB01DD-24D3-4E1A-86F8-A847E380CAFC}" type="presParOf" srcId="{21DCFE5C-2968-434F-B247-5748C358204F}" destId="{57A756F7-F430-4242-9F42-B48B6DC909BB}" srcOrd="6" destOrd="0" presId="urn:microsoft.com/office/officeart/2005/8/layout/chevron1"/>
    <dgm:cxn modelId="{1F82C818-95D1-4162-84D6-4924682D5B43}" type="presParOf" srcId="{21DCFE5C-2968-434F-B247-5748C358204F}" destId="{CF34E47F-25B3-48BC-BBC6-99B1729C486D}" srcOrd="7" destOrd="0" presId="urn:microsoft.com/office/officeart/2005/8/layout/chevron1"/>
    <dgm:cxn modelId="{EC14068F-320E-4C4C-9946-FB4F17C3A8DD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D7B442E-93B9-465A-BDAD-5D1C24F3CB2F}" type="presOf" srcId="{90AC34E3-458A-4B6D-BF21-DC260196A89F}" destId="{AD0617F2-FD78-441B-BDB0-1DD880414CAA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58B30F5E-256C-43D6-828F-8B833AA559C2}" type="presOf" srcId="{2848A2C2-7704-43B7-9CC0-D053FF916741}" destId="{831672DF-873D-409D-AE6A-15B0F018F49E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D6BBC160-4B7C-4A53-BE55-12A587662C9F}" type="presOf" srcId="{51E484B0-488C-477C-B7D0-13D670404E3A}" destId="{7D92C037-609E-4421-8EE8-EE844F061458}" srcOrd="0" destOrd="0" presId="urn:microsoft.com/office/officeart/2005/8/layout/chevron1"/>
    <dgm:cxn modelId="{0FED5E28-7D29-4053-AE23-5B048446DE97}" type="presOf" srcId="{7AB5D4A5-96EE-4B64-8998-30AE0A314885}" destId="{21DCFE5C-2968-434F-B247-5748C358204F}" srcOrd="0" destOrd="0" presId="urn:microsoft.com/office/officeart/2005/8/layout/chevron1"/>
    <dgm:cxn modelId="{106C1E71-E7DA-4AD4-8EA3-50BF06DC1962}" type="presOf" srcId="{A287971E-8528-48D9-AFFA-D72BBE0B3460}" destId="{6E270B41-5C17-4BA8-BB5C-4FB78B56F7E2}" srcOrd="0" destOrd="0" presId="urn:microsoft.com/office/officeart/2005/8/layout/chevron1"/>
    <dgm:cxn modelId="{5A05ED29-CA1F-40B8-8B14-32E5A3699EEC}" type="presOf" srcId="{6DDE3765-13E1-455D-9D94-B2691B91603F}" destId="{57A756F7-F430-4242-9F42-B48B6DC909BB}" srcOrd="0" destOrd="0" presId="urn:microsoft.com/office/officeart/2005/8/layout/chevron1"/>
    <dgm:cxn modelId="{26257BBC-716C-4C84-A403-2E93846A9DAC}" type="presParOf" srcId="{21DCFE5C-2968-434F-B247-5748C358204F}" destId="{AD0617F2-FD78-441B-BDB0-1DD880414CAA}" srcOrd="0" destOrd="0" presId="urn:microsoft.com/office/officeart/2005/8/layout/chevron1"/>
    <dgm:cxn modelId="{5D5EA886-DE9B-4600-BCCB-2A8DC670A1C0}" type="presParOf" srcId="{21DCFE5C-2968-434F-B247-5748C358204F}" destId="{CAEE3188-F927-44AB-BCCA-69E7DFCBB852}" srcOrd="1" destOrd="0" presId="urn:microsoft.com/office/officeart/2005/8/layout/chevron1"/>
    <dgm:cxn modelId="{0C51A4F7-223D-423D-941F-B6664178F7DA}" type="presParOf" srcId="{21DCFE5C-2968-434F-B247-5748C358204F}" destId="{6E270B41-5C17-4BA8-BB5C-4FB78B56F7E2}" srcOrd="2" destOrd="0" presId="urn:microsoft.com/office/officeart/2005/8/layout/chevron1"/>
    <dgm:cxn modelId="{887DDE8E-E58D-4BCD-A642-5AE50BEE49D8}" type="presParOf" srcId="{21DCFE5C-2968-434F-B247-5748C358204F}" destId="{649B05EB-7ACC-4E16-82CD-9663B73F3AED}" srcOrd="3" destOrd="0" presId="urn:microsoft.com/office/officeart/2005/8/layout/chevron1"/>
    <dgm:cxn modelId="{8D4CF57B-9ABC-4049-BBDD-8095EB473809}" type="presParOf" srcId="{21DCFE5C-2968-434F-B247-5748C358204F}" destId="{7D92C037-609E-4421-8EE8-EE844F061458}" srcOrd="4" destOrd="0" presId="urn:microsoft.com/office/officeart/2005/8/layout/chevron1"/>
    <dgm:cxn modelId="{D5423EBB-B530-41B7-81DA-62E1A54A2AC7}" type="presParOf" srcId="{21DCFE5C-2968-434F-B247-5748C358204F}" destId="{F4B56B21-D639-4C12-B219-30A78AFDAD4F}" srcOrd="5" destOrd="0" presId="urn:microsoft.com/office/officeart/2005/8/layout/chevron1"/>
    <dgm:cxn modelId="{5827497B-1983-4629-8630-7D7B20BA6BF2}" type="presParOf" srcId="{21DCFE5C-2968-434F-B247-5748C358204F}" destId="{57A756F7-F430-4242-9F42-B48B6DC909BB}" srcOrd="6" destOrd="0" presId="urn:microsoft.com/office/officeart/2005/8/layout/chevron1"/>
    <dgm:cxn modelId="{E79232A1-2313-4F20-BF8A-93A7F87E6C31}" type="presParOf" srcId="{21DCFE5C-2968-434F-B247-5748C358204F}" destId="{CF34E47F-25B3-48BC-BBC6-99B1729C486D}" srcOrd="7" destOrd="0" presId="urn:microsoft.com/office/officeart/2005/8/layout/chevron1"/>
    <dgm:cxn modelId="{9F8742BB-B0BB-4BF5-93F9-885E502C184E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26F93CD-DA0B-4600-B354-363773D155B5}" type="presOf" srcId="{6DDE3765-13E1-455D-9D94-B2691B91603F}" destId="{57A756F7-F430-4242-9F42-B48B6DC909BB}" srcOrd="0" destOrd="0" presId="urn:microsoft.com/office/officeart/2005/8/layout/chevron1"/>
    <dgm:cxn modelId="{9434E9C6-5927-4E79-ACE7-858DA52AE720}" type="presOf" srcId="{51E484B0-488C-477C-B7D0-13D670404E3A}" destId="{7D92C037-609E-4421-8EE8-EE844F061458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AB85D03C-3050-40C0-BB4A-CC1EC078B81B}" type="presOf" srcId="{90AC34E3-458A-4B6D-BF21-DC260196A89F}" destId="{AD0617F2-FD78-441B-BDB0-1DD880414CAA}" srcOrd="0" destOrd="0" presId="urn:microsoft.com/office/officeart/2005/8/layout/chevron1"/>
    <dgm:cxn modelId="{DFEE77E5-7FA7-423B-B7FF-9A4A8BE11D31}" type="presOf" srcId="{7AB5D4A5-96EE-4B64-8998-30AE0A314885}" destId="{21DCFE5C-2968-434F-B247-5748C358204F}" srcOrd="0" destOrd="0" presId="urn:microsoft.com/office/officeart/2005/8/layout/chevron1"/>
    <dgm:cxn modelId="{4F5D5EA7-1BB4-4F93-B34F-0FD437ECA08E}" type="presOf" srcId="{2848A2C2-7704-43B7-9CC0-D053FF916741}" destId="{831672DF-873D-409D-AE6A-15B0F018F49E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4E261A06-763A-4E77-9380-204512CC0275}" type="presOf" srcId="{A287971E-8528-48D9-AFFA-D72BBE0B3460}" destId="{6E270B41-5C17-4BA8-BB5C-4FB78B56F7E2}" srcOrd="0" destOrd="0" presId="urn:microsoft.com/office/officeart/2005/8/layout/chevron1"/>
    <dgm:cxn modelId="{D00C2E27-6C70-43F6-BB26-AD6EE25FAFAF}" type="presParOf" srcId="{21DCFE5C-2968-434F-B247-5748C358204F}" destId="{AD0617F2-FD78-441B-BDB0-1DD880414CAA}" srcOrd="0" destOrd="0" presId="urn:microsoft.com/office/officeart/2005/8/layout/chevron1"/>
    <dgm:cxn modelId="{4E7DCA8D-9AA7-4398-A139-B16942EB1E7C}" type="presParOf" srcId="{21DCFE5C-2968-434F-B247-5748C358204F}" destId="{CAEE3188-F927-44AB-BCCA-69E7DFCBB852}" srcOrd="1" destOrd="0" presId="urn:microsoft.com/office/officeart/2005/8/layout/chevron1"/>
    <dgm:cxn modelId="{8D58872F-F7AF-4728-BD25-938BBB0032C8}" type="presParOf" srcId="{21DCFE5C-2968-434F-B247-5748C358204F}" destId="{6E270B41-5C17-4BA8-BB5C-4FB78B56F7E2}" srcOrd="2" destOrd="0" presId="urn:microsoft.com/office/officeart/2005/8/layout/chevron1"/>
    <dgm:cxn modelId="{DCA04A1F-2EEF-4FDE-82F5-97ED465B2FAB}" type="presParOf" srcId="{21DCFE5C-2968-434F-B247-5748C358204F}" destId="{649B05EB-7ACC-4E16-82CD-9663B73F3AED}" srcOrd="3" destOrd="0" presId="urn:microsoft.com/office/officeart/2005/8/layout/chevron1"/>
    <dgm:cxn modelId="{3CBCD30C-0612-4839-9DEA-0AA19259524D}" type="presParOf" srcId="{21DCFE5C-2968-434F-B247-5748C358204F}" destId="{7D92C037-609E-4421-8EE8-EE844F061458}" srcOrd="4" destOrd="0" presId="urn:microsoft.com/office/officeart/2005/8/layout/chevron1"/>
    <dgm:cxn modelId="{1E2D78DC-298B-4C5E-8A0D-DB767C03D014}" type="presParOf" srcId="{21DCFE5C-2968-434F-B247-5748C358204F}" destId="{F4B56B21-D639-4C12-B219-30A78AFDAD4F}" srcOrd="5" destOrd="0" presId="urn:microsoft.com/office/officeart/2005/8/layout/chevron1"/>
    <dgm:cxn modelId="{63D2B561-4553-47D6-A337-CAA28FB39859}" type="presParOf" srcId="{21DCFE5C-2968-434F-B247-5748C358204F}" destId="{57A756F7-F430-4242-9F42-B48B6DC909BB}" srcOrd="6" destOrd="0" presId="urn:microsoft.com/office/officeart/2005/8/layout/chevron1"/>
    <dgm:cxn modelId="{1768A147-5FA1-411B-8212-474573859560}" type="presParOf" srcId="{21DCFE5C-2968-434F-B247-5748C358204F}" destId="{CF34E47F-25B3-48BC-BBC6-99B1729C486D}" srcOrd="7" destOrd="0" presId="urn:microsoft.com/office/officeart/2005/8/layout/chevron1"/>
    <dgm:cxn modelId="{61B4173D-BBA1-4966-B592-514A80A7F685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A6C2F268-CB09-4F39-9517-26FAD61B4848}" type="presOf" srcId="{90AC34E3-458A-4B6D-BF21-DC260196A89F}" destId="{AD0617F2-FD78-441B-BDB0-1DD880414CAA}" srcOrd="0" destOrd="0" presId="urn:microsoft.com/office/officeart/2005/8/layout/chevron1"/>
    <dgm:cxn modelId="{AEBFFA1E-9526-4555-BD4C-06CD5D9CE3BA}" type="presOf" srcId="{7AB5D4A5-96EE-4B64-8998-30AE0A314885}" destId="{21DCFE5C-2968-434F-B247-5748C358204F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07DA3D49-5193-4BD7-AF75-776999DC2086}" type="presOf" srcId="{51E484B0-488C-477C-B7D0-13D670404E3A}" destId="{7D92C037-609E-4421-8EE8-EE844F061458}" srcOrd="0" destOrd="0" presId="urn:microsoft.com/office/officeart/2005/8/layout/chevron1"/>
    <dgm:cxn modelId="{76DFBE8F-5E05-48CA-81E9-3B520BC32A37}" type="presOf" srcId="{6DDE3765-13E1-455D-9D94-B2691B91603F}" destId="{57A756F7-F430-4242-9F42-B48B6DC909BB}" srcOrd="0" destOrd="0" presId="urn:microsoft.com/office/officeart/2005/8/layout/chevron1"/>
    <dgm:cxn modelId="{A97E9E71-500A-4B49-A28D-C925873AFC0F}" type="presOf" srcId="{2848A2C2-7704-43B7-9CC0-D053FF916741}" destId="{831672DF-873D-409D-AE6A-15B0F018F49E}" srcOrd="0" destOrd="0" presId="urn:microsoft.com/office/officeart/2005/8/layout/chevron1"/>
    <dgm:cxn modelId="{7AEAEB2F-D201-47FB-A750-9AA92C332824}" type="presOf" srcId="{A287971E-8528-48D9-AFFA-D72BBE0B3460}" destId="{6E270B41-5C17-4BA8-BB5C-4FB78B56F7E2}" srcOrd="0" destOrd="0" presId="urn:microsoft.com/office/officeart/2005/8/layout/chevron1"/>
    <dgm:cxn modelId="{534F9185-97BD-4FC6-950A-A81CC780151F}" type="presParOf" srcId="{21DCFE5C-2968-434F-B247-5748C358204F}" destId="{AD0617F2-FD78-441B-BDB0-1DD880414CAA}" srcOrd="0" destOrd="0" presId="urn:microsoft.com/office/officeart/2005/8/layout/chevron1"/>
    <dgm:cxn modelId="{18D99E81-60A1-4AAC-89D8-334931B216F0}" type="presParOf" srcId="{21DCFE5C-2968-434F-B247-5748C358204F}" destId="{CAEE3188-F927-44AB-BCCA-69E7DFCBB852}" srcOrd="1" destOrd="0" presId="urn:microsoft.com/office/officeart/2005/8/layout/chevron1"/>
    <dgm:cxn modelId="{DE2AAF4F-5FE6-4695-A64A-B887D918BD5A}" type="presParOf" srcId="{21DCFE5C-2968-434F-B247-5748C358204F}" destId="{6E270B41-5C17-4BA8-BB5C-4FB78B56F7E2}" srcOrd="2" destOrd="0" presId="urn:microsoft.com/office/officeart/2005/8/layout/chevron1"/>
    <dgm:cxn modelId="{E141C21F-0114-4A6A-B484-07B95847CA5A}" type="presParOf" srcId="{21DCFE5C-2968-434F-B247-5748C358204F}" destId="{649B05EB-7ACC-4E16-82CD-9663B73F3AED}" srcOrd="3" destOrd="0" presId="urn:microsoft.com/office/officeart/2005/8/layout/chevron1"/>
    <dgm:cxn modelId="{EF4DB60C-C537-46CD-8D35-5EFC06CF688F}" type="presParOf" srcId="{21DCFE5C-2968-434F-B247-5748C358204F}" destId="{7D92C037-609E-4421-8EE8-EE844F061458}" srcOrd="4" destOrd="0" presId="urn:microsoft.com/office/officeart/2005/8/layout/chevron1"/>
    <dgm:cxn modelId="{45D88D7B-0AF4-4669-BE7D-2BF3F739F437}" type="presParOf" srcId="{21DCFE5C-2968-434F-B247-5748C358204F}" destId="{F4B56B21-D639-4C12-B219-30A78AFDAD4F}" srcOrd="5" destOrd="0" presId="urn:microsoft.com/office/officeart/2005/8/layout/chevron1"/>
    <dgm:cxn modelId="{40D0D1B9-D233-4FBB-9750-C9E14D34AF0D}" type="presParOf" srcId="{21DCFE5C-2968-434F-B247-5748C358204F}" destId="{57A756F7-F430-4242-9F42-B48B6DC909BB}" srcOrd="6" destOrd="0" presId="urn:microsoft.com/office/officeart/2005/8/layout/chevron1"/>
    <dgm:cxn modelId="{133650D4-F3D6-43C6-BB82-258674FAC5F5}" type="presParOf" srcId="{21DCFE5C-2968-434F-B247-5748C358204F}" destId="{CF34E47F-25B3-48BC-BBC6-99B1729C486D}" srcOrd="7" destOrd="0" presId="urn:microsoft.com/office/officeart/2005/8/layout/chevron1"/>
    <dgm:cxn modelId="{44FCE737-8ADE-4CDA-9713-4D2E4425AA65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62605369-1EBF-4B02-9247-7B1F16037FD4}" type="presOf" srcId="{7AB5D4A5-96EE-4B64-8998-30AE0A314885}" destId="{21DCFE5C-2968-434F-B247-5748C358204F}" srcOrd="0" destOrd="0" presId="urn:microsoft.com/office/officeart/2005/8/layout/chevron1"/>
    <dgm:cxn modelId="{9F19762D-687D-4D45-8407-33614D4E8F52}" type="presOf" srcId="{2848A2C2-7704-43B7-9CC0-D053FF916741}" destId="{831672DF-873D-409D-AE6A-15B0F018F49E}" srcOrd="0" destOrd="0" presId="urn:microsoft.com/office/officeart/2005/8/layout/chevron1"/>
    <dgm:cxn modelId="{ECC41151-D0A5-4AF4-AF3F-BC162636CEB9}" type="presOf" srcId="{A287971E-8528-48D9-AFFA-D72BBE0B3460}" destId="{6E270B41-5C17-4BA8-BB5C-4FB78B56F7E2}" srcOrd="0" destOrd="0" presId="urn:microsoft.com/office/officeart/2005/8/layout/chevron1"/>
    <dgm:cxn modelId="{DEB0AC1A-D512-4724-AB76-67487D05A689}" type="presOf" srcId="{6DDE3765-13E1-455D-9D94-B2691B91603F}" destId="{57A756F7-F430-4242-9F42-B48B6DC909BB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D2058A27-CB70-437B-A322-ABDF38C6957F}" type="presOf" srcId="{51E484B0-488C-477C-B7D0-13D670404E3A}" destId="{7D92C037-609E-4421-8EE8-EE844F061458}" srcOrd="0" destOrd="0" presId="urn:microsoft.com/office/officeart/2005/8/layout/chevron1"/>
    <dgm:cxn modelId="{BA4AAC72-0CBD-49C0-82F7-6CD9991D4E18}" type="presOf" srcId="{90AC34E3-458A-4B6D-BF21-DC260196A89F}" destId="{AD0617F2-FD78-441B-BDB0-1DD880414CAA}" srcOrd="0" destOrd="0" presId="urn:microsoft.com/office/officeart/2005/8/layout/chevron1"/>
    <dgm:cxn modelId="{F2E72047-B953-4E19-A9A7-0F90EAEC7E48}" type="presParOf" srcId="{21DCFE5C-2968-434F-B247-5748C358204F}" destId="{AD0617F2-FD78-441B-BDB0-1DD880414CAA}" srcOrd="0" destOrd="0" presId="urn:microsoft.com/office/officeart/2005/8/layout/chevron1"/>
    <dgm:cxn modelId="{40E58C6D-A90F-4E3F-954D-ACD0CB011AF3}" type="presParOf" srcId="{21DCFE5C-2968-434F-B247-5748C358204F}" destId="{CAEE3188-F927-44AB-BCCA-69E7DFCBB852}" srcOrd="1" destOrd="0" presId="urn:microsoft.com/office/officeart/2005/8/layout/chevron1"/>
    <dgm:cxn modelId="{65AC69A1-F9C3-4C6D-941F-6BACE77A2491}" type="presParOf" srcId="{21DCFE5C-2968-434F-B247-5748C358204F}" destId="{6E270B41-5C17-4BA8-BB5C-4FB78B56F7E2}" srcOrd="2" destOrd="0" presId="urn:microsoft.com/office/officeart/2005/8/layout/chevron1"/>
    <dgm:cxn modelId="{91E72249-ECE4-41BD-9123-E5AFEE7ED644}" type="presParOf" srcId="{21DCFE5C-2968-434F-B247-5748C358204F}" destId="{649B05EB-7ACC-4E16-82CD-9663B73F3AED}" srcOrd="3" destOrd="0" presId="urn:microsoft.com/office/officeart/2005/8/layout/chevron1"/>
    <dgm:cxn modelId="{79E63BF2-355C-46DC-BA62-ACC220B7BCFF}" type="presParOf" srcId="{21DCFE5C-2968-434F-B247-5748C358204F}" destId="{7D92C037-609E-4421-8EE8-EE844F061458}" srcOrd="4" destOrd="0" presId="urn:microsoft.com/office/officeart/2005/8/layout/chevron1"/>
    <dgm:cxn modelId="{94E41DD7-DBD5-4ED9-8379-A709A53BFD07}" type="presParOf" srcId="{21DCFE5C-2968-434F-B247-5748C358204F}" destId="{F4B56B21-D639-4C12-B219-30A78AFDAD4F}" srcOrd="5" destOrd="0" presId="urn:microsoft.com/office/officeart/2005/8/layout/chevron1"/>
    <dgm:cxn modelId="{E6819CDF-98D1-452C-9784-C7006DC07B73}" type="presParOf" srcId="{21DCFE5C-2968-434F-B247-5748C358204F}" destId="{57A756F7-F430-4242-9F42-B48B6DC909BB}" srcOrd="6" destOrd="0" presId="urn:microsoft.com/office/officeart/2005/8/layout/chevron1"/>
    <dgm:cxn modelId="{7F60D9C4-0706-45F1-9B35-BB513056B051}" type="presParOf" srcId="{21DCFE5C-2968-434F-B247-5748C358204F}" destId="{CF34E47F-25B3-48BC-BBC6-99B1729C486D}" srcOrd="7" destOrd="0" presId="urn:microsoft.com/office/officeart/2005/8/layout/chevron1"/>
    <dgm:cxn modelId="{A4D4C95C-3464-4623-B147-934CF032A292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21BC710-C587-4DE1-A8BE-49F20F54CA8B}" type="presOf" srcId="{7AB5D4A5-96EE-4B64-8998-30AE0A314885}" destId="{21DCFE5C-2968-434F-B247-5748C358204F}" srcOrd="0" destOrd="0" presId="urn:microsoft.com/office/officeart/2005/8/layout/chevron1"/>
    <dgm:cxn modelId="{A85F74F0-0F07-4706-88E8-51193916C8F1}" type="presOf" srcId="{90AC34E3-458A-4B6D-BF21-DC260196A89F}" destId="{AD0617F2-FD78-441B-BDB0-1DD880414CAA}" srcOrd="0" destOrd="0" presId="urn:microsoft.com/office/officeart/2005/8/layout/chevron1"/>
    <dgm:cxn modelId="{DC923617-6323-4525-858E-FB194F71B399}" type="presOf" srcId="{51E484B0-488C-477C-B7D0-13D670404E3A}" destId="{7D92C037-609E-4421-8EE8-EE844F061458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485E0363-90DF-4E27-B115-646BD97F4449}" type="presOf" srcId="{2848A2C2-7704-43B7-9CC0-D053FF916741}" destId="{831672DF-873D-409D-AE6A-15B0F018F49E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F31199CB-31A6-4214-BA5D-5A7E75366C4F}" type="presOf" srcId="{A287971E-8528-48D9-AFFA-D72BBE0B3460}" destId="{6E270B41-5C17-4BA8-BB5C-4FB78B56F7E2}" srcOrd="0" destOrd="0" presId="urn:microsoft.com/office/officeart/2005/8/layout/chevron1"/>
    <dgm:cxn modelId="{A482A167-10D2-439F-8D21-4B34D14A9E9D}" type="presOf" srcId="{6DDE3765-13E1-455D-9D94-B2691B91603F}" destId="{57A756F7-F430-4242-9F42-B48B6DC909BB}" srcOrd="0" destOrd="0" presId="urn:microsoft.com/office/officeart/2005/8/layout/chevron1"/>
    <dgm:cxn modelId="{E3D1F78B-1D96-41D3-9A03-C3FAB058AB75}" type="presParOf" srcId="{21DCFE5C-2968-434F-B247-5748C358204F}" destId="{AD0617F2-FD78-441B-BDB0-1DD880414CAA}" srcOrd="0" destOrd="0" presId="urn:microsoft.com/office/officeart/2005/8/layout/chevron1"/>
    <dgm:cxn modelId="{00E97A78-9F6E-4774-8F06-A195201A5003}" type="presParOf" srcId="{21DCFE5C-2968-434F-B247-5748C358204F}" destId="{CAEE3188-F927-44AB-BCCA-69E7DFCBB852}" srcOrd="1" destOrd="0" presId="urn:microsoft.com/office/officeart/2005/8/layout/chevron1"/>
    <dgm:cxn modelId="{B30CA61D-9565-4709-9F2F-8C6F641BF8DB}" type="presParOf" srcId="{21DCFE5C-2968-434F-B247-5748C358204F}" destId="{6E270B41-5C17-4BA8-BB5C-4FB78B56F7E2}" srcOrd="2" destOrd="0" presId="urn:microsoft.com/office/officeart/2005/8/layout/chevron1"/>
    <dgm:cxn modelId="{5EBA4CCA-BFF7-4F90-B23F-0D8D4F16E8EC}" type="presParOf" srcId="{21DCFE5C-2968-434F-B247-5748C358204F}" destId="{649B05EB-7ACC-4E16-82CD-9663B73F3AED}" srcOrd="3" destOrd="0" presId="urn:microsoft.com/office/officeart/2005/8/layout/chevron1"/>
    <dgm:cxn modelId="{26E88C41-1597-4ADE-BB82-26EEEDEC9D33}" type="presParOf" srcId="{21DCFE5C-2968-434F-B247-5748C358204F}" destId="{7D92C037-609E-4421-8EE8-EE844F061458}" srcOrd="4" destOrd="0" presId="urn:microsoft.com/office/officeart/2005/8/layout/chevron1"/>
    <dgm:cxn modelId="{58CCD179-7C22-4B2C-933A-B93FADAF08FA}" type="presParOf" srcId="{21DCFE5C-2968-434F-B247-5748C358204F}" destId="{F4B56B21-D639-4C12-B219-30A78AFDAD4F}" srcOrd="5" destOrd="0" presId="urn:microsoft.com/office/officeart/2005/8/layout/chevron1"/>
    <dgm:cxn modelId="{74B2F2D9-66C9-400D-A972-3F66DEFAC576}" type="presParOf" srcId="{21DCFE5C-2968-434F-B247-5748C358204F}" destId="{57A756F7-F430-4242-9F42-B48B6DC909BB}" srcOrd="6" destOrd="0" presId="urn:microsoft.com/office/officeart/2005/8/layout/chevron1"/>
    <dgm:cxn modelId="{2A4E0C76-858F-4312-9FC7-979C0D54138C}" type="presParOf" srcId="{21DCFE5C-2968-434F-B247-5748C358204F}" destId="{CF34E47F-25B3-48BC-BBC6-99B1729C486D}" srcOrd="7" destOrd="0" presId="urn:microsoft.com/office/officeart/2005/8/layout/chevron1"/>
    <dgm:cxn modelId="{8A0AB47F-E7DA-4B76-8E05-1838432FE9E0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48AFB27A-C2DB-4762-BDC7-8366E27F6522}" type="presOf" srcId="{51E484B0-488C-477C-B7D0-13D670404E3A}" destId="{7D92C037-609E-4421-8EE8-EE844F061458}" srcOrd="0" destOrd="0" presId="urn:microsoft.com/office/officeart/2005/8/layout/chevron1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EC7774B0-977E-4F23-A39F-8A171ADA8554}" type="presOf" srcId="{6DDE3765-13E1-455D-9D94-B2691B91603F}" destId="{57A756F7-F430-4242-9F42-B48B6DC909BB}" srcOrd="0" destOrd="0" presId="urn:microsoft.com/office/officeart/2005/8/layout/chevron1"/>
    <dgm:cxn modelId="{3A4A8D05-180A-4B91-B46F-9FD4DD72E1BF}" type="presOf" srcId="{7AB5D4A5-96EE-4B64-8998-30AE0A314885}" destId="{21DCFE5C-2968-434F-B247-5748C358204F}" srcOrd="0" destOrd="0" presId="urn:microsoft.com/office/officeart/2005/8/layout/chevron1"/>
    <dgm:cxn modelId="{A9602E06-7933-4AD6-82F9-D5900B76CB4B}" type="presOf" srcId="{90AC34E3-458A-4B6D-BF21-DC260196A89F}" destId="{AD0617F2-FD78-441B-BDB0-1DD880414CAA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0DCB36B9-3DA1-4379-A18F-C7E0DC6A2055}" type="presOf" srcId="{A287971E-8528-48D9-AFFA-D72BBE0B3460}" destId="{6E270B41-5C17-4BA8-BB5C-4FB78B56F7E2}" srcOrd="0" destOrd="0" presId="urn:microsoft.com/office/officeart/2005/8/layout/chevron1"/>
    <dgm:cxn modelId="{1CFA4C5F-74F2-41D0-9042-DBA92FB9ADBF}" type="presOf" srcId="{2848A2C2-7704-43B7-9CC0-D053FF916741}" destId="{831672DF-873D-409D-AE6A-15B0F018F49E}" srcOrd="0" destOrd="0" presId="urn:microsoft.com/office/officeart/2005/8/layout/chevron1"/>
    <dgm:cxn modelId="{454CAFEA-0724-41D4-AABC-4AA5F1D450BB}" type="presParOf" srcId="{21DCFE5C-2968-434F-B247-5748C358204F}" destId="{AD0617F2-FD78-441B-BDB0-1DD880414CAA}" srcOrd="0" destOrd="0" presId="urn:microsoft.com/office/officeart/2005/8/layout/chevron1"/>
    <dgm:cxn modelId="{8B93D564-BAC7-46E9-B6CA-8A38878EDDF6}" type="presParOf" srcId="{21DCFE5C-2968-434F-B247-5748C358204F}" destId="{CAEE3188-F927-44AB-BCCA-69E7DFCBB852}" srcOrd="1" destOrd="0" presId="urn:microsoft.com/office/officeart/2005/8/layout/chevron1"/>
    <dgm:cxn modelId="{A67F2C10-98DA-4A4D-BB8C-99816C27FDDF}" type="presParOf" srcId="{21DCFE5C-2968-434F-B247-5748C358204F}" destId="{6E270B41-5C17-4BA8-BB5C-4FB78B56F7E2}" srcOrd="2" destOrd="0" presId="urn:microsoft.com/office/officeart/2005/8/layout/chevron1"/>
    <dgm:cxn modelId="{0F607028-8CEF-47CB-90DF-D7B18C54EB16}" type="presParOf" srcId="{21DCFE5C-2968-434F-B247-5748C358204F}" destId="{649B05EB-7ACC-4E16-82CD-9663B73F3AED}" srcOrd="3" destOrd="0" presId="urn:microsoft.com/office/officeart/2005/8/layout/chevron1"/>
    <dgm:cxn modelId="{1871951A-ABB3-4A4B-85EF-3B141191A9C1}" type="presParOf" srcId="{21DCFE5C-2968-434F-B247-5748C358204F}" destId="{7D92C037-609E-4421-8EE8-EE844F061458}" srcOrd="4" destOrd="0" presId="urn:microsoft.com/office/officeart/2005/8/layout/chevron1"/>
    <dgm:cxn modelId="{3D9E7F7F-052D-4963-ADDA-DDC304E93AFD}" type="presParOf" srcId="{21DCFE5C-2968-434F-B247-5748C358204F}" destId="{F4B56B21-D639-4C12-B219-30A78AFDAD4F}" srcOrd="5" destOrd="0" presId="urn:microsoft.com/office/officeart/2005/8/layout/chevron1"/>
    <dgm:cxn modelId="{F304CC59-C7C1-44BF-B001-6FE990E585D3}" type="presParOf" srcId="{21DCFE5C-2968-434F-B247-5748C358204F}" destId="{57A756F7-F430-4242-9F42-B48B6DC909BB}" srcOrd="6" destOrd="0" presId="urn:microsoft.com/office/officeart/2005/8/layout/chevron1"/>
    <dgm:cxn modelId="{5E47A0BE-58E5-4B28-A9B9-995A70906056}" type="presParOf" srcId="{21DCFE5C-2968-434F-B247-5748C358204F}" destId="{CF34E47F-25B3-48BC-BBC6-99B1729C486D}" srcOrd="7" destOrd="0" presId="urn:microsoft.com/office/officeart/2005/8/layout/chevron1"/>
    <dgm:cxn modelId="{1F5EDA53-C63D-48F3-84DC-D2D742580001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06E1BA3-6002-4F77-86F1-215A8CCCA427}" type="presOf" srcId="{A287971E-8528-48D9-AFFA-D72BBE0B3460}" destId="{6E270B41-5C17-4BA8-BB5C-4FB78B56F7E2}" srcOrd="0" destOrd="0" presId="urn:microsoft.com/office/officeart/2005/8/layout/chevron1"/>
    <dgm:cxn modelId="{F62E0BDE-2A2D-4597-85D6-737A04AF52CA}" type="presOf" srcId="{6DDE3765-13E1-455D-9D94-B2691B91603F}" destId="{57A756F7-F430-4242-9F42-B48B6DC909BB}" srcOrd="0" destOrd="0" presId="urn:microsoft.com/office/officeart/2005/8/layout/chevron1"/>
    <dgm:cxn modelId="{8E5AAA1F-0058-4607-BD05-E638F77C4043}" type="presOf" srcId="{90AC34E3-458A-4B6D-BF21-DC260196A89F}" destId="{AD0617F2-FD78-441B-BDB0-1DD880414CAA}" srcOrd="0" destOrd="0" presId="urn:microsoft.com/office/officeart/2005/8/layout/chevron1"/>
    <dgm:cxn modelId="{571DA807-0946-44B2-87E6-8E7923FD4430}" type="presOf" srcId="{7AB5D4A5-96EE-4B64-8998-30AE0A314885}" destId="{21DCFE5C-2968-434F-B247-5748C358204F}" srcOrd="0" destOrd="0" presId="urn:microsoft.com/office/officeart/2005/8/layout/chevron1"/>
    <dgm:cxn modelId="{643D272D-63A6-4712-8EAC-D028C07B79FD}" type="presOf" srcId="{51E484B0-488C-477C-B7D0-13D670404E3A}" destId="{7D92C037-609E-4421-8EE8-EE844F061458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D486DEB8-1E38-4FC6-9BAB-B3B9ACF68FA4}" type="presOf" srcId="{2848A2C2-7704-43B7-9CC0-D053FF916741}" destId="{831672DF-873D-409D-AE6A-15B0F018F49E}" srcOrd="0" destOrd="0" presId="urn:microsoft.com/office/officeart/2005/8/layout/chevron1"/>
    <dgm:cxn modelId="{D3BF9563-B817-4544-BE46-BD6B27E2609D}" type="presParOf" srcId="{21DCFE5C-2968-434F-B247-5748C358204F}" destId="{AD0617F2-FD78-441B-BDB0-1DD880414CAA}" srcOrd="0" destOrd="0" presId="urn:microsoft.com/office/officeart/2005/8/layout/chevron1"/>
    <dgm:cxn modelId="{6CFBDAF6-21E8-435F-913B-249A0E5359D3}" type="presParOf" srcId="{21DCFE5C-2968-434F-B247-5748C358204F}" destId="{CAEE3188-F927-44AB-BCCA-69E7DFCBB852}" srcOrd="1" destOrd="0" presId="urn:microsoft.com/office/officeart/2005/8/layout/chevron1"/>
    <dgm:cxn modelId="{69FAB42A-2384-46E0-A9D3-5C878ECFE2C5}" type="presParOf" srcId="{21DCFE5C-2968-434F-B247-5748C358204F}" destId="{6E270B41-5C17-4BA8-BB5C-4FB78B56F7E2}" srcOrd="2" destOrd="0" presId="urn:microsoft.com/office/officeart/2005/8/layout/chevron1"/>
    <dgm:cxn modelId="{E6452814-8481-4900-A779-430F5CD37C21}" type="presParOf" srcId="{21DCFE5C-2968-434F-B247-5748C358204F}" destId="{649B05EB-7ACC-4E16-82CD-9663B73F3AED}" srcOrd="3" destOrd="0" presId="urn:microsoft.com/office/officeart/2005/8/layout/chevron1"/>
    <dgm:cxn modelId="{AD309C46-2541-4994-8277-1473974D0B0B}" type="presParOf" srcId="{21DCFE5C-2968-434F-B247-5748C358204F}" destId="{7D92C037-609E-4421-8EE8-EE844F061458}" srcOrd="4" destOrd="0" presId="urn:microsoft.com/office/officeart/2005/8/layout/chevron1"/>
    <dgm:cxn modelId="{F83C75A4-3915-4F06-B9FF-1B8404AB2A69}" type="presParOf" srcId="{21DCFE5C-2968-434F-B247-5748C358204F}" destId="{F4B56B21-D639-4C12-B219-30A78AFDAD4F}" srcOrd="5" destOrd="0" presId="urn:microsoft.com/office/officeart/2005/8/layout/chevron1"/>
    <dgm:cxn modelId="{217F19E7-95FF-40CF-B76F-DF361B2FE57C}" type="presParOf" srcId="{21DCFE5C-2968-434F-B247-5748C358204F}" destId="{57A756F7-F430-4242-9F42-B48B6DC909BB}" srcOrd="6" destOrd="0" presId="urn:microsoft.com/office/officeart/2005/8/layout/chevron1"/>
    <dgm:cxn modelId="{CC2BF54E-7E7F-4477-B7A5-FDF27E275D39}" type="presParOf" srcId="{21DCFE5C-2968-434F-B247-5748C358204F}" destId="{CF34E47F-25B3-48BC-BBC6-99B1729C486D}" srcOrd="7" destOrd="0" presId="urn:microsoft.com/office/officeart/2005/8/layout/chevron1"/>
    <dgm:cxn modelId="{626544D5-FA2E-4153-BB50-1C4B85FE0178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37E4529-4C0C-4296-8797-F0F8CE7FB657}" type="presOf" srcId="{6DDE3765-13E1-455D-9D94-B2691B91603F}" destId="{57A756F7-F430-4242-9F42-B48B6DC909BB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A06D3A4F-1AA1-4411-B512-95D73C2E1C95}" type="presOf" srcId="{A287971E-8528-48D9-AFFA-D72BBE0B3460}" destId="{6E270B41-5C17-4BA8-BB5C-4FB78B56F7E2}" srcOrd="0" destOrd="0" presId="urn:microsoft.com/office/officeart/2005/8/layout/chevron1"/>
    <dgm:cxn modelId="{E2F11284-CB2F-48F5-B017-BEA9F274146B}" type="presOf" srcId="{2848A2C2-7704-43B7-9CC0-D053FF916741}" destId="{831672DF-873D-409D-AE6A-15B0F018F49E}" srcOrd="0" destOrd="0" presId="urn:microsoft.com/office/officeart/2005/8/layout/chevron1"/>
    <dgm:cxn modelId="{27442435-29A1-45C9-8C9B-A4D3E61CA6FD}" type="presOf" srcId="{51E484B0-488C-477C-B7D0-13D670404E3A}" destId="{7D92C037-609E-4421-8EE8-EE844F061458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88A0ED0D-D1FE-46F9-BD5E-091C3252479F}" type="presOf" srcId="{90AC34E3-458A-4B6D-BF21-DC260196A89F}" destId="{AD0617F2-FD78-441B-BDB0-1DD880414CAA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B6E8EB08-8875-4D46-8FC3-7B6A28927077}" type="presOf" srcId="{7AB5D4A5-96EE-4B64-8998-30AE0A314885}" destId="{21DCFE5C-2968-434F-B247-5748C358204F}" srcOrd="0" destOrd="0" presId="urn:microsoft.com/office/officeart/2005/8/layout/chevron1"/>
    <dgm:cxn modelId="{19A8F731-DD1F-40CA-8F43-4ACB37FDBB5B}" type="presParOf" srcId="{21DCFE5C-2968-434F-B247-5748C358204F}" destId="{AD0617F2-FD78-441B-BDB0-1DD880414CAA}" srcOrd="0" destOrd="0" presId="urn:microsoft.com/office/officeart/2005/8/layout/chevron1"/>
    <dgm:cxn modelId="{D9C98A82-DB05-4B89-B895-082185533B1B}" type="presParOf" srcId="{21DCFE5C-2968-434F-B247-5748C358204F}" destId="{CAEE3188-F927-44AB-BCCA-69E7DFCBB852}" srcOrd="1" destOrd="0" presId="urn:microsoft.com/office/officeart/2005/8/layout/chevron1"/>
    <dgm:cxn modelId="{26F39365-584E-4ADD-A8F1-03A8A3C87336}" type="presParOf" srcId="{21DCFE5C-2968-434F-B247-5748C358204F}" destId="{6E270B41-5C17-4BA8-BB5C-4FB78B56F7E2}" srcOrd="2" destOrd="0" presId="urn:microsoft.com/office/officeart/2005/8/layout/chevron1"/>
    <dgm:cxn modelId="{15582C04-7E2E-4C25-AAC2-9332234E0596}" type="presParOf" srcId="{21DCFE5C-2968-434F-B247-5748C358204F}" destId="{649B05EB-7ACC-4E16-82CD-9663B73F3AED}" srcOrd="3" destOrd="0" presId="urn:microsoft.com/office/officeart/2005/8/layout/chevron1"/>
    <dgm:cxn modelId="{C1265BC5-C1C4-47CC-952F-CFDE78ED3A01}" type="presParOf" srcId="{21DCFE5C-2968-434F-B247-5748C358204F}" destId="{7D92C037-609E-4421-8EE8-EE844F061458}" srcOrd="4" destOrd="0" presId="urn:microsoft.com/office/officeart/2005/8/layout/chevron1"/>
    <dgm:cxn modelId="{77459792-C561-4C13-B0AA-1C1214312D97}" type="presParOf" srcId="{21DCFE5C-2968-434F-B247-5748C358204F}" destId="{F4B56B21-D639-4C12-B219-30A78AFDAD4F}" srcOrd="5" destOrd="0" presId="urn:microsoft.com/office/officeart/2005/8/layout/chevron1"/>
    <dgm:cxn modelId="{B566A593-F16A-4EBF-8EE3-DFAD698CB299}" type="presParOf" srcId="{21DCFE5C-2968-434F-B247-5748C358204F}" destId="{57A756F7-F430-4242-9F42-B48B6DC909BB}" srcOrd="6" destOrd="0" presId="urn:microsoft.com/office/officeart/2005/8/layout/chevron1"/>
    <dgm:cxn modelId="{3CE3DF14-2AD4-4BAA-8F7B-A128290D328C}" type="presParOf" srcId="{21DCFE5C-2968-434F-B247-5748C358204F}" destId="{CF34E47F-25B3-48BC-BBC6-99B1729C486D}" srcOrd="7" destOrd="0" presId="urn:microsoft.com/office/officeart/2005/8/layout/chevron1"/>
    <dgm:cxn modelId="{498573DE-BF51-481E-9CB1-B024E00FB1A9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5733D4A-5135-4F9D-9C8B-A7C13FC8C236}" type="presOf" srcId="{51E484B0-488C-477C-B7D0-13D670404E3A}" destId="{7D92C037-609E-4421-8EE8-EE844F061458}" srcOrd="0" destOrd="0" presId="urn:microsoft.com/office/officeart/2005/8/layout/chevron1"/>
    <dgm:cxn modelId="{ACBEC58D-7B6B-4337-B57B-728722859D3E}" type="presOf" srcId="{7AB5D4A5-96EE-4B64-8998-30AE0A314885}" destId="{21DCFE5C-2968-434F-B247-5748C358204F}" srcOrd="0" destOrd="0" presId="urn:microsoft.com/office/officeart/2005/8/layout/chevron1"/>
    <dgm:cxn modelId="{A27E6E57-69C2-4851-B02E-92481710C92C}" type="presOf" srcId="{90AC34E3-458A-4B6D-BF21-DC260196A89F}" destId="{AD0617F2-FD78-441B-BDB0-1DD880414CAA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B4F97122-DE1F-4382-A414-6D38D2CC7F5F}" type="presOf" srcId="{6DDE3765-13E1-455D-9D94-B2691B91603F}" destId="{57A756F7-F430-4242-9F42-B48B6DC909BB}" srcOrd="0" destOrd="0" presId="urn:microsoft.com/office/officeart/2005/8/layout/chevron1"/>
    <dgm:cxn modelId="{4D572BA9-0414-4507-8641-6D0767F3535D}" type="presOf" srcId="{A287971E-8528-48D9-AFFA-D72BBE0B3460}" destId="{6E270B41-5C17-4BA8-BB5C-4FB78B56F7E2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7911BAA7-1BBC-488A-B6DD-F3F6B4856BEF}" type="presOf" srcId="{2848A2C2-7704-43B7-9CC0-D053FF916741}" destId="{831672DF-873D-409D-AE6A-15B0F018F49E}" srcOrd="0" destOrd="0" presId="urn:microsoft.com/office/officeart/2005/8/layout/chevron1"/>
    <dgm:cxn modelId="{8B6F51B0-0D16-4244-A9F5-02A2004C98C6}" type="presParOf" srcId="{21DCFE5C-2968-434F-B247-5748C358204F}" destId="{AD0617F2-FD78-441B-BDB0-1DD880414CAA}" srcOrd="0" destOrd="0" presId="urn:microsoft.com/office/officeart/2005/8/layout/chevron1"/>
    <dgm:cxn modelId="{E3DB13A0-13FC-4F52-83A9-0CC58CD3565D}" type="presParOf" srcId="{21DCFE5C-2968-434F-B247-5748C358204F}" destId="{CAEE3188-F927-44AB-BCCA-69E7DFCBB852}" srcOrd="1" destOrd="0" presId="urn:microsoft.com/office/officeart/2005/8/layout/chevron1"/>
    <dgm:cxn modelId="{44B59E4A-3827-4895-B495-FF657749A530}" type="presParOf" srcId="{21DCFE5C-2968-434F-B247-5748C358204F}" destId="{6E270B41-5C17-4BA8-BB5C-4FB78B56F7E2}" srcOrd="2" destOrd="0" presId="urn:microsoft.com/office/officeart/2005/8/layout/chevron1"/>
    <dgm:cxn modelId="{7F005A19-2AA1-458C-99DB-8021421BC12D}" type="presParOf" srcId="{21DCFE5C-2968-434F-B247-5748C358204F}" destId="{649B05EB-7ACC-4E16-82CD-9663B73F3AED}" srcOrd="3" destOrd="0" presId="urn:microsoft.com/office/officeart/2005/8/layout/chevron1"/>
    <dgm:cxn modelId="{68AC3920-67C0-4792-877C-9B6CAFEA24FD}" type="presParOf" srcId="{21DCFE5C-2968-434F-B247-5748C358204F}" destId="{7D92C037-609E-4421-8EE8-EE844F061458}" srcOrd="4" destOrd="0" presId="urn:microsoft.com/office/officeart/2005/8/layout/chevron1"/>
    <dgm:cxn modelId="{379E06E0-F131-41ED-894D-354F90E4ADF5}" type="presParOf" srcId="{21DCFE5C-2968-434F-B247-5748C358204F}" destId="{F4B56B21-D639-4C12-B219-30A78AFDAD4F}" srcOrd="5" destOrd="0" presId="urn:microsoft.com/office/officeart/2005/8/layout/chevron1"/>
    <dgm:cxn modelId="{2BEEB76D-9D09-414C-A6C5-68C2DC082644}" type="presParOf" srcId="{21DCFE5C-2968-434F-B247-5748C358204F}" destId="{57A756F7-F430-4242-9F42-B48B6DC909BB}" srcOrd="6" destOrd="0" presId="urn:microsoft.com/office/officeart/2005/8/layout/chevron1"/>
    <dgm:cxn modelId="{BEE1D0B6-7BD6-4CD7-9227-D1A64D87EAEB}" type="presParOf" srcId="{21DCFE5C-2968-434F-B247-5748C358204F}" destId="{CF34E47F-25B3-48BC-BBC6-99B1729C486D}" srcOrd="7" destOrd="0" presId="urn:microsoft.com/office/officeart/2005/8/layout/chevron1"/>
    <dgm:cxn modelId="{64276832-7128-479F-B2C1-62F4BF37F466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55B1D3-8C26-4B57-B0C8-89F0607F71A7}" type="presOf" srcId="{2848A2C2-7704-43B7-9CC0-D053FF916741}" destId="{831672DF-873D-409D-AE6A-15B0F018F49E}" srcOrd="0" destOrd="0" presId="urn:microsoft.com/office/officeart/2005/8/layout/chevron1"/>
    <dgm:cxn modelId="{5E4AAF19-1D63-45D2-ACC3-B011D6D133B7}" type="presOf" srcId="{A287971E-8528-48D9-AFFA-D72BBE0B3460}" destId="{6E270B41-5C17-4BA8-BB5C-4FB78B56F7E2}" srcOrd="0" destOrd="0" presId="urn:microsoft.com/office/officeart/2005/8/layout/chevron1"/>
    <dgm:cxn modelId="{E1B63426-3174-4ECA-9EDB-ADCBF2BE8AD7}" type="presOf" srcId="{51E484B0-488C-477C-B7D0-13D670404E3A}" destId="{7D92C037-609E-4421-8EE8-EE844F061458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790E6A7C-3696-4109-BACF-A45C198E352A}" type="presOf" srcId="{7AB5D4A5-96EE-4B64-8998-30AE0A314885}" destId="{21DCFE5C-2968-434F-B247-5748C358204F}" srcOrd="0" destOrd="0" presId="urn:microsoft.com/office/officeart/2005/8/layout/chevron1"/>
    <dgm:cxn modelId="{5114354B-A906-4250-ABD9-D67860D239E2}" type="presOf" srcId="{90AC34E3-458A-4B6D-BF21-DC260196A89F}" destId="{AD0617F2-FD78-441B-BDB0-1DD880414CAA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FB4D043F-6950-4813-B396-CF247094F1B6}" type="presOf" srcId="{6DDE3765-13E1-455D-9D94-B2691B91603F}" destId="{57A756F7-F430-4242-9F42-B48B6DC909BB}" srcOrd="0" destOrd="0" presId="urn:microsoft.com/office/officeart/2005/8/layout/chevron1"/>
    <dgm:cxn modelId="{EB2B4118-FF79-4AA7-89C3-5D6FF647B77A}" type="presParOf" srcId="{21DCFE5C-2968-434F-B247-5748C358204F}" destId="{AD0617F2-FD78-441B-BDB0-1DD880414CAA}" srcOrd="0" destOrd="0" presId="urn:microsoft.com/office/officeart/2005/8/layout/chevron1"/>
    <dgm:cxn modelId="{56D5E2C0-001E-4A1E-9AF7-BF26CC2F1BFE}" type="presParOf" srcId="{21DCFE5C-2968-434F-B247-5748C358204F}" destId="{CAEE3188-F927-44AB-BCCA-69E7DFCBB852}" srcOrd="1" destOrd="0" presId="urn:microsoft.com/office/officeart/2005/8/layout/chevron1"/>
    <dgm:cxn modelId="{DAFAB7D0-A647-4028-8E0D-D59A3F0FA70A}" type="presParOf" srcId="{21DCFE5C-2968-434F-B247-5748C358204F}" destId="{6E270B41-5C17-4BA8-BB5C-4FB78B56F7E2}" srcOrd="2" destOrd="0" presId="urn:microsoft.com/office/officeart/2005/8/layout/chevron1"/>
    <dgm:cxn modelId="{24BE7E2C-608E-4868-B629-82AA95AA74FF}" type="presParOf" srcId="{21DCFE5C-2968-434F-B247-5748C358204F}" destId="{649B05EB-7ACC-4E16-82CD-9663B73F3AED}" srcOrd="3" destOrd="0" presId="urn:microsoft.com/office/officeart/2005/8/layout/chevron1"/>
    <dgm:cxn modelId="{9C2FD112-78D3-4BDE-A4F1-E8513B957816}" type="presParOf" srcId="{21DCFE5C-2968-434F-B247-5748C358204F}" destId="{7D92C037-609E-4421-8EE8-EE844F061458}" srcOrd="4" destOrd="0" presId="urn:microsoft.com/office/officeart/2005/8/layout/chevron1"/>
    <dgm:cxn modelId="{C4C43BA4-773E-4227-91A6-6C5A6F68996F}" type="presParOf" srcId="{21DCFE5C-2968-434F-B247-5748C358204F}" destId="{F4B56B21-D639-4C12-B219-30A78AFDAD4F}" srcOrd="5" destOrd="0" presId="urn:microsoft.com/office/officeart/2005/8/layout/chevron1"/>
    <dgm:cxn modelId="{2EBEFF8E-6D4C-4829-8B0D-AA7E8457D880}" type="presParOf" srcId="{21DCFE5C-2968-434F-B247-5748C358204F}" destId="{57A756F7-F430-4242-9F42-B48B6DC909BB}" srcOrd="6" destOrd="0" presId="urn:microsoft.com/office/officeart/2005/8/layout/chevron1"/>
    <dgm:cxn modelId="{75F2C9A6-3433-49F8-A728-2E55E791CAB9}" type="presParOf" srcId="{21DCFE5C-2968-434F-B247-5748C358204F}" destId="{CF34E47F-25B3-48BC-BBC6-99B1729C486D}" srcOrd="7" destOrd="0" presId="urn:microsoft.com/office/officeart/2005/8/layout/chevron1"/>
    <dgm:cxn modelId="{52BD097C-342F-4A03-8593-385B4CEA4283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76E7FF-9E6D-4F79-B2CA-663E84C0AF80}" type="presOf" srcId="{90AC34E3-458A-4B6D-BF21-DC260196A89F}" destId="{AD0617F2-FD78-441B-BDB0-1DD880414CAA}" srcOrd="0" destOrd="0" presId="urn:microsoft.com/office/officeart/2005/8/layout/chevron1"/>
    <dgm:cxn modelId="{59F1C2A4-54F4-40DD-836F-C6BD26CD19F3}" type="presOf" srcId="{51E484B0-488C-477C-B7D0-13D670404E3A}" destId="{7D92C037-609E-4421-8EE8-EE844F061458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9DB3C657-5473-46CE-B035-3D1260A0DD73}" type="presOf" srcId="{A287971E-8528-48D9-AFFA-D72BBE0B3460}" destId="{6E270B41-5C17-4BA8-BB5C-4FB78B56F7E2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C9B7926-8F77-4039-9DF5-505B0CF2ED92}" type="presOf" srcId="{6DDE3765-13E1-455D-9D94-B2691B91603F}" destId="{57A756F7-F430-4242-9F42-B48B6DC909BB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3F7EBB70-6F54-4BC7-B204-8323C6516E9A}" type="presOf" srcId="{7AB5D4A5-96EE-4B64-8998-30AE0A314885}" destId="{21DCFE5C-2968-434F-B247-5748C358204F}" srcOrd="0" destOrd="0" presId="urn:microsoft.com/office/officeart/2005/8/layout/chevron1"/>
    <dgm:cxn modelId="{A042C923-CB33-4491-B712-8A0A67381392}" type="presOf" srcId="{2848A2C2-7704-43B7-9CC0-D053FF916741}" destId="{831672DF-873D-409D-AE6A-15B0F018F49E}" srcOrd="0" destOrd="0" presId="urn:microsoft.com/office/officeart/2005/8/layout/chevron1"/>
    <dgm:cxn modelId="{28B64238-1390-4A64-A6E3-F36840CA9149}" type="presParOf" srcId="{21DCFE5C-2968-434F-B247-5748C358204F}" destId="{AD0617F2-FD78-441B-BDB0-1DD880414CAA}" srcOrd="0" destOrd="0" presId="urn:microsoft.com/office/officeart/2005/8/layout/chevron1"/>
    <dgm:cxn modelId="{A97CA9AD-4CD7-4ACB-900E-DDD605361449}" type="presParOf" srcId="{21DCFE5C-2968-434F-B247-5748C358204F}" destId="{CAEE3188-F927-44AB-BCCA-69E7DFCBB852}" srcOrd="1" destOrd="0" presId="urn:microsoft.com/office/officeart/2005/8/layout/chevron1"/>
    <dgm:cxn modelId="{0F7A55FD-72F7-4759-A7ED-BB0A8BEEB91F}" type="presParOf" srcId="{21DCFE5C-2968-434F-B247-5748C358204F}" destId="{6E270B41-5C17-4BA8-BB5C-4FB78B56F7E2}" srcOrd="2" destOrd="0" presId="urn:microsoft.com/office/officeart/2005/8/layout/chevron1"/>
    <dgm:cxn modelId="{FEB8FD6B-1643-4235-B495-E896ABC3042B}" type="presParOf" srcId="{21DCFE5C-2968-434F-B247-5748C358204F}" destId="{649B05EB-7ACC-4E16-82CD-9663B73F3AED}" srcOrd="3" destOrd="0" presId="urn:microsoft.com/office/officeart/2005/8/layout/chevron1"/>
    <dgm:cxn modelId="{D3078097-BA41-4807-AA46-F249A04AFB3F}" type="presParOf" srcId="{21DCFE5C-2968-434F-B247-5748C358204F}" destId="{7D92C037-609E-4421-8EE8-EE844F061458}" srcOrd="4" destOrd="0" presId="urn:microsoft.com/office/officeart/2005/8/layout/chevron1"/>
    <dgm:cxn modelId="{9A43A342-5A8D-4A6F-ABF7-579225C2E2D2}" type="presParOf" srcId="{21DCFE5C-2968-434F-B247-5748C358204F}" destId="{F4B56B21-D639-4C12-B219-30A78AFDAD4F}" srcOrd="5" destOrd="0" presId="urn:microsoft.com/office/officeart/2005/8/layout/chevron1"/>
    <dgm:cxn modelId="{9F55B86C-4043-4720-8CEE-50827BF9A2CC}" type="presParOf" srcId="{21DCFE5C-2968-434F-B247-5748C358204F}" destId="{57A756F7-F430-4242-9F42-B48B6DC909BB}" srcOrd="6" destOrd="0" presId="urn:microsoft.com/office/officeart/2005/8/layout/chevron1"/>
    <dgm:cxn modelId="{41DBC9A9-040D-4766-92C8-FE25CF6E5217}" type="presParOf" srcId="{21DCFE5C-2968-434F-B247-5748C358204F}" destId="{CF34E47F-25B3-48BC-BBC6-99B1729C486D}" srcOrd="7" destOrd="0" presId="urn:microsoft.com/office/officeart/2005/8/layout/chevron1"/>
    <dgm:cxn modelId="{4CC98194-8EEF-4B28-B5EB-38A93068A8DC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161DCB64-CD1A-45B3-844F-0CD8824F81C4}" type="presOf" srcId="{90AC34E3-458A-4B6D-BF21-DC260196A89F}" destId="{AD0617F2-FD78-441B-BDB0-1DD880414CAA}" srcOrd="0" destOrd="0" presId="urn:microsoft.com/office/officeart/2005/8/layout/chevron1"/>
    <dgm:cxn modelId="{591E2AF5-B301-4185-B1E5-D1D6BB6D93E7}" type="presOf" srcId="{51E484B0-488C-477C-B7D0-13D670404E3A}" destId="{7D92C037-609E-4421-8EE8-EE844F061458}" srcOrd="0" destOrd="0" presId="urn:microsoft.com/office/officeart/2005/8/layout/chevron1"/>
    <dgm:cxn modelId="{01D1BA70-F425-4E21-BE03-95927953C76D}" type="presOf" srcId="{2848A2C2-7704-43B7-9CC0-D053FF916741}" destId="{831672DF-873D-409D-AE6A-15B0F018F49E}" srcOrd="0" destOrd="0" presId="urn:microsoft.com/office/officeart/2005/8/layout/chevron1"/>
    <dgm:cxn modelId="{AEF86273-31A7-4E94-AAF1-91909341B7CD}" type="presOf" srcId="{A287971E-8528-48D9-AFFA-D72BBE0B3460}" destId="{6E270B41-5C17-4BA8-BB5C-4FB78B56F7E2}" srcOrd="0" destOrd="0" presId="urn:microsoft.com/office/officeart/2005/8/layout/chevron1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284DC4D6-0348-466F-9D37-5952EBC47321}" type="presOf" srcId="{7AB5D4A5-96EE-4B64-8998-30AE0A314885}" destId="{21DCFE5C-2968-434F-B247-5748C358204F}" srcOrd="0" destOrd="0" presId="urn:microsoft.com/office/officeart/2005/8/layout/chevron1"/>
    <dgm:cxn modelId="{34E7C03E-97DC-4CF5-A4D4-67C1E1DA3F6D}" type="presOf" srcId="{6DDE3765-13E1-455D-9D94-B2691B91603F}" destId="{57A756F7-F430-4242-9F42-B48B6DC909BB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D892257A-176C-45CC-9383-4904B96B5E47}" type="presParOf" srcId="{21DCFE5C-2968-434F-B247-5748C358204F}" destId="{AD0617F2-FD78-441B-BDB0-1DD880414CAA}" srcOrd="0" destOrd="0" presId="urn:microsoft.com/office/officeart/2005/8/layout/chevron1"/>
    <dgm:cxn modelId="{48736548-252A-48FF-9B70-978D42116C1A}" type="presParOf" srcId="{21DCFE5C-2968-434F-B247-5748C358204F}" destId="{CAEE3188-F927-44AB-BCCA-69E7DFCBB852}" srcOrd="1" destOrd="0" presId="urn:microsoft.com/office/officeart/2005/8/layout/chevron1"/>
    <dgm:cxn modelId="{C8BB3438-22BD-4ED4-BB81-37562009C03F}" type="presParOf" srcId="{21DCFE5C-2968-434F-B247-5748C358204F}" destId="{6E270B41-5C17-4BA8-BB5C-4FB78B56F7E2}" srcOrd="2" destOrd="0" presId="urn:microsoft.com/office/officeart/2005/8/layout/chevron1"/>
    <dgm:cxn modelId="{84EF5F40-BA78-40C1-9C2E-D64F1899DA0F}" type="presParOf" srcId="{21DCFE5C-2968-434F-B247-5748C358204F}" destId="{649B05EB-7ACC-4E16-82CD-9663B73F3AED}" srcOrd="3" destOrd="0" presId="urn:microsoft.com/office/officeart/2005/8/layout/chevron1"/>
    <dgm:cxn modelId="{1653B03A-1A38-49E2-9E99-A172C85A07A0}" type="presParOf" srcId="{21DCFE5C-2968-434F-B247-5748C358204F}" destId="{7D92C037-609E-4421-8EE8-EE844F061458}" srcOrd="4" destOrd="0" presId="urn:microsoft.com/office/officeart/2005/8/layout/chevron1"/>
    <dgm:cxn modelId="{AE53B568-7114-4C1A-AD3A-D91167F65516}" type="presParOf" srcId="{21DCFE5C-2968-434F-B247-5748C358204F}" destId="{F4B56B21-D639-4C12-B219-30A78AFDAD4F}" srcOrd="5" destOrd="0" presId="urn:microsoft.com/office/officeart/2005/8/layout/chevron1"/>
    <dgm:cxn modelId="{8BCAB8B4-23D1-4AEF-95E4-D02FDC4C16A1}" type="presParOf" srcId="{21DCFE5C-2968-434F-B247-5748C358204F}" destId="{57A756F7-F430-4242-9F42-B48B6DC909BB}" srcOrd="6" destOrd="0" presId="urn:microsoft.com/office/officeart/2005/8/layout/chevron1"/>
    <dgm:cxn modelId="{66F58476-38FE-4B4D-AA21-3C3D63C0C9EB}" type="presParOf" srcId="{21DCFE5C-2968-434F-B247-5748C358204F}" destId="{CF34E47F-25B3-48BC-BBC6-99B1729C486D}" srcOrd="7" destOrd="0" presId="urn:microsoft.com/office/officeart/2005/8/layout/chevron1"/>
    <dgm:cxn modelId="{02F2D7F6-EF5A-471C-A87E-ABFD6D67EC4F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00A636C-8AF0-4CED-92F1-222BCA2ECB41}" type="presOf" srcId="{6DDE3765-13E1-455D-9D94-B2691B91603F}" destId="{57A756F7-F430-4242-9F42-B48B6DC909BB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851C9136-8BAC-4EC4-AD63-E4D974515B02}" type="presOf" srcId="{A287971E-8528-48D9-AFFA-D72BBE0B3460}" destId="{6E270B41-5C17-4BA8-BB5C-4FB78B56F7E2}" srcOrd="0" destOrd="0" presId="urn:microsoft.com/office/officeart/2005/8/layout/chevron1"/>
    <dgm:cxn modelId="{99A9797B-F819-4353-912D-D31AA1C1A2F4}" type="presOf" srcId="{2848A2C2-7704-43B7-9CC0-D053FF916741}" destId="{831672DF-873D-409D-AE6A-15B0F018F49E}" srcOrd="0" destOrd="0" presId="urn:microsoft.com/office/officeart/2005/8/layout/chevron1"/>
    <dgm:cxn modelId="{83E2EBCE-68C0-4EB8-99CE-1B3F49684C31}" type="presOf" srcId="{51E484B0-488C-477C-B7D0-13D670404E3A}" destId="{7D92C037-609E-4421-8EE8-EE844F061458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AD069611-B92B-41D9-A8AA-6E0DCA18089B}" type="presOf" srcId="{7AB5D4A5-96EE-4B64-8998-30AE0A314885}" destId="{21DCFE5C-2968-434F-B247-5748C358204F}" srcOrd="0" destOrd="0" presId="urn:microsoft.com/office/officeart/2005/8/layout/chevron1"/>
    <dgm:cxn modelId="{E6EEC8CD-C8D1-4227-93AD-002960DF1119}" type="presOf" srcId="{90AC34E3-458A-4B6D-BF21-DC260196A89F}" destId="{AD0617F2-FD78-441B-BDB0-1DD880414CAA}" srcOrd="0" destOrd="0" presId="urn:microsoft.com/office/officeart/2005/8/layout/chevron1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D17C6BBA-84B7-43D0-92C9-7274FCDAEF56}" type="presParOf" srcId="{21DCFE5C-2968-434F-B247-5748C358204F}" destId="{AD0617F2-FD78-441B-BDB0-1DD880414CAA}" srcOrd="0" destOrd="0" presId="urn:microsoft.com/office/officeart/2005/8/layout/chevron1"/>
    <dgm:cxn modelId="{2FADA825-57ED-4B2B-93DE-B93B938E9898}" type="presParOf" srcId="{21DCFE5C-2968-434F-B247-5748C358204F}" destId="{CAEE3188-F927-44AB-BCCA-69E7DFCBB852}" srcOrd="1" destOrd="0" presId="urn:microsoft.com/office/officeart/2005/8/layout/chevron1"/>
    <dgm:cxn modelId="{F7BB3DC0-C8D4-4FE7-A05E-B3797F9B971A}" type="presParOf" srcId="{21DCFE5C-2968-434F-B247-5748C358204F}" destId="{6E270B41-5C17-4BA8-BB5C-4FB78B56F7E2}" srcOrd="2" destOrd="0" presId="urn:microsoft.com/office/officeart/2005/8/layout/chevron1"/>
    <dgm:cxn modelId="{0645D7AC-AAE3-4A4E-A10C-37B6A7DA9B96}" type="presParOf" srcId="{21DCFE5C-2968-434F-B247-5748C358204F}" destId="{649B05EB-7ACC-4E16-82CD-9663B73F3AED}" srcOrd="3" destOrd="0" presId="urn:microsoft.com/office/officeart/2005/8/layout/chevron1"/>
    <dgm:cxn modelId="{A00DD634-B3FA-43C9-9108-D884122858B1}" type="presParOf" srcId="{21DCFE5C-2968-434F-B247-5748C358204F}" destId="{7D92C037-609E-4421-8EE8-EE844F061458}" srcOrd="4" destOrd="0" presId="urn:microsoft.com/office/officeart/2005/8/layout/chevron1"/>
    <dgm:cxn modelId="{BF43B377-6ECB-49BB-B12D-A0F2985BEBD5}" type="presParOf" srcId="{21DCFE5C-2968-434F-B247-5748C358204F}" destId="{F4B56B21-D639-4C12-B219-30A78AFDAD4F}" srcOrd="5" destOrd="0" presId="urn:microsoft.com/office/officeart/2005/8/layout/chevron1"/>
    <dgm:cxn modelId="{A2E873D8-850D-48F8-B68E-7D286401E8C0}" type="presParOf" srcId="{21DCFE5C-2968-434F-B247-5748C358204F}" destId="{57A756F7-F430-4242-9F42-B48B6DC909BB}" srcOrd="6" destOrd="0" presId="urn:microsoft.com/office/officeart/2005/8/layout/chevron1"/>
    <dgm:cxn modelId="{AFFB0759-5045-482B-9F0C-F2591F355134}" type="presParOf" srcId="{21DCFE5C-2968-434F-B247-5748C358204F}" destId="{CF34E47F-25B3-48BC-BBC6-99B1729C486D}" srcOrd="7" destOrd="0" presId="urn:microsoft.com/office/officeart/2005/8/layout/chevron1"/>
    <dgm:cxn modelId="{B951A442-9715-4D90-BDA2-C2F905805630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1BC581-15C6-4EA5-BDB5-69AD320C445D}" type="presOf" srcId="{90AC34E3-458A-4B6D-BF21-DC260196A89F}" destId="{AD0617F2-FD78-441B-BDB0-1DD880414CAA}" srcOrd="0" destOrd="0" presId="urn:microsoft.com/office/officeart/2005/8/layout/chevron1"/>
    <dgm:cxn modelId="{F208BEB7-764D-4C2B-99D2-0109CE99D325}" type="presOf" srcId="{2848A2C2-7704-43B7-9CC0-D053FF916741}" destId="{831672DF-873D-409D-AE6A-15B0F018F49E}" srcOrd="0" destOrd="0" presId="urn:microsoft.com/office/officeart/2005/8/layout/chevron1"/>
    <dgm:cxn modelId="{8971711C-900D-433A-903A-A7CBCC45C623}" type="presOf" srcId="{A287971E-8528-48D9-AFFA-D72BBE0B3460}" destId="{6E270B41-5C17-4BA8-BB5C-4FB78B56F7E2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72C447F3-6DA8-47DC-88EF-DE957090FF69}" type="presOf" srcId="{6DDE3765-13E1-455D-9D94-B2691B91603F}" destId="{57A756F7-F430-4242-9F42-B48B6DC909BB}" srcOrd="0" destOrd="0" presId="urn:microsoft.com/office/officeart/2005/8/layout/chevron1"/>
    <dgm:cxn modelId="{70DE7086-DABB-4C5A-ADFB-C86BF9ED7CB6}" type="presOf" srcId="{51E484B0-488C-477C-B7D0-13D670404E3A}" destId="{7D92C037-609E-4421-8EE8-EE844F061458}" srcOrd="0" destOrd="0" presId="urn:microsoft.com/office/officeart/2005/8/layout/chevron1"/>
    <dgm:cxn modelId="{F9908697-9803-479D-ABE1-9F85BEC687CF}" type="presOf" srcId="{7AB5D4A5-96EE-4B64-8998-30AE0A314885}" destId="{21DCFE5C-2968-434F-B247-5748C358204F}" srcOrd="0" destOrd="0" presId="urn:microsoft.com/office/officeart/2005/8/layout/chevron1"/>
    <dgm:cxn modelId="{A33235EF-C146-4789-B7C4-915E6F420EB2}" type="presParOf" srcId="{21DCFE5C-2968-434F-B247-5748C358204F}" destId="{AD0617F2-FD78-441B-BDB0-1DD880414CAA}" srcOrd="0" destOrd="0" presId="urn:microsoft.com/office/officeart/2005/8/layout/chevron1"/>
    <dgm:cxn modelId="{56E1A26C-0668-4D89-A493-26E37C797EE7}" type="presParOf" srcId="{21DCFE5C-2968-434F-B247-5748C358204F}" destId="{CAEE3188-F927-44AB-BCCA-69E7DFCBB852}" srcOrd="1" destOrd="0" presId="urn:microsoft.com/office/officeart/2005/8/layout/chevron1"/>
    <dgm:cxn modelId="{ACADCC08-F6E4-4DCD-A3ED-9396E3C7C715}" type="presParOf" srcId="{21DCFE5C-2968-434F-B247-5748C358204F}" destId="{6E270B41-5C17-4BA8-BB5C-4FB78B56F7E2}" srcOrd="2" destOrd="0" presId="urn:microsoft.com/office/officeart/2005/8/layout/chevron1"/>
    <dgm:cxn modelId="{99F4195D-533D-4B7F-936C-759B5823F0EC}" type="presParOf" srcId="{21DCFE5C-2968-434F-B247-5748C358204F}" destId="{649B05EB-7ACC-4E16-82CD-9663B73F3AED}" srcOrd="3" destOrd="0" presId="urn:microsoft.com/office/officeart/2005/8/layout/chevron1"/>
    <dgm:cxn modelId="{29B71511-FEA3-48A3-9B4F-B6A7D18211E0}" type="presParOf" srcId="{21DCFE5C-2968-434F-B247-5748C358204F}" destId="{7D92C037-609E-4421-8EE8-EE844F061458}" srcOrd="4" destOrd="0" presId="urn:microsoft.com/office/officeart/2005/8/layout/chevron1"/>
    <dgm:cxn modelId="{FA92243B-9EBC-401B-A1BF-FA1FFB117C8F}" type="presParOf" srcId="{21DCFE5C-2968-434F-B247-5748C358204F}" destId="{F4B56B21-D639-4C12-B219-30A78AFDAD4F}" srcOrd="5" destOrd="0" presId="urn:microsoft.com/office/officeart/2005/8/layout/chevron1"/>
    <dgm:cxn modelId="{18D0C2D0-A612-412E-B88D-2732A5A22807}" type="presParOf" srcId="{21DCFE5C-2968-434F-B247-5748C358204F}" destId="{57A756F7-F430-4242-9F42-B48B6DC909BB}" srcOrd="6" destOrd="0" presId="urn:microsoft.com/office/officeart/2005/8/layout/chevron1"/>
    <dgm:cxn modelId="{01DC22E0-A7BF-4D2A-950D-98FD024A25AA}" type="presParOf" srcId="{21DCFE5C-2968-434F-B247-5748C358204F}" destId="{CF34E47F-25B3-48BC-BBC6-99B1729C486D}" srcOrd="7" destOrd="0" presId="urn:microsoft.com/office/officeart/2005/8/layout/chevron1"/>
    <dgm:cxn modelId="{24458A30-75CF-409F-A5E2-CAA6E2508DFB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22AE67-F014-4ED5-9659-E9D7C1F459AD}" type="presOf" srcId="{2848A2C2-7704-43B7-9CC0-D053FF916741}" destId="{831672DF-873D-409D-AE6A-15B0F018F49E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A483445B-77E0-40B0-90C8-93E267196CDB}" type="presOf" srcId="{A287971E-8528-48D9-AFFA-D72BBE0B3460}" destId="{6E270B41-5C17-4BA8-BB5C-4FB78B56F7E2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657D2190-8ECE-4996-B67D-A31E32CDB51E}" type="presOf" srcId="{7AB5D4A5-96EE-4B64-8998-30AE0A314885}" destId="{21DCFE5C-2968-434F-B247-5748C358204F}" srcOrd="0" destOrd="0" presId="urn:microsoft.com/office/officeart/2005/8/layout/chevron1"/>
    <dgm:cxn modelId="{82BA6523-35A4-49E7-9309-79B69812012E}" type="presOf" srcId="{6DDE3765-13E1-455D-9D94-B2691B91603F}" destId="{57A756F7-F430-4242-9F42-B48B6DC909BB}" srcOrd="0" destOrd="0" presId="urn:microsoft.com/office/officeart/2005/8/layout/chevron1"/>
    <dgm:cxn modelId="{454DE3CF-B708-48F2-B855-C3BE62456720}" type="presOf" srcId="{90AC34E3-458A-4B6D-BF21-DC260196A89F}" destId="{AD0617F2-FD78-441B-BDB0-1DD880414CAA}" srcOrd="0" destOrd="0" presId="urn:microsoft.com/office/officeart/2005/8/layout/chevron1"/>
    <dgm:cxn modelId="{30F6430A-A459-49B7-A10A-9056D56E446A}" type="presOf" srcId="{51E484B0-488C-477C-B7D0-13D670404E3A}" destId="{7D92C037-609E-4421-8EE8-EE844F061458}" srcOrd="0" destOrd="0" presId="urn:microsoft.com/office/officeart/2005/8/layout/chevron1"/>
    <dgm:cxn modelId="{69E405BD-44BC-4B36-B365-84ACFDC9783C}" type="presParOf" srcId="{21DCFE5C-2968-434F-B247-5748C358204F}" destId="{AD0617F2-FD78-441B-BDB0-1DD880414CAA}" srcOrd="0" destOrd="0" presId="urn:microsoft.com/office/officeart/2005/8/layout/chevron1"/>
    <dgm:cxn modelId="{2B1AF4CB-AF30-4935-995E-B8E233283591}" type="presParOf" srcId="{21DCFE5C-2968-434F-B247-5748C358204F}" destId="{CAEE3188-F927-44AB-BCCA-69E7DFCBB852}" srcOrd="1" destOrd="0" presId="urn:microsoft.com/office/officeart/2005/8/layout/chevron1"/>
    <dgm:cxn modelId="{5BA0297C-ABCB-404D-AEE8-60C2DCE0EE00}" type="presParOf" srcId="{21DCFE5C-2968-434F-B247-5748C358204F}" destId="{6E270B41-5C17-4BA8-BB5C-4FB78B56F7E2}" srcOrd="2" destOrd="0" presId="urn:microsoft.com/office/officeart/2005/8/layout/chevron1"/>
    <dgm:cxn modelId="{C376331D-3A5D-46BF-952B-59AC53129A3B}" type="presParOf" srcId="{21DCFE5C-2968-434F-B247-5748C358204F}" destId="{649B05EB-7ACC-4E16-82CD-9663B73F3AED}" srcOrd="3" destOrd="0" presId="urn:microsoft.com/office/officeart/2005/8/layout/chevron1"/>
    <dgm:cxn modelId="{192ADECD-51BE-48B8-8B15-B8B2343E7F8C}" type="presParOf" srcId="{21DCFE5C-2968-434F-B247-5748C358204F}" destId="{7D92C037-609E-4421-8EE8-EE844F061458}" srcOrd="4" destOrd="0" presId="urn:microsoft.com/office/officeart/2005/8/layout/chevron1"/>
    <dgm:cxn modelId="{E1732845-2974-461E-8AE8-024EC7D6B8CC}" type="presParOf" srcId="{21DCFE5C-2968-434F-B247-5748C358204F}" destId="{F4B56B21-D639-4C12-B219-30A78AFDAD4F}" srcOrd="5" destOrd="0" presId="urn:microsoft.com/office/officeart/2005/8/layout/chevron1"/>
    <dgm:cxn modelId="{8F27BD20-F16C-48FF-B075-7F96E82ACCAE}" type="presParOf" srcId="{21DCFE5C-2968-434F-B247-5748C358204F}" destId="{57A756F7-F430-4242-9F42-B48B6DC909BB}" srcOrd="6" destOrd="0" presId="urn:microsoft.com/office/officeart/2005/8/layout/chevron1"/>
    <dgm:cxn modelId="{922B4B7B-AB85-4191-8531-C4E2BB7202AC}" type="presParOf" srcId="{21DCFE5C-2968-434F-B247-5748C358204F}" destId="{CF34E47F-25B3-48BC-BBC6-99B1729C486D}" srcOrd="7" destOrd="0" presId="urn:microsoft.com/office/officeart/2005/8/layout/chevron1"/>
    <dgm:cxn modelId="{108ED128-202F-4F53-884C-99D90164F93B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0767A747-1FCB-4ABF-9A05-2B003412B882}" type="presOf" srcId="{A287971E-8528-48D9-AFFA-D72BBE0B3460}" destId="{6E270B41-5C17-4BA8-BB5C-4FB78B56F7E2}" srcOrd="0" destOrd="0" presId="urn:microsoft.com/office/officeart/2005/8/layout/chevron1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C48B5439-B8F0-4A5D-B5E3-16F9F0D0734F}" type="presOf" srcId="{2848A2C2-7704-43B7-9CC0-D053FF916741}" destId="{831672DF-873D-409D-AE6A-15B0F018F49E}" srcOrd="0" destOrd="0" presId="urn:microsoft.com/office/officeart/2005/8/layout/chevron1"/>
    <dgm:cxn modelId="{455F88B2-2B3F-48A3-9E58-AE75CF9002AD}" type="presOf" srcId="{51E484B0-488C-477C-B7D0-13D670404E3A}" destId="{7D92C037-609E-4421-8EE8-EE844F061458}" srcOrd="0" destOrd="0" presId="urn:microsoft.com/office/officeart/2005/8/layout/chevron1"/>
    <dgm:cxn modelId="{21D3AA5B-6847-415D-B6A5-500A5FD2FAC5}" type="presOf" srcId="{90AC34E3-458A-4B6D-BF21-DC260196A89F}" destId="{AD0617F2-FD78-441B-BDB0-1DD880414CAA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6D63AED7-E3F3-486E-9C9C-5EE6F197E417}" type="presOf" srcId="{6DDE3765-13E1-455D-9D94-B2691B91603F}" destId="{57A756F7-F430-4242-9F42-B48B6DC909BB}" srcOrd="0" destOrd="0" presId="urn:microsoft.com/office/officeart/2005/8/layout/chevron1"/>
    <dgm:cxn modelId="{FF80782E-8F26-4C04-AA3D-E99CF742FF65}" type="presOf" srcId="{7AB5D4A5-96EE-4B64-8998-30AE0A314885}" destId="{21DCFE5C-2968-434F-B247-5748C358204F}" srcOrd="0" destOrd="0" presId="urn:microsoft.com/office/officeart/2005/8/layout/chevron1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78D09F5F-64B7-44BD-8D52-66D4AD6DD96D}" type="presParOf" srcId="{21DCFE5C-2968-434F-B247-5748C358204F}" destId="{AD0617F2-FD78-441B-BDB0-1DD880414CAA}" srcOrd="0" destOrd="0" presId="urn:microsoft.com/office/officeart/2005/8/layout/chevron1"/>
    <dgm:cxn modelId="{B1588E29-0CCD-46D4-9CD5-ABF8CAA62950}" type="presParOf" srcId="{21DCFE5C-2968-434F-B247-5748C358204F}" destId="{CAEE3188-F927-44AB-BCCA-69E7DFCBB852}" srcOrd="1" destOrd="0" presId="urn:microsoft.com/office/officeart/2005/8/layout/chevron1"/>
    <dgm:cxn modelId="{0C7ACA6C-39B1-48C0-AC0A-556D7DC12045}" type="presParOf" srcId="{21DCFE5C-2968-434F-B247-5748C358204F}" destId="{6E270B41-5C17-4BA8-BB5C-4FB78B56F7E2}" srcOrd="2" destOrd="0" presId="urn:microsoft.com/office/officeart/2005/8/layout/chevron1"/>
    <dgm:cxn modelId="{FEAADB4B-BA0D-4536-82B5-7DDF59E291F0}" type="presParOf" srcId="{21DCFE5C-2968-434F-B247-5748C358204F}" destId="{649B05EB-7ACC-4E16-82CD-9663B73F3AED}" srcOrd="3" destOrd="0" presId="urn:microsoft.com/office/officeart/2005/8/layout/chevron1"/>
    <dgm:cxn modelId="{2FBE9B5D-74BB-4AA4-AD20-9B9E132B539B}" type="presParOf" srcId="{21DCFE5C-2968-434F-B247-5748C358204F}" destId="{7D92C037-609E-4421-8EE8-EE844F061458}" srcOrd="4" destOrd="0" presId="urn:microsoft.com/office/officeart/2005/8/layout/chevron1"/>
    <dgm:cxn modelId="{3996ACD1-13ED-4349-9E57-928B592381F0}" type="presParOf" srcId="{21DCFE5C-2968-434F-B247-5748C358204F}" destId="{F4B56B21-D639-4C12-B219-30A78AFDAD4F}" srcOrd="5" destOrd="0" presId="urn:microsoft.com/office/officeart/2005/8/layout/chevron1"/>
    <dgm:cxn modelId="{91E79D61-1F03-4383-9F4E-7E7EDF7BAF26}" type="presParOf" srcId="{21DCFE5C-2968-434F-B247-5748C358204F}" destId="{57A756F7-F430-4242-9F42-B48B6DC909BB}" srcOrd="6" destOrd="0" presId="urn:microsoft.com/office/officeart/2005/8/layout/chevron1"/>
    <dgm:cxn modelId="{A81FA9C1-FB03-4F62-954C-2C0182B00785}" type="presParOf" srcId="{21DCFE5C-2968-434F-B247-5748C358204F}" destId="{CF34E47F-25B3-48BC-BBC6-99B1729C486D}" srcOrd="7" destOrd="0" presId="urn:microsoft.com/office/officeart/2005/8/layout/chevron1"/>
    <dgm:cxn modelId="{B3AC0A51-DE7A-4739-A9A2-C85F48F3A194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9269D92-C879-4B64-A5D3-94CAF822F62E}" type="presOf" srcId="{6DDE3765-13E1-455D-9D94-B2691B91603F}" destId="{57A756F7-F430-4242-9F42-B48B6DC909BB}" srcOrd="0" destOrd="0" presId="urn:microsoft.com/office/officeart/2005/8/layout/chevron1"/>
    <dgm:cxn modelId="{305AEDF1-1FCB-488B-84D5-2C6A81E1A104}" type="presOf" srcId="{2848A2C2-7704-43B7-9CC0-D053FF916741}" destId="{831672DF-873D-409D-AE6A-15B0F018F49E}" srcOrd="0" destOrd="0" presId="urn:microsoft.com/office/officeart/2005/8/layout/chevron1"/>
    <dgm:cxn modelId="{A68170FE-57AC-4FEA-947B-AD3D81CEB976}" type="presOf" srcId="{90AC34E3-458A-4B6D-BF21-DC260196A89F}" destId="{AD0617F2-FD78-441B-BDB0-1DD880414CAA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83F1DD67-3291-4A1D-848C-8C3D719DC399}" type="presOf" srcId="{A287971E-8528-48D9-AFFA-D72BBE0B3460}" destId="{6E270B41-5C17-4BA8-BB5C-4FB78B56F7E2}" srcOrd="0" destOrd="0" presId="urn:microsoft.com/office/officeart/2005/8/layout/chevron1"/>
    <dgm:cxn modelId="{3EB14212-88F8-4FA1-8161-321D3744C917}" type="presOf" srcId="{7AB5D4A5-96EE-4B64-8998-30AE0A314885}" destId="{21DCFE5C-2968-434F-B247-5748C358204F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CDBD5ACD-0EF8-4B79-BB52-C3A0548000AE}" type="presOf" srcId="{51E484B0-488C-477C-B7D0-13D670404E3A}" destId="{7D92C037-609E-4421-8EE8-EE844F061458}" srcOrd="0" destOrd="0" presId="urn:microsoft.com/office/officeart/2005/8/layout/chevron1"/>
    <dgm:cxn modelId="{85349C39-ED8E-4E3C-8AD0-FB26CD50A828}" type="presParOf" srcId="{21DCFE5C-2968-434F-B247-5748C358204F}" destId="{AD0617F2-FD78-441B-BDB0-1DD880414CAA}" srcOrd="0" destOrd="0" presId="urn:microsoft.com/office/officeart/2005/8/layout/chevron1"/>
    <dgm:cxn modelId="{0A05E0AE-F6AE-46AE-A5A6-78C9018C6C36}" type="presParOf" srcId="{21DCFE5C-2968-434F-B247-5748C358204F}" destId="{CAEE3188-F927-44AB-BCCA-69E7DFCBB852}" srcOrd="1" destOrd="0" presId="urn:microsoft.com/office/officeart/2005/8/layout/chevron1"/>
    <dgm:cxn modelId="{C543FABB-77AF-4705-B9D0-41D27B9576B9}" type="presParOf" srcId="{21DCFE5C-2968-434F-B247-5748C358204F}" destId="{6E270B41-5C17-4BA8-BB5C-4FB78B56F7E2}" srcOrd="2" destOrd="0" presId="urn:microsoft.com/office/officeart/2005/8/layout/chevron1"/>
    <dgm:cxn modelId="{028133F5-2135-48C9-972A-0F38FE9A66F8}" type="presParOf" srcId="{21DCFE5C-2968-434F-B247-5748C358204F}" destId="{649B05EB-7ACC-4E16-82CD-9663B73F3AED}" srcOrd="3" destOrd="0" presId="urn:microsoft.com/office/officeart/2005/8/layout/chevron1"/>
    <dgm:cxn modelId="{F5B2F224-7251-4D37-B435-86785884EE92}" type="presParOf" srcId="{21DCFE5C-2968-434F-B247-5748C358204F}" destId="{7D92C037-609E-4421-8EE8-EE844F061458}" srcOrd="4" destOrd="0" presId="urn:microsoft.com/office/officeart/2005/8/layout/chevron1"/>
    <dgm:cxn modelId="{55586E10-5432-4F69-9142-58EDBDF6579F}" type="presParOf" srcId="{21DCFE5C-2968-434F-B247-5748C358204F}" destId="{F4B56B21-D639-4C12-B219-30A78AFDAD4F}" srcOrd="5" destOrd="0" presId="urn:microsoft.com/office/officeart/2005/8/layout/chevron1"/>
    <dgm:cxn modelId="{A18E5E1E-77DC-419A-9418-FB87C7C1B166}" type="presParOf" srcId="{21DCFE5C-2968-434F-B247-5748C358204F}" destId="{57A756F7-F430-4242-9F42-B48B6DC909BB}" srcOrd="6" destOrd="0" presId="urn:microsoft.com/office/officeart/2005/8/layout/chevron1"/>
    <dgm:cxn modelId="{7EE6ECC8-6A1A-4C8D-9CB4-A560F0525228}" type="presParOf" srcId="{21DCFE5C-2968-434F-B247-5748C358204F}" destId="{CF34E47F-25B3-48BC-BBC6-99B1729C486D}" srcOrd="7" destOrd="0" presId="urn:microsoft.com/office/officeart/2005/8/layout/chevron1"/>
    <dgm:cxn modelId="{F08B3D7A-F9ED-468C-8400-C807383BE004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FD6B59A-7588-4EE9-B35F-A3B60101E12F}" type="presOf" srcId="{6DDE3765-13E1-455D-9D94-B2691B91603F}" destId="{57A756F7-F430-4242-9F42-B48B6DC909BB}" srcOrd="0" destOrd="0" presId="urn:microsoft.com/office/officeart/2005/8/layout/chevron1"/>
    <dgm:cxn modelId="{6D1420B3-418F-4675-8077-F1A7D51D53E3}" type="presOf" srcId="{2848A2C2-7704-43B7-9CC0-D053FF916741}" destId="{831672DF-873D-409D-AE6A-15B0F018F49E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EB443D7D-C359-4E20-8674-AB0044F8F4E5}" type="presOf" srcId="{51E484B0-488C-477C-B7D0-13D670404E3A}" destId="{7D92C037-609E-4421-8EE8-EE844F061458}" srcOrd="0" destOrd="0" presId="urn:microsoft.com/office/officeart/2005/8/layout/chevron1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720CD217-64E0-4AE6-8E6C-5CC18119DC6B}" type="presOf" srcId="{90AC34E3-458A-4B6D-BF21-DC260196A89F}" destId="{AD0617F2-FD78-441B-BDB0-1DD880414CAA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9C81688E-62A9-49CA-B3E5-06D52C9B508B}" type="presOf" srcId="{A287971E-8528-48D9-AFFA-D72BBE0B3460}" destId="{6E270B41-5C17-4BA8-BB5C-4FB78B56F7E2}" srcOrd="0" destOrd="0" presId="urn:microsoft.com/office/officeart/2005/8/layout/chevron1"/>
    <dgm:cxn modelId="{C774B6CC-E3E6-4D25-8940-4E4DFEFD3416}" type="presOf" srcId="{7AB5D4A5-96EE-4B64-8998-30AE0A314885}" destId="{21DCFE5C-2968-434F-B247-5748C358204F}" srcOrd="0" destOrd="0" presId="urn:microsoft.com/office/officeart/2005/8/layout/chevron1"/>
    <dgm:cxn modelId="{78E87EE8-AAE6-4663-899E-1A0CEC8FED2C}" type="presParOf" srcId="{21DCFE5C-2968-434F-B247-5748C358204F}" destId="{AD0617F2-FD78-441B-BDB0-1DD880414CAA}" srcOrd="0" destOrd="0" presId="urn:microsoft.com/office/officeart/2005/8/layout/chevron1"/>
    <dgm:cxn modelId="{BA36A0C8-A4FB-4F1C-8CDA-897269A75252}" type="presParOf" srcId="{21DCFE5C-2968-434F-B247-5748C358204F}" destId="{CAEE3188-F927-44AB-BCCA-69E7DFCBB852}" srcOrd="1" destOrd="0" presId="urn:microsoft.com/office/officeart/2005/8/layout/chevron1"/>
    <dgm:cxn modelId="{32AE0A5A-97F8-4B39-ACD9-6934A4F53142}" type="presParOf" srcId="{21DCFE5C-2968-434F-B247-5748C358204F}" destId="{6E270B41-5C17-4BA8-BB5C-4FB78B56F7E2}" srcOrd="2" destOrd="0" presId="urn:microsoft.com/office/officeart/2005/8/layout/chevron1"/>
    <dgm:cxn modelId="{83F80BD6-9C24-450B-A454-849BD0E17B1A}" type="presParOf" srcId="{21DCFE5C-2968-434F-B247-5748C358204F}" destId="{649B05EB-7ACC-4E16-82CD-9663B73F3AED}" srcOrd="3" destOrd="0" presId="urn:microsoft.com/office/officeart/2005/8/layout/chevron1"/>
    <dgm:cxn modelId="{CD1CD342-6476-4690-A480-6DD92F445348}" type="presParOf" srcId="{21DCFE5C-2968-434F-B247-5748C358204F}" destId="{7D92C037-609E-4421-8EE8-EE844F061458}" srcOrd="4" destOrd="0" presId="urn:microsoft.com/office/officeart/2005/8/layout/chevron1"/>
    <dgm:cxn modelId="{A8EE2921-DE94-495D-8EAD-E307E7711B3A}" type="presParOf" srcId="{21DCFE5C-2968-434F-B247-5748C358204F}" destId="{F4B56B21-D639-4C12-B219-30A78AFDAD4F}" srcOrd="5" destOrd="0" presId="urn:microsoft.com/office/officeart/2005/8/layout/chevron1"/>
    <dgm:cxn modelId="{A35C60E9-4AA4-46A9-883E-44251295AD14}" type="presParOf" srcId="{21DCFE5C-2968-434F-B247-5748C358204F}" destId="{57A756F7-F430-4242-9F42-B48B6DC909BB}" srcOrd="6" destOrd="0" presId="urn:microsoft.com/office/officeart/2005/8/layout/chevron1"/>
    <dgm:cxn modelId="{0B3E309D-3466-4ECE-86E0-65CF3113353C}" type="presParOf" srcId="{21DCFE5C-2968-434F-B247-5748C358204F}" destId="{CF34E47F-25B3-48BC-BBC6-99B1729C486D}" srcOrd="7" destOrd="0" presId="urn:microsoft.com/office/officeart/2005/8/layout/chevron1"/>
    <dgm:cxn modelId="{2B625F54-CFD6-48B2-A513-D8698DA9408E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5025DEFA-5D51-4676-8246-30314490D033}" type="presOf" srcId="{2848A2C2-7704-43B7-9CC0-D053FF916741}" destId="{831672DF-873D-409D-AE6A-15B0F018F49E}" srcOrd="0" destOrd="0" presId="urn:microsoft.com/office/officeart/2005/8/layout/chevron1"/>
    <dgm:cxn modelId="{9F2D6D9D-5CE5-4738-96A6-64759ABAEDB6}" type="presOf" srcId="{7AB5D4A5-96EE-4B64-8998-30AE0A314885}" destId="{21DCFE5C-2968-434F-B247-5748C358204F}" srcOrd="0" destOrd="0" presId="urn:microsoft.com/office/officeart/2005/8/layout/chevron1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BDD1EA88-DF41-4F8D-95ED-81C5049BE9E5}" type="presOf" srcId="{51E484B0-488C-477C-B7D0-13D670404E3A}" destId="{7D92C037-609E-4421-8EE8-EE844F061458}" srcOrd="0" destOrd="0" presId="urn:microsoft.com/office/officeart/2005/8/layout/chevron1"/>
    <dgm:cxn modelId="{9E3B065C-31CA-4CA9-BE12-F95BE52B1F50}" type="presOf" srcId="{A287971E-8528-48D9-AFFA-D72BBE0B3460}" destId="{6E270B41-5C17-4BA8-BB5C-4FB78B56F7E2}" srcOrd="0" destOrd="0" presId="urn:microsoft.com/office/officeart/2005/8/layout/chevron1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19730B8F-09F2-4A55-ABF2-35E2AD52A17A}" type="presOf" srcId="{90AC34E3-458A-4B6D-BF21-DC260196A89F}" destId="{AD0617F2-FD78-441B-BDB0-1DD880414CAA}" srcOrd="0" destOrd="0" presId="urn:microsoft.com/office/officeart/2005/8/layout/chevron1"/>
    <dgm:cxn modelId="{2B2BC996-B188-485B-80C2-8E60D161EBAC}" type="presOf" srcId="{6DDE3765-13E1-455D-9D94-B2691B91603F}" destId="{57A756F7-F430-4242-9F42-B48B6DC909BB}" srcOrd="0" destOrd="0" presId="urn:microsoft.com/office/officeart/2005/8/layout/chevron1"/>
    <dgm:cxn modelId="{3AFB55B3-E174-43D5-8A01-E7C950AECBAE}" type="presParOf" srcId="{21DCFE5C-2968-434F-B247-5748C358204F}" destId="{AD0617F2-FD78-441B-BDB0-1DD880414CAA}" srcOrd="0" destOrd="0" presId="urn:microsoft.com/office/officeart/2005/8/layout/chevron1"/>
    <dgm:cxn modelId="{AB515D63-F5DA-404D-9055-83ADA2B3D901}" type="presParOf" srcId="{21DCFE5C-2968-434F-B247-5748C358204F}" destId="{CAEE3188-F927-44AB-BCCA-69E7DFCBB852}" srcOrd="1" destOrd="0" presId="urn:microsoft.com/office/officeart/2005/8/layout/chevron1"/>
    <dgm:cxn modelId="{34E17F63-0944-4F8E-A5FF-42CE1E3FD802}" type="presParOf" srcId="{21DCFE5C-2968-434F-B247-5748C358204F}" destId="{6E270B41-5C17-4BA8-BB5C-4FB78B56F7E2}" srcOrd="2" destOrd="0" presId="urn:microsoft.com/office/officeart/2005/8/layout/chevron1"/>
    <dgm:cxn modelId="{E0EFF5D5-F2F4-4013-91E8-44037409E910}" type="presParOf" srcId="{21DCFE5C-2968-434F-B247-5748C358204F}" destId="{649B05EB-7ACC-4E16-82CD-9663B73F3AED}" srcOrd="3" destOrd="0" presId="urn:microsoft.com/office/officeart/2005/8/layout/chevron1"/>
    <dgm:cxn modelId="{13DE191C-12E0-4F09-A8F1-585103C3A811}" type="presParOf" srcId="{21DCFE5C-2968-434F-B247-5748C358204F}" destId="{7D92C037-609E-4421-8EE8-EE844F061458}" srcOrd="4" destOrd="0" presId="urn:microsoft.com/office/officeart/2005/8/layout/chevron1"/>
    <dgm:cxn modelId="{C44677E4-A4E7-4D1B-A1DB-5FF5123AC129}" type="presParOf" srcId="{21DCFE5C-2968-434F-B247-5748C358204F}" destId="{F4B56B21-D639-4C12-B219-30A78AFDAD4F}" srcOrd="5" destOrd="0" presId="urn:microsoft.com/office/officeart/2005/8/layout/chevron1"/>
    <dgm:cxn modelId="{5D375A45-F08F-4FE6-9903-469E17B5F48B}" type="presParOf" srcId="{21DCFE5C-2968-434F-B247-5748C358204F}" destId="{57A756F7-F430-4242-9F42-B48B6DC909BB}" srcOrd="6" destOrd="0" presId="urn:microsoft.com/office/officeart/2005/8/layout/chevron1"/>
    <dgm:cxn modelId="{E037B9DB-B8D8-457B-8D5A-E251EB2EF1A6}" type="presParOf" srcId="{21DCFE5C-2968-434F-B247-5748C358204F}" destId="{CF34E47F-25B3-48BC-BBC6-99B1729C486D}" srcOrd="7" destOrd="0" presId="urn:microsoft.com/office/officeart/2005/8/layout/chevron1"/>
    <dgm:cxn modelId="{2644741F-6503-4684-88DA-965EAF2DFF4F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823110-58DF-4A3E-B2EF-6A03B576C636}" type="presOf" srcId="{51E484B0-488C-477C-B7D0-13D670404E3A}" destId="{7D92C037-609E-4421-8EE8-EE844F061458}" srcOrd="0" destOrd="0" presId="urn:microsoft.com/office/officeart/2005/8/layout/chevron1"/>
    <dgm:cxn modelId="{BD3DFC86-2662-42F7-8CE1-FF7B6A01C8F3}" type="presOf" srcId="{90AC34E3-458A-4B6D-BF21-DC260196A89F}" destId="{AD0617F2-FD78-441B-BDB0-1DD880414CAA}" srcOrd="0" destOrd="0" presId="urn:microsoft.com/office/officeart/2005/8/layout/chevron1"/>
    <dgm:cxn modelId="{59C8B87E-C751-4776-A83C-0A606ACA2B8F}" type="presOf" srcId="{2848A2C2-7704-43B7-9CC0-D053FF916741}" destId="{831672DF-873D-409D-AE6A-15B0F018F49E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A4A487BC-416D-4A85-AB6C-9E7C5C2C7124}" type="presOf" srcId="{7AB5D4A5-96EE-4B64-8998-30AE0A314885}" destId="{21DCFE5C-2968-434F-B247-5748C358204F}" srcOrd="0" destOrd="0" presId="urn:microsoft.com/office/officeart/2005/8/layout/chevron1"/>
    <dgm:cxn modelId="{48F7D3BE-ECE1-446D-95FC-68EF11E936E2}" type="presOf" srcId="{A287971E-8528-48D9-AFFA-D72BBE0B3460}" destId="{6E270B41-5C17-4BA8-BB5C-4FB78B56F7E2}" srcOrd="0" destOrd="0" presId="urn:microsoft.com/office/officeart/2005/8/layout/chevron1"/>
    <dgm:cxn modelId="{9F4B399B-358D-47F6-BBEE-4578D88ECCCE}" type="presOf" srcId="{6DDE3765-13E1-455D-9D94-B2691B91603F}" destId="{57A756F7-F430-4242-9F42-B48B6DC909BB}" srcOrd="0" destOrd="0" presId="urn:microsoft.com/office/officeart/2005/8/layout/chevron1"/>
    <dgm:cxn modelId="{A2569201-2C9F-4C90-8993-4BA7B2BF91C1}" type="presParOf" srcId="{21DCFE5C-2968-434F-B247-5748C358204F}" destId="{AD0617F2-FD78-441B-BDB0-1DD880414CAA}" srcOrd="0" destOrd="0" presId="urn:microsoft.com/office/officeart/2005/8/layout/chevron1"/>
    <dgm:cxn modelId="{9FAE3C19-D83A-4A7E-9FE3-2FBE5645BE07}" type="presParOf" srcId="{21DCFE5C-2968-434F-B247-5748C358204F}" destId="{CAEE3188-F927-44AB-BCCA-69E7DFCBB852}" srcOrd="1" destOrd="0" presId="urn:microsoft.com/office/officeart/2005/8/layout/chevron1"/>
    <dgm:cxn modelId="{B1470C43-87BA-40A7-8C02-E651D33ACC33}" type="presParOf" srcId="{21DCFE5C-2968-434F-B247-5748C358204F}" destId="{6E270B41-5C17-4BA8-BB5C-4FB78B56F7E2}" srcOrd="2" destOrd="0" presId="urn:microsoft.com/office/officeart/2005/8/layout/chevron1"/>
    <dgm:cxn modelId="{03A46CBF-3BD6-4CB8-AD6E-69486ED20AAC}" type="presParOf" srcId="{21DCFE5C-2968-434F-B247-5748C358204F}" destId="{649B05EB-7ACC-4E16-82CD-9663B73F3AED}" srcOrd="3" destOrd="0" presId="urn:microsoft.com/office/officeart/2005/8/layout/chevron1"/>
    <dgm:cxn modelId="{BD9D72A7-7D90-4CB5-ACC2-2B3D5CF37F6A}" type="presParOf" srcId="{21DCFE5C-2968-434F-B247-5748C358204F}" destId="{7D92C037-609E-4421-8EE8-EE844F061458}" srcOrd="4" destOrd="0" presId="urn:microsoft.com/office/officeart/2005/8/layout/chevron1"/>
    <dgm:cxn modelId="{6E582FE6-6829-47A1-A9BD-5E28E73B59A0}" type="presParOf" srcId="{21DCFE5C-2968-434F-B247-5748C358204F}" destId="{F4B56B21-D639-4C12-B219-30A78AFDAD4F}" srcOrd="5" destOrd="0" presId="urn:microsoft.com/office/officeart/2005/8/layout/chevron1"/>
    <dgm:cxn modelId="{8B029A64-711C-4294-906C-38C6AD4D6A00}" type="presParOf" srcId="{21DCFE5C-2968-434F-B247-5748C358204F}" destId="{57A756F7-F430-4242-9F42-B48B6DC909BB}" srcOrd="6" destOrd="0" presId="urn:microsoft.com/office/officeart/2005/8/layout/chevron1"/>
    <dgm:cxn modelId="{5B10412D-6307-4637-90D7-256BB4127B1D}" type="presParOf" srcId="{21DCFE5C-2968-434F-B247-5748C358204F}" destId="{CF34E47F-25B3-48BC-BBC6-99B1729C486D}" srcOrd="7" destOrd="0" presId="urn:microsoft.com/office/officeart/2005/8/layout/chevron1"/>
    <dgm:cxn modelId="{13DC753F-349B-4DD0-870E-5A8EABCAC0F3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0AFAD35-443D-48EC-B71D-B17682705840}" type="presOf" srcId="{6DDE3765-13E1-455D-9D94-B2691B91603F}" destId="{57A756F7-F430-4242-9F42-B48B6DC909BB}" srcOrd="0" destOrd="0" presId="urn:microsoft.com/office/officeart/2005/8/layout/chevron1"/>
    <dgm:cxn modelId="{F376F020-5A26-449F-98F4-826CCCBF8903}" type="presOf" srcId="{A287971E-8528-48D9-AFFA-D72BBE0B3460}" destId="{6E270B41-5C17-4BA8-BB5C-4FB78B56F7E2}" srcOrd="0" destOrd="0" presId="urn:microsoft.com/office/officeart/2005/8/layout/chevron1"/>
    <dgm:cxn modelId="{D9977360-3B74-4FD2-91F9-8ACD2A322DD5}" type="presOf" srcId="{2848A2C2-7704-43B7-9CC0-D053FF916741}" destId="{831672DF-873D-409D-AE6A-15B0F018F49E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FD41B135-6677-46DA-8C31-2BDCB2342638}" type="presOf" srcId="{7AB5D4A5-96EE-4B64-8998-30AE0A314885}" destId="{21DCFE5C-2968-434F-B247-5748C358204F}" srcOrd="0" destOrd="0" presId="urn:microsoft.com/office/officeart/2005/8/layout/chevron1"/>
    <dgm:cxn modelId="{ACDF79C8-423A-46CF-986C-AD684ADDF23B}" type="presOf" srcId="{90AC34E3-458A-4B6D-BF21-DC260196A89F}" destId="{AD0617F2-FD78-441B-BDB0-1DD880414CAA}" srcOrd="0" destOrd="0" presId="urn:microsoft.com/office/officeart/2005/8/layout/chevron1"/>
    <dgm:cxn modelId="{D093EB7D-11DD-42A8-8157-87CB877BBE78}" type="presOf" srcId="{51E484B0-488C-477C-B7D0-13D670404E3A}" destId="{7D92C037-609E-4421-8EE8-EE844F061458}" srcOrd="0" destOrd="0" presId="urn:microsoft.com/office/officeart/2005/8/layout/chevron1"/>
    <dgm:cxn modelId="{D2886165-8E48-4816-A8D8-028C8DB951C2}" type="presParOf" srcId="{21DCFE5C-2968-434F-B247-5748C358204F}" destId="{AD0617F2-FD78-441B-BDB0-1DD880414CAA}" srcOrd="0" destOrd="0" presId="urn:microsoft.com/office/officeart/2005/8/layout/chevron1"/>
    <dgm:cxn modelId="{E5FFF7E5-1E17-4F88-A880-CB3EA94FF882}" type="presParOf" srcId="{21DCFE5C-2968-434F-B247-5748C358204F}" destId="{CAEE3188-F927-44AB-BCCA-69E7DFCBB852}" srcOrd="1" destOrd="0" presId="urn:microsoft.com/office/officeart/2005/8/layout/chevron1"/>
    <dgm:cxn modelId="{A60F6F82-5FF3-4446-9E9C-1D0C4E050A21}" type="presParOf" srcId="{21DCFE5C-2968-434F-B247-5748C358204F}" destId="{6E270B41-5C17-4BA8-BB5C-4FB78B56F7E2}" srcOrd="2" destOrd="0" presId="urn:microsoft.com/office/officeart/2005/8/layout/chevron1"/>
    <dgm:cxn modelId="{AB4270E1-5522-4770-8CE4-B2A5F00BB224}" type="presParOf" srcId="{21DCFE5C-2968-434F-B247-5748C358204F}" destId="{649B05EB-7ACC-4E16-82CD-9663B73F3AED}" srcOrd="3" destOrd="0" presId="urn:microsoft.com/office/officeart/2005/8/layout/chevron1"/>
    <dgm:cxn modelId="{7F309BDC-E38B-4CEE-8FE5-E28AB257F6A1}" type="presParOf" srcId="{21DCFE5C-2968-434F-B247-5748C358204F}" destId="{7D92C037-609E-4421-8EE8-EE844F061458}" srcOrd="4" destOrd="0" presId="urn:microsoft.com/office/officeart/2005/8/layout/chevron1"/>
    <dgm:cxn modelId="{DD00A33B-FCB2-4405-9533-378B6057D633}" type="presParOf" srcId="{21DCFE5C-2968-434F-B247-5748C358204F}" destId="{F4B56B21-D639-4C12-B219-30A78AFDAD4F}" srcOrd="5" destOrd="0" presId="urn:microsoft.com/office/officeart/2005/8/layout/chevron1"/>
    <dgm:cxn modelId="{438B984D-7A01-43A8-B56A-642337E08FB0}" type="presParOf" srcId="{21DCFE5C-2968-434F-B247-5748C358204F}" destId="{57A756F7-F430-4242-9F42-B48B6DC909BB}" srcOrd="6" destOrd="0" presId="urn:microsoft.com/office/officeart/2005/8/layout/chevron1"/>
    <dgm:cxn modelId="{FD5F7729-EC6B-4325-80C9-7CB11B6EE6BF}" type="presParOf" srcId="{21DCFE5C-2968-434F-B247-5748C358204F}" destId="{CF34E47F-25B3-48BC-BBC6-99B1729C486D}" srcOrd="7" destOrd="0" presId="urn:microsoft.com/office/officeart/2005/8/layout/chevron1"/>
    <dgm:cxn modelId="{0E10B85E-A7BD-4668-83FF-F4B9A4BECFF2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6825372-5759-4C09-8959-C2CD2F58EDBA}" type="presOf" srcId="{90AC34E3-458A-4B6D-BF21-DC260196A89F}" destId="{AD0617F2-FD78-441B-BDB0-1DD880414CAA}" srcOrd="0" destOrd="0" presId="urn:microsoft.com/office/officeart/2005/8/layout/chevron1"/>
    <dgm:cxn modelId="{06DD307A-2C01-41B7-AA1E-8682C67BD894}" type="presOf" srcId="{2848A2C2-7704-43B7-9CC0-D053FF916741}" destId="{831672DF-873D-409D-AE6A-15B0F018F49E}" srcOrd="0" destOrd="0" presId="urn:microsoft.com/office/officeart/2005/8/layout/chevron1"/>
    <dgm:cxn modelId="{8D997E2C-421B-45FF-8497-9880FAAF0788}" type="presOf" srcId="{6DDE3765-13E1-455D-9D94-B2691B91603F}" destId="{57A756F7-F430-4242-9F42-B48B6DC909BB}" srcOrd="0" destOrd="0" presId="urn:microsoft.com/office/officeart/2005/8/layout/chevron1"/>
    <dgm:cxn modelId="{FEEBC7A5-839F-4BA2-8FA2-62E97EDC77FB}" type="presOf" srcId="{51E484B0-488C-477C-B7D0-13D670404E3A}" destId="{7D92C037-609E-4421-8EE8-EE844F061458}" srcOrd="0" destOrd="0" presId="urn:microsoft.com/office/officeart/2005/8/layout/chevron1"/>
    <dgm:cxn modelId="{A540870A-F0CE-4E9A-894D-CFBC158FF58F}" type="presOf" srcId="{A287971E-8528-48D9-AFFA-D72BBE0B3460}" destId="{6E270B41-5C17-4BA8-BB5C-4FB78B56F7E2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6F7D97A0-44D9-470B-952B-BD9D55FF5290}" type="presOf" srcId="{7AB5D4A5-96EE-4B64-8998-30AE0A314885}" destId="{21DCFE5C-2968-434F-B247-5748C358204F}" srcOrd="0" destOrd="0" presId="urn:microsoft.com/office/officeart/2005/8/layout/chevron1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E50BD85E-E961-42C5-8B5C-990F4CC5EBD0}" type="presParOf" srcId="{21DCFE5C-2968-434F-B247-5748C358204F}" destId="{AD0617F2-FD78-441B-BDB0-1DD880414CAA}" srcOrd="0" destOrd="0" presId="urn:microsoft.com/office/officeart/2005/8/layout/chevron1"/>
    <dgm:cxn modelId="{CF8A3F52-9F87-47F7-9450-7785C4B5915F}" type="presParOf" srcId="{21DCFE5C-2968-434F-B247-5748C358204F}" destId="{CAEE3188-F927-44AB-BCCA-69E7DFCBB852}" srcOrd="1" destOrd="0" presId="urn:microsoft.com/office/officeart/2005/8/layout/chevron1"/>
    <dgm:cxn modelId="{3F5EE234-51F9-4F7A-B144-4984F57A5B8D}" type="presParOf" srcId="{21DCFE5C-2968-434F-B247-5748C358204F}" destId="{6E270B41-5C17-4BA8-BB5C-4FB78B56F7E2}" srcOrd="2" destOrd="0" presId="urn:microsoft.com/office/officeart/2005/8/layout/chevron1"/>
    <dgm:cxn modelId="{5C216994-1F6E-4FB9-A551-CFB68F534783}" type="presParOf" srcId="{21DCFE5C-2968-434F-B247-5748C358204F}" destId="{649B05EB-7ACC-4E16-82CD-9663B73F3AED}" srcOrd="3" destOrd="0" presId="urn:microsoft.com/office/officeart/2005/8/layout/chevron1"/>
    <dgm:cxn modelId="{6098C4E9-DECF-4B90-9691-FDCB086642A1}" type="presParOf" srcId="{21DCFE5C-2968-434F-B247-5748C358204F}" destId="{7D92C037-609E-4421-8EE8-EE844F061458}" srcOrd="4" destOrd="0" presId="urn:microsoft.com/office/officeart/2005/8/layout/chevron1"/>
    <dgm:cxn modelId="{9B80BAA8-D45A-472B-BA97-DE3F52E86C50}" type="presParOf" srcId="{21DCFE5C-2968-434F-B247-5748C358204F}" destId="{F4B56B21-D639-4C12-B219-30A78AFDAD4F}" srcOrd="5" destOrd="0" presId="urn:microsoft.com/office/officeart/2005/8/layout/chevron1"/>
    <dgm:cxn modelId="{04A3B943-7C09-4C82-8735-2706074F4BD4}" type="presParOf" srcId="{21DCFE5C-2968-434F-B247-5748C358204F}" destId="{57A756F7-F430-4242-9F42-B48B6DC909BB}" srcOrd="6" destOrd="0" presId="urn:microsoft.com/office/officeart/2005/8/layout/chevron1"/>
    <dgm:cxn modelId="{B8B2A41C-240F-4A97-BA27-556BD2B6AF94}" type="presParOf" srcId="{21DCFE5C-2968-434F-B247-5748C358204F}" destId="{CF34E47F-25B3-48BC-BBC6-99B1729C486D}" srcOrd="7" destOrd="0" presId="urn:microsoft.com/office/officeart/2005/8/layout/chevron1"/>
    <dgm:cxn modelId="{4B06C0D2-8367-43E0-AD16-70C658B0E49E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B5D4A5-96EE-4B64-8998-30AE0A31488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90AC34E3-458A-4B6D-BF21-DC260196A89F}">
      <dgm:prSet phldrT="[Texte]"/>
      <dgm:spPr/>
      <dgm:t>
        <a:bodyPr/>
        <a:lstStyle/>
        <a:p>
          <a:r>
            <a:rPr lang="fr-FR" dirty="0" smtClean="0"/>
            <a:t>Présentation</a:t>
          </a:r>
          <a:endParaRPr lang="fr-FR" dirty="0"/>
        </a:p>
      </dgm:t>
    </dgm:pt>
    <dgm:pt modelId="{F4C39512-2C9D-4814-911C-F3CBB7D90713}" type="parTrans" cxnId="{6A85D0A7-7946-467D-97D1-484731627A23}">
      <dgm:prSet/>
      <dgm:spPr/>
      <dgm:t>
        <a:bodyPr/>
        <a:lstStyle/>
        <a:p>
          <a:endParaRPr lang="fr-FR"/>
        </a:p>
      </dgm:t>
    </dgm:pt>
    <dgm:pt modelId="{6BA44D8B-402E-400C-93AD-AAEB14088C8F}" type="sibTrans" cxnId="{6A85D0A7-7946-467D-97D1-484731627A23}">
      <dgm:prSet/>
      <dgm:spPr/>
      <dgm:t>
        <a:bodyPr/>
        <a:lstStyle/>
        <a:p>
          <a:endParaRPr lang="fr-FR"/>
        </a:p>
      </dgm:t>
    </dgm:pt>
    <dgm:pt modelId="{A287971E-8528-48D9-AFFA-D72BBE0B3460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1A8CCAAD-A099-4C8B-965E-E18C0EEB9156}" type="parTrans" cxnId="{0A874C41-F6F1-4F28-9C8B-1685B6BB10A6}">
      <dgm:prSet/>
      <dgm:spPr/>
      <dgm:t>
        <a:bodyPr/>
        <a:lstStyle/>
        <a:p>
          <a:endParaRPr lang="fr-FR"/>
        </a:p>
      </dgm:t>
    </dgm:pt>
    <dgm:pt modelId="{09064D0C-0FC9-410D-8422-550911B218A5}" type="sibTrans" cxnId="{0A874C41-F6F1-4F28-9C8B-1685B6BB10A6}">
      <dgm:prSet/>
      <dgm:spPr/>
      <dgm:t>
        <a:bodyPr/>
        <a:lstStyle/>
        <a:p>
          <a:endParaRPr lang="fr-FR"/>
        </a:p>
      </dgm:t>
    </dgm:pt>
    <dgm:pt modelId="{51E484B0-488C-477C-B7D0-13D670404E3A}">
      <dgm:prSet phldrT="[Texte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4386D876-6882-4083-AB39-3B76445191FB}" type="parTrans" cxnId="{5F10E482-EA9C-44FA-8D20-64B829C17A66}">
      <dgm:prSet/>
      <dgm:spPr/>
      <dgm:t>
        <a:bodyPr/>
        <a:lstStyle/>
        <a:p>
          <a:endParaRPr lang="fr-FR"/>
        </a:p>
      </dgm:t>
    </dgm:pt>
    <dgm:pt modelId="{B9869401-DAF7-490B-928D-D24FBBA13174}" type="sibTrans" cxnId="{5F10E482-EA9C-44FA-8D20-64B829C17A66}">
      <dgm:prSet/>
      <dgm:spPr/>
      <dgm:t>
        <a:bodyPr/>
        <a:lstStyle/>
        <a:p>
          <a:endParaRPr lang="fr-FR"/>
        </a:p>
      </dgm:t>
    </dgm:pt>
    <dgm:pt modelId="{6DDE3765-13E1-455D-9D94-B2691B91603F}">
      <dgm:prSet phldrT="[Texte]"/>
      <dgm:spPr/>
      <dgm:t>
        <a:bodyPr/>
        <a:lstStyle/>
        <a:p>
          <a:r>
            <a:rPr lang="fr-FR" dirty="0" smtClean="0"/>
            <a:t>Synthèse</a:t>
          </a:r>
          <a:endParaRPr lang="fr-FR" dirty="0"/>
        </a:p>
      </dgm:t>
    </dgm:pt>
    <dgm:pt modelId="{3323EB0A-7049-4123-8131-CF571B0BE386}" type="parTrans" cxnId="{4692FE04-EB47-4A7E-AB17-30A88ADC6E53}">
      <dgm:prSet/>
      <dgm:spPr/>
      <dgm:t>
        <a:bodyPr/>
        <a:lstStyle/>
        <a:p>
          <a:endParaRPr lang="fr-FR"/>
        </a:p>
      </dgm:t>
    </dgm:pt>
    <dgm:pt modelId="{59D214CC-FEDC-4E49-BE32-AD61C8137A58}" type="sibTrans" cxnId="{4692FE04-EB47-4A7E-AB17-30A88ADC6E53}">
      <dgm:prSet/>
      <dgm:spPr/>
      <dgm:t>
        <a:bodyPr/>
        <a:lstStyle/>
        <a:p>
          <a:endParaRPr lang="fr-FR"/>
        </a:p>
      </dgm:t>
    </dgm:pt>
    <dgm:pt modelId="{2848A2C2-7704-43B7-9CC0-D053FF91674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F52BA264-DEEF-4C58-ADF7-20F58D637ED0}" type="parTrans" cxnId="{D0E5A7D7-97DC-466D-81D2-430D222D16BF}">
      <dgm:prSet/>
      <dgm:spPr/>
      <dgm:t>
        <a:bodyPr/>
        <a:lstStyle/>
        <a:p>
          <a:endParaRPr lang="fr-FR"/>
        </a:p>
      </dgm:t>
    </dgm:pt>
    <dgm:pt modelId="{727A9E58-4E55-4997-97CC-0A181DC29F5C}" type="sibTrans" cxnId="{D0E5A7D7-97DC-466D-81D2-430D222D16BF}">
      <dgm:prSet/>
      <dgm:spPr/>
      <dgm:t>
        <a:bodyPr/>
        <a:lstStyle/>
        <a:p>
          <a:endParaRPr lang="fr-FR"/>
        </a:p>
      </dgm:t>
    </dgm:pt>
    <dgm:pt modelId="{21DCFE5C-2968-434F-B247-5748C358204F}" type="pres">
      <dgm:prSet presAssocID="{7AB5D4A5-96EE-4B64-8998-30AE0A314885}" presName="Name0" presStyleCnt="0">
        <dgm:presLayoutVars>
          <dgm:dir/>
          <dgm:animLvl val="lvl"/>
          <dgm:resizeHandles val="exact"/>
        </dgm:presLayoutVars>
      </dgm:prSet>
      <dgm:spPr/>
    </dgm:pt>
    <dgm:pt modelId="{AD0617F2-FD78-441B-BDB0-1DD880414CAA}" type="pres">
      <dgm:prSet presAssocID="{90AC34E3-458A-4B6D-BF21-DC260196A89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EE3188-F927-44AB-BCCA-69E7DFCBB852}" type="pres">
      <dgm:prSet presAssocID="{6BA44D8B-402E-400C-93AD-AAEB14088C8F}" presName="parTxOnlySpace" presStyleCnt="0"/>
      <dgm:spPr/>
    </dgm:pt>
    <dgm:pt modelId="{6E270B41-5C17-4BA8-BB5C-4FB78B56F7E2}" type="pres">
      <dgm:prSet presAssocID="{A287971E-8528-48D9-AFFA-D72BBE0B346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B05EB-7ACC-4E16-82CD-9663B73F3AED}" type="pres">
      <dgm:prSet presAssocID="{09064D0C-0FC9-410D-8422-550911B218A5}" presName="parTxOnlySpace" presStyleCnt="0"/>
      <dgm:spPr/>
    </dgm:pt>
    <dgm:pt modelId="{7D92C037-609E-4421-8EE8-EE844F061458}" type="pres">
      <dgm:prSet presAssocID="{51E484B0-488C-477C-B7D0-13D670404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B56B21-D639-4C12-B219-30A78AFDAD4F}" type="pres">
      <dgm:prSet presAssocID="{B9869401-DAF7-490B-928D-D24FBBA13174}" presName="parTxOnlySpace" presStyleCnt="0"/>
      <dgm:spPr/>
    </dgm:pt>
    <dgm:pt modelId="{57A756F7-F430-4242-9F42-B48B6DC909BB}" type="pres">
      <dgm:prSet presAssocID="{6DDE3765-13E1-455D-9D94-B2691B9160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4E47F-25B3-48BC-BBC6-99B1729C486D}" type="pres">
      <dgm:prSet presAssocID="{59D214CC-FEDC-4E49-BE32-AD61C8137A58}" presName="parTxOnlySpace" presStyleCnt="0"/>
      <dgm:spPr/>
    </dgm:pt>
    <dgm:pt modelId="{831672DF-873D-409D-AE6A-15B0F018F49E}" type="pres">
      <dgm:prSet presAssocID="{2848A2C2-7704-43B7-9CC0-D053FF91674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CAD6AA2-0074-4B11-AA51-945F2DA50B86}" type="presOf" srcId="{2848A2C2-7704-43B7-9CC0-D053FF916741}" destId="{831672DF-873D-409D-AE6A-15B0F018F49E}" srcOrd="0" destOrd="0" presId="urn:microsoft.com/office/officeart/2005/8/layout/chevron1"/>
    <dgm:cxn modelId="{C1E0DF4A-26E1-4518-B7DE-307727037DD4}" type="presOf" srcId="{6DDE3765-13E1-455D-9D94-B2691B91603F}" destId="{57A756F7-F430-4242-9F42-B48B6DC909BB}" srcOrd="0" destOrd="0" presId="urn:microsoft.com/office/officeart/2005/8/layout/chevron1"/>
    <dgm:cxn modelId="{0A874C41-F6F1-4F28-9C8B-1685B6BB10A6}" srcId="{7AB5D4A5-96EE-4B64-8998-30AE0A314885}" destId="{A287971E-8528-48D9-AFFA-D72BBE0B3460}" srcOrd="1" destOrd="0" parTransId="{1A8CCAAD-A099-4C8B-965E-E18C0EEB9156}" sibTransId="{09064D0C-0FC9-410D-8422-550911B218A5}"/>
    <dgm:cxn modelId="{65511D90-BEAC-4AB5-9710-7FCEB361B3DB}" type="presOf" srcId="{A287971E-8528-48D9-AFFA-D72BBE0B3460}" destId="{6E270B41-5C17-4BA8-BB5C-4FB78B56F7E2}" srcOrd="0" destOrd="0" presId="urn:microsoft.com/office/officeart/2005/8/layout/chevron1"/>
    <dgm:cxn modelId="{5F10E482-EA9C-44FA-8D20-64B829C17A66}" srcId="{7AB5D4A5-96EE-4B64-8998-30AE0A314885}" destId="{51E484B0-488C-477C-B7D0-13D670404E3A}" srcOrd="2" destOrd="0" parTransId="{4386D876-6882-4083-AB39-3B76445191FB}" sibTransId="{B9869401-DAF7-490B-928D-D24FBBA13174}"/>
    <dgm:cxn modelId="{4692FE04-EB47-4A7E-AB17-30A88ADC6E53}" srcId="{7AB5D4A5-96EE-4B64-8998-30AE0A314885}" destId="{6DDE3765-13E1-455D-9D94-B2691B91603F}" srcOrd="3" destOrd="0" parTransId="{3323EB0A-7049-4123-8131-CF571B0BE386}" sibTransId="{59D214CC-FEDC-4E49-BE32-AD61C8137A58}"/>
    <dgm:cxn modelId="{D0E5A7D7-97DC-466D-81D2-430D222D16BF}" srcId="{7AB5D4A5-96EE-4B64-8998-30AE0A314885}" destId="{2848A2C2-7704-43B7-9CC0-D053FF916741}" srcOrd="4" destOrd="0" parTransId="{F52BA264-DEEF-4C58-ADF7-20F58D637ED0}" sibTransId="{727A9E58-4E55-4997-97CC-0A181DC29F5C}"/>
    <dgm:cxn modelId="{AB41C756-C8F6-4D39-A0F9-339003EEE1AD}" type="presOf" srcId="{90AC34E3-458A-4B6D-BF21-DC260196A89F}" destId="{AD0617F2-FD78-441B-BDB0-1DD880414CAA}" srcOrd="0" destOrd="0" presId="urn:microsoft.com/office/officeart/2005/8/layout/chevron1"/>
    <dgm:cxn modelId="{6A85D0A7-7946-467D-97D1-484731627A23}" srcId="{7AB5D4A5-96EE-4B64-8998-30AE0A314885}" destId="{90AC34E3-458A-4B6D-BF21-DC260196A89F}" srcOrd="0" destOrd="0" parTransId="{F4C39512-2C9D-4814-911C-F3CBB7D90713}" sibTransId="{6BA44D8B-402E-400C-93AD-AAEB14088C8F}"/>
    <dgm:cxn modelId="{362C1816-9A75-4C48-8D6B-B86D59022A38}" type="presOf" srcId="{51E484B0-488C-477C-B7D0-13D670404E3A}" destId="{7D92C037-609E-4421-8EE8-EE844F061458}" srcOrd="0" destOrd="0" presId="urn:microsoft.com/office/officeart/2005/8/layout/chevron1"/>
    <dgm:cxn modelId="{5A27D44D-4399-4D0E-B2E5-5247FCFEE0BB}" type="presOf" srcId="{7AB5D4A5-96EE-4B64-8998-30AE0A314885}" destId="{21DCFE5C-2968-434F-B247-5748C358204F}" srcOrd="0" destOrd="0" presId="urn:microsoft.com/office/officeart/2005/8/layout/chevron1"/>
    <dgm:cxn modelId="{27881CB8-C080-4B39-8E78-50D40A010413}" type="presParOf" srcId="{21DCFE5C-2968-434F-B247-5748C358204F}" destId="{AD0617F2-FD78-441B-BDB0-1DD880414CAA}" srcOrd="0" destOrd="0" presId="urn:microsoft.com/office/officeart/2005/8/layout/chevron1"/>
    <dgm:cxn modelId="{327EE4E4-0C68-4101-9FDB-940ABD55EFDA}" type="presParOf" srcId="{21DCFE5C-2968-434F-B247-5748C358204F}" destId="{CAEE3188-F927-44AB-BCCA-69E7DFCBB852}" srcOrd="1" destOrd="0" presId="urn:microsoft.com/office/officeart/2005/8/layout/chevron1"/>
    <dgm:cxn modelId="{E287BDD2-4F1D-40D6-BD91-E073D1EDA515}" type="presParOf" srcId="{21DCFE5C-2968-434F-B247-5748C358204F}" destId="{6E270B41-5C17-4BA8-BB5C-4FB78B56F7E2}" srcOrd="2" destOrd="0" presId="urn:microsoft.com/office/officeart/2005/8/layout/chevron1"/>
    <dgm:cxn modelId="{F55706D6-7751-4B15-8C55-58857E94348A}" type="presParOf" srcId="{21DCFE5C-2968-434F-B247-5748C358204F}" destId="{649B05EB-7ACC-4E16-82CD-9663B73F3AED}" srcOrd="3" destOrd="0" presId="urn:microsoft.com/office/officeart/2005/8/layout/chevron1"/>
    <dgm:cxn modelId="{EC3BF790-4999-44AF-B294-B73437F16C26}" type="presParOf" srcId="{21DCFE5C-2968-434F-B247-5748C358204F}" destId="{7D92C037-609E-4421-8EE8-EE844F061458}" srcOrd="4" destOrd="0" presId="urn:microsoft.com/office/officeart/2005/8/layout/chevron1"/>
    <dgm:cxn modelId="{954DF99F-4465-4F0C-BDBA-5D835E1D2F9F}" type="presParOf" srcId="{21DCFE5C-2968-434F-B247-5748C358204F}" destId="{F4B56B21-D639-4C12-B219-30A78AFDAD4F}" srcOrd="5" destOrd="0" presId="urn:microsoft.com/office/officeart/2005/8/layout/chevron1"/>
    <dgm:cxn modelId="{63C81052-0F15-4F11-9F6E-6DE3C6E976FA}" type="presParOf" srcId="{21DCFE5C-2968-434F-B247-5748C358204F}" destId="{57A756F7-F430-4242-9F42-B48B6DC909BB}" srcOrd="6" destOrd="0" presId="urn:microsoft.com/office/officeart/2005/8/layout/chevron1"/>
    <dgm:cxn modelId="{56FE2D15-7D5C-49A3-9776-299BE8DE9B62}" type="presParOf" srcId="{21DCFE5C-2968-434F-B247-5748C358204F}" destId="{CF34E47F-25B3-48BC-BBC6-99B1729C486D}" srcOrd="7" destOrd="0" presId="urn:microsoft.com/office/officeart/2005/8/layout/chevron1"/>
    <dgm:cxn modelId="{FF9B0BA1-16BC-48E3-9B6E-712FFD017DEF}" type="presParOf" srcId="{21DCFE5C-2968-434F-B247-5748C358204F}" destId="{831672DF-873D-409D-AE6A-15B0F018F49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17F2-FD78-441B-BDB0-1DD880414CAA}">
      <dsp:nvSpPr>
        <dsp:cNvPr id="0" name=""/>
        <dsp:cNvSpPr/>
      </dsp:nvSpPr>
      <dsp:spPr>
        <a:xfrm>
          <a:off x="223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Présentation</a:t>
          </a:r>
          <a:endParaRPr lang="fr-FR" sz="1400" kern="1200" dirty="0"/>
        </a:p>
      </dsp:txBody>
      <dsp:txXfrm>
        <a:off x="276572" y="0"/>
        <a:ext cx="1438175" cy="548680"/>
      </dsp:txXfrm>
    </dsp:sp>
    <dsp:sp modelId="{6E270B41-5C17-4BA8-BB5C-4FB78B56F7E2}">
      <dsp:nvSpPr>
        <dsp:cNvPr id="0" name=""/>
        <dsp:cNvSpPr/>
      </dsp:nvSpPr>
      <dsp:spPr>
        <a:xfrm>
          <a:off x="179040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Solutions techniques</a:t>
          </a:r>
          <a:endParaRPr lang="fr-FR" sz="1400" kern="1200" dirty="0"/>
        </a:p>
      </dsp:txBody>
      <dsp:txXfrm>
        <a:off x="2064742" y="0"/>
        <a:ext cx="1438175" cy="548680"/>
      </dsp:txXfrm>
    </dsp:sp>
    <dsp:sp modelId="{7D92C037-609E-4421-8EE8-EE844F061458}">
      <dsp:nvSpPr>
        <dsp:cNvPr id="0" name=""/>
        <dsp:cNvSpPr/>
      </dsp:nvSpPr>
      <dsp:spPr>
        <a:xfrm>
          <a:off x="3578572" y="0"/>
          <a:ext cx="1986855" cy="548680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Réalisation</a:t>
          </a:r>
          <a:endParaRPr lang="fr-FR" sz="1400" kern="1200" dirty="0"/>
        </a:p>
      </dsp:txBody>
      <dsp:txXfrm>
        <a:off x="3852912" y="0"/>
        <a:ext cx="1438175" cy="548680"/>
      </dsp:txXfrm>
    </dsp:sp>
    <dsp:sp modelId="{57A756F7-F430-4242-9F42-B48B6DC909BB}">
      <dsp:nvSpPr>
        <dsp:cNvPr id="0" name=""/>
        <dsp:cNvSpPr/>
      </dsp:nvSpPr>
      <dsp:spPr>
        <a:xfrm>
          <a:off x="536674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Synthèse</a:t>
          </a:r>
          <a:endParaRPr lang="fr-FR" sz="1400" kern="1200" dirty="0"/>
        </a:p>
      </dsp:txBody>
      <dsp:txXfrm>
        <a:off x="5641082" y="0"/>
        <a:ext cx="1438175" cy="548680"/>
      </dsp:txXfrm>
    </dsp:sp>
    <dsp:sp modelId="{831672DF-873D-409D-AE6A-15B0F018F49E}">
      <dsp:nvSpPr>
        <dsp:cNvPr id="0" name=""/>
        <dsp:cNvSpPr/>
      </dsp:nvSpPr>
      <dsp:spPr>
        <a:xfrm>
          <a:off x="7154912" y="0"/>
          <a:ext cx="1986855" cy="5486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Bilan</a:t>
          </a:r>
          <a:endParaRPr lang="fr-FR" sz="1400" kern="1200" dirty="0"/>
        </a:p>
      </dsp:txBody>
      <dsp:txXfrm>
        <a:off x="7429252" y="0"/>
        <a:ext cx="1438175" cy="54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0.36563</cdr:x>
      <cdr:y>0</cdr:y>
    </cdr:from>
    <cdr:to>
      <cdr:x>0.79688</cdr:x>
      <cdr:y>0.15328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1671638" y="0"/>
          <a:ext cx="1971675" cy="590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0.28854</cdr:x>
      <cdr:y>0</cdr:y>
    </cdr:from>
    <cdr:to>
      <cdr:x>0.75521</cdr:x>
      <cdr:y>0.18316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1262141" y="0"/>
          <a:ext cx="2041323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100" dirty="0"/>
            <a:t>Temps de traitement</a:t>
          </a:r>
          <a:r>
            <a:rPr lang="fr-FR" sz="1100" baseline="0" dirty="0"/>
            <a:t> d'une </a:t>
          </a:r>
          <a:r>
            <a:rPr lang="fr-FR" sz="1100" baseline="0" dirty="0" smtClean="0"/>
            <a:t>image en ms</a:t>
          </a:r>
          <a:endParaRPr lang="fr-FR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0.44018</cdr:x>
      <cdr:y>0.03226</cdr:y>
    </cdr:from>
    <cdr:to>
      <cdr:x>0.5719</cdr:x>
      <cdr:y>0.09091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819525" y="104775"/>
          <a:ext cx="1143000" cy="190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0.43359</cdr:x>
      <cdr:y>0.02895</cdr:y>
    </cdr:from>
    <cdr:to>
      <cdr:x>0.56422</cdr:x>
      <cdr:y>0.10789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3762375" y="104775"/>
          <a:ext cx="1133475" cy="285750"/>
        </a:xfrm>
        <a:prstGeom xmlns:a="http://schemas.openxmlformats.org/drawingml/2006/main" prst="rect">
          <a:avLst/>
        </a:prstGeom>
        <a:ln xmlns:a="http://schemas.openxmlformats.org/drawingml/2006/main">
          <a:headEnd type="none" w="med" len="med"/>
          <a:tailEnd type="none" w="med" len="med"/>
        </a:ln>
      </cdr:spPr>
      <cdr:style>
        <a:lnRef xmlns:a="http://schemas.openxmlformats.org/drawingml/2006/main" idx="0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3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pPr algn="ctr"/>
          <a:r>
            <a:rPr lang="fr-FR" sz="1800" dirty="0"/>
            <a:t>Criticité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ED5FC-9287-4906-99ED-B07F0F5838DD}" type="datetimeFigureOut">
              <a:rPr lang="fr-FR" smtClean="0"/>
              <a:pPr/>
              <a:t>16/06/2013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443CB-7E56-4462-A67D-6B0F32CC77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1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Alex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Alex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Adrien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Adrien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Adrien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856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Adrien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Adrien</a:t>
            </a:r>
            <a:r>
              <a:rPr lang="fr-FR" baseline="0" dirty="0" smtClean="0"/>
              <a:t> / Chris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Axel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Adrien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Adrien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Alex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Alex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Alex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43CB-7E56-4462-A67D-6B0F32CC77B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407944"/>
            <a:ext cx="4296384" cy="365125"/>
          </a:xfrm>
        </p:spPr>
        <p:txBody>
          <a:bodyPr/>
          <a:lstStyle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60432" y="6407944"/>
            <a:ext cx="552600" cy="365125"/>
          </a:xfrm>
        </p:spPr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/20</a:t>
            </a:r>
            <a:endParaRPr lang="fr-BE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Présentation finale iFlyBot2012 - Partie "Gestion de projet"</a:t>
            </a:r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1.jpe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1.jpe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5.png"/><Relationship Id="rId4" Type="http://schemas.openxmlformats.org/officeDocument/2006/relationships/image" Target="../media/image11.jpeg"/><Relationship Id="rId9" Type="http://schemas.microsoft.com/office/2007/relationships/diagramDrawing" Target="../diagrams/drawing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8.xml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9.xml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Relationship Id="rId9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Relationship Id="rId9" Type="http://schemas.openxmlformats.org/officeDocument/2006/relationships/image" Target="../media/image32.gif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33.jpe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10" Type="http://schemas.openxmlformats.org/officeDocument/2006/relationships/image" Target="../media/image5.png"/><Relationship Id="rId4" Type="http://schemas.openxmlformats.org/officeDocument/2006/relationships/diagramData" Target="../diagrams/data26.xml"/><Relationship Id="rId9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7.jpeg"/><Relationship Id="rId9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8.xml"/><Relationship Id="rId3" Type="http://schemas.openxmlformats.org/officeDocument/2006/relationships/image" Target="../media/image35.png"/><Relationship Id="rId7" Type="http://schemas.openxmlformats.org/officeDocument/2006/relationships/diagramQuickStyle" Target="../diagrams/quickStyle2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8.xml"/><Relationship Id="rId5" Type="http://schemas.openxmlformats.org/officeDocument/2006/relationships/diagramData" Target="../diagrams/data28.xml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microsoft.com/office/2007/relationships/diagramDrawing" Target="../diagrams/drawing2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5.png"/><Relationship Id="rId4" Type="http://schemas.openxmlformats.org/officeDocument/2006/relationships/image" Target="../media/image11.jpe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4.jpe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7.xml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224932"/>
          </a:xfrm>
        </p:spPr>
        <p:txBody>
          <a:bodyPr>
            <a:noAutofit/>
          </a:bodyPr>
          <a:lstStyle/>
          <a:p>
            <a:r>
              <a:rPr lang="fr-FR" sz="6000" dirty="0" err="1" smtClean="0"/>
              <a:t>MegaUAV</a:t>
            </a:r>
            <a:r>
              <a:rPr lang="fr-FR" sz="6000" dirty="0" smtClean="0"/>
              <a:t> 2013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581224"/>
            <a:ext cx="7772400" cy="1199704"/>
          </a:xfrm>
        </p:spPr>
        <p:txBody>
          <a:bodyPr/>
          <a:lstStyle/>
          <a:p>
            <a:r>
              <a:rPr lang="fr-FR" sz="2800" dirty="0" smtClean="0"/>
              <a:t>Soutenance du projet final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09508"/>
              </p:ext>
            </p:extLst>
          </p:nvPr>
        </p:nvGraphicFramePr>
        <p:xfrm>
          <a:off x="467544" y="2924944"/>
          <a:ext cx="6096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Philippe GAUSSIER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Chef de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Axel</a:t>
                      </a:r>
                      <a:r>
                        <a:rPr lang="fr-FR" baseline="0" dirty="0" smtClean="0"/>
                        <a:t> JOURQUIN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Membres</a:t>
                      </a:r>
                      <a:r>
                        <a:rPr lang="fr-FR" baseline="0" dirty="0" smtClean="0"/>
                        <a:t> de l’équipe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Christopher NGUYEN</a:t>
                      </a:r>
                    </a:p>
                    <a:p>
                      <a:r>
                        <a:rPr lang="fr-FR" dirty="0" smtClean="0"/>
                        <a:t>Adrien</a:t>
                      </a:r>
                      <a:r>
                        <a:rPr lang="fr-FR" baseline="0" dirty="0" smtClean="0"/>
                        <a:t> MARSOULAUD</a:t>
                      </a:r>
                    </a:p>
                    <a:p>
                      <a:r>
                        <a:rPr lang="fr-FR" baseline="0" dirty="0" smtClean="0"/>
                        <a:t>Alexandre HULAK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Encadrants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Carina ROELS</a:t>
                      </a:r>
                    </a:p>
                    <a:p>
                      <a:r>
                        <a:rPr lang="fr-FR" dirty="0" smtClean="0"/>
                        <a:t>Pierre ANDRY</a:t>
                      </a:r>
                    </a:p>
                    <a:p>
                      <a:r>
                        <a:rPr lang="fr-FR" dirty="0" err="1" smtClean="0"/>
                        <a:t>Tuyêt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Trâm</a:t>
                      </a:r>
                      <a:r>
                        <a:rPr lang="fr-FR" dirty="0" smtClean="0"/>
                        <a:t> DANG NGOC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 descr="logo_UCP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0648"/>
            <a:ext cx="1819268" cy="1138225"/>
          </a:xfrm>
          <a:prstGeom prst="rect">
            <a:avLst/>
          </a:prstGeom>
        </p:spPr>
      </p:pic>
      <p:pic>
        <p:nvPicPr>
          <p:cNvPr id="6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5438233"/>
            <a:ext cx="1763688" cy="1419767"/>
          </a:xfrm>
          <a:prstGeom prst="rect">
            <a:avLst/>
          </a:prstGeom>
          <a:noFill/>
        </p:spPr>
      </p:pic>
      <p:pic>
        <p:nvPicPr>
          <p:cNvPr id="8" name="Image 7" descr="itin_transparen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764704"/>
            <a:ext cx="2160748" cy="14401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Boucle d’asservissement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/>
              <a:t>Stabiliser le drone</a:t>
            </a:r>
          </a:p>
          <a:p>
            <a:pPr lvl="1">
              <a:buFont typeface="Courier New" pitchFamily="49" charset="0"/>
              <a:buChar char="o"/>
            </a:pPr>
            <a:r>
              <a:rPr lang="fr-FR" dirty="0" smtClean="0"/>
              <a:t>Effectuer un vol stationnaire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pic>
        <p:nvPicPr>
          <p:cNvPr id="6" name="Image 5" descr="C:\Users\Julian\Downloads\asservissement_light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852936"/>
            <a:ext cx="727280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Gumstix</a:t>
            </a:r>
            <a:r>
              <a:rPr lang="fr-FR" dirty="0" smtClean="0"/>
              <a:t> &lt;-&gt; Drone</a:t>
            </a:r>
          </a:p>
          <a:p>
            <a:pPr lvl="1"/>
            <a:r>
              <a:rPr lang="fr-FR" dirty="0" smtClean="0"/>
              <a:t>Communication série</a:t>
            </a:r>
          </a:p>
          <a:p>
            <a:pPr lvl="1"/>
            <a:r>
              <a:rPr lang="fr-FR" dirty="0" smtClean="0"/>
              <a:t>Envoi des ordres au drone</a:t>
            </a:r>
          </a:p>
          <a:p>
            <a:pPr lvl="1"/>
            <a:r>
              <a:rPr lang="fr-FR" dirty="0" smtClean="0"/>
              <a:t>Demande renseignement sur l’état du drone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pic>
        <p:nvPicPr>
          <p:cNvPr id="31746" name="Picture 2" descr="http://www.linuxfordevices.com/images/stories/gumstix_gallop43_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59327"/>
            <a:ext cx="2520280" cy="1901921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0572" y="3645024"/>
            <a:ext cx="3009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uble flèche horizontale 8"/>
          <p:cNvSpPr/>
          <p:nvPr/>
        </p:nvSpPr>
        <p:spPr>
          <a:xfrm>
            <a:off x="3707904" y="4509120"/>
            <a:ext cx="1800200" cy="36004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62559"/>
              </p:ext>
            </p:extLst>
          </p:nvPr>
        </p:nvGraphicFramePr>
        <p:xfrm>
          <a:off x="521607" y="4221088"/>
          <a:ext cx="835293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576"/>
                <a:gridCol w="1080120"/>
                <a:gridCol w="1080120"/>
                <a:gridCol w="1940768"/>
                <a:gridCol w="1080120"/>
                <a:gridCol w="1008112"/>
                <a:gridCol w="1008114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Startbite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Adress</a:t>
                      </a:r>
                      <a:r>
                        <a:rPr lang="fr-FR" dirty="0" smtClean="0"/>
                        <a:t>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ID</a:t>
                      </a:r>
                    </a:p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 Data-Bytes </a:t>
                      </a:r>
                      <a:r>
                        <a:rPr lang="fr-FR" dirty="0" err="1" smtClean="0"/>
                        <a:t>coded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CRC-Byte1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CRC-Byte2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Stop-Byte</a:t>
                      </a:r>
                      <a:endParaRPr lang="fr-FR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‘#’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‘a’+</a:t>
                      </a:r>
                      <a:r>
                        <a:rPr lang="fr-FR" sz="1600" dirty="0" err="1" smtClean="0"/>
                        <a:t>addr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‘D’, ‘V’…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"modified-base64"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‘\r’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réseau Wifi</a:t>
            </a:r>
          </a:p>
          <a:p>
            <a:pPr lvl="1"/>
            <a:r>
              <a:rPr lang="fr-FR" dirty="0" smtClean="0"/>
              <a:t>Transmission des informations de vol</a:t>
            </a:r>
          </a:p>
          <a:p>
            <a:pPr lvl="1"/>
            <a:r>
              <a:rPr lang="fr-FR" dirty="0" smtClean="0"/>
              <a:t>Réception des ordres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pic>
        <p:nvPicPr>
          <p:cNvPr id="5" name="Picture 2" descr="http://www.linuxfordevices.com/images/stories/gumstix_gallop43_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759327"/>
            <a:ext cx="2520280" cy="1901921"/>
          </a:xfrm>
          <a:prstGeom prst="rect">
            <a:avLst/>
          </a:prstGeom>
          <a:noFill/>
        </p:spPr>
      </p:pic>
      <p:sp>
        <p:nvSpPr>
          <p:cNvPr id="6" name="Double flèche horizontale 5"/>
          <p:cNvSpPr/>
          <p:nvPr/>
        </p:nvSpPr>
        <p:spPr>
          <a:xfrm>
            <a:off x="3707904" y="4509120"/>
            <a:ext cx="1800200" cy="36004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http://reviewsbuzz.com/wp-content/uploads/2009/08/lenovo-thinkpad-r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73016"/>
            <a:ext cx="3305927" cy="2132856"/>
          </a:xfrm>
          <a:prstGeom prst="rect">
            <a:avLst/>
          </a:prstGeom>
          <a:noFill/>
        </p:spPr>
      </p:pic>
      <p:graphicFrame>
        <p:nvGraphicFramePr>
          <p:cNvPr id="9" name="Diagramme 8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Protocole </a:t>
            </a:r>
            <a:r>
              <a:rPr lang="fr-FR" dirty="0" err="1" smtClean="0"/>
              <a:t>MuavCom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En-tête sur 24 octets: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21 Types de requêtes différentes</a:t>
            </a:r>
          </a:p>
          <a:p>
            <a:pPr lvl="1"/>
            <a:r>
              <a:rPr lang="fr-FR" dirty="0" smtClean="0"/>
              <a:t>Exemples :</a:t>
            </a:r>
          </a:p>
          <a:p>
            <a:pPr lvl="2"/>
            <a:r>
              <a:rPr lang="fr-FR" dirty="0" smtClean="0"/>
              <a:t>SEND_GPS_INFO : « </a:t>
            </a:r>
            <a:r>
              <a:rPr lang="fr-FR" dirty="0" err="1" smtClean="0"/>
              <a:t>latitude:longitude:nombre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err="1" smtClean="0"/>
              <a:t>satellite:précision:altitude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PILOTE_MANUAL : </a:t>
            </a:r>
            <a:r>
              <a:rPr lang="fr-FR" sz="1400" dirty="0" smtClean="0">
                <a:solidFill>
                  <a:srgbClr val="00B050"/>
                </a:solidFill>
              </a:rPr>
              <a:t> </a:t>
            </a:r>
          </a:p>
          <a:p>
            <a:pPr lvl="1"/>
            <a:endParaRPr lang="fr-FR" sz="1600" dirty="0" smtClean="0">
              <a:solidFill>
                <a:srgbClr val="00B05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graphicFrame>
        <p:nvGraphicFramePr>
          <p:cNvPr id="9" name="Diagramme 8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71308"/>
              </p:ext>
            </p:extLst>
          </p:nvPr>
        </p:nvGraphicFramePr>
        <p:xfrm>
          <a:off x="1187624" y="2564904"/>
          <a:ext cx="68407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05"/>
                <a:gridCol w="1169605"/>
                <a:gridCol w="999276"/>
                <a:gridCol w="1588813"/>
                <a:gridCol w="1097635"/>
                <a:gridCol w="815826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Flotte_ID</a:t>
                      </a:r>
                      <a:r>
                        <a:rPr lang="fr-FR" dirty="0" smtClean="0"/>
                        <a:t> [INT]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Drone_ID</a:t>
                      </a:r>
                      <a:r>
                        <a:rPr lang="fr-FR" dirty="0" smtClean="0"/>
                        <a:t> [INT]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Type_r</a:t>
                      </a:r>
                      <a:r>
                        <a:rPr lang="fr-FR" dirty="0" smtClean="0"/>
                        <a:t> [INT]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TIMESTAMP</a:t>
                      </a:r>
                    </a:p>
                    <a:p>
                      <a:r>
                        <a:rPr lang="fr-FR" dirty="0" smtClean="0"/>
                        <a:t>[INT][INT]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ERROR</a:t>
                      </a:r>
                    </a:p>
                    <a:p>
                      <a:r>
                        <a:rPr lang="fr-FR" dirty="0" smtClean="0"/>
                        <a:t>[INT]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01742"/>
              </p:ext>
            </p:extLst>
          </p:nvPr>
        </p:nvGraphicFramePr>
        <p:xfrm>
          <a:off x="1907704" y="5418207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NICK</a:t>
                      </a:r>
                    </a:p>
                    <a:p>
                      <a:r>
                        <a:rPr lang="fr-FR" dirty="0" smtClean="0"/>
                        <a:t>[INT]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ROLL</a:t>
                      </a:r>
                    </a:p>
                    <a:p>
                      <a:r>
                        <a:rPr lang="fr-FR" dirty="0" smtClean="0"/>
                        <a:t>[INT]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YAW</a:t>
                      </a:r>
                    </a:p>
                    <a:p>
                      <a:r>
                        <a:rPr lang="fr-FR" dirty="0" smtClean="0"/>
                        <a:t>[INT]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GAS</a:t>
                      </a:r>
                    </a:p>
                    <a:p>
                      <a:r>
                        <a:rPr lang="fr-FR" dirty="0" smtClean="0"/>
                        <a:t>[INT]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823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Traitement d’image : Algorithme d’Harris </a:t>
                </a:r>
              </a:p>
              <a:p>
                <a:pPr lvl="1"/>
                <a:r>
                  <a:rPr lang="fr-FR" dirty="0" smtClean="0"/>
                  <a:t>But détection de coins sur une image à partir des gradients orientés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fr-FR" b="0" i="1" smtClean="0">
                        <a:latin typeface="Cambria Math"/>
                      </a:rPr>
                      <m:t>𝑎𝑟𝑟𝑖𝑠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/>
                      </a:rPr>
                      <m:t> ∗</m:t>
                    </m:r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α</m:t>
                        </m:r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fr-FR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 ∗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fr-FR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fr-FR" dirty="0" smtClean="0"/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smtClean="0"/>
                  <a:t>La valeur de Harris permet en faisant une corrélation spatiale un lien entre des coins d’une image  l’autre</a:t>
                </a:r>
              </a:p>
              <a:p>
                <a:pPr lvl="1"/>
                <a:endParaRPr lang="fr-FR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0812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Traitement d’image : Algorithme </a:t>
            </a:r>
            <a:r>
              <a:rPr lang="fr-FR" dirty="0" err="1" smtClean="0"/>
              <a:t>Fast</a:t>
            </a:r>
            <a:endParaRPr lang="fr-FR" dirty="0" smtClean="0"/>
          </a:p>
          <a:p>
            <a:pPr lvl="1"/>
            <a:r>
              <a:rPr lang="fr-FR" dirty="0" err="1" smtClean="0"/>
              <a:t>Caspa</a:t>
            </a:r>
            <a:r>
              <a:rPr lang="fr-FR" dirty="0" smtClean="0"/>
              <a:t> : acquisition image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pic>
        <p:nvPicPr>
          <p:cNvPr id="3074" name="Picture 2" descr="C:\Users\ax\Desktop\corn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36912"/>
            <a:ext cx="29241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76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Optimisation du traitement d’image :</a:t>
            </a:r>
          </a:p>
          <a:p>
            <a:pPr lvl="1"/>
            <a:r>
              <a:rPr lang="fr-FR" dirty="0" smtClean="0"/>
              <a:t>Calcul du gradient par la méthode de </a:t>
            </a:r>
            <a:r>
              <a:rPr lang="fr-FR" dirty="0" err="1" smtClean="0"/>
              <a:t>canny</a:t>
            </a:r>
            <a:endParaRPr lang="fr-FR" dirty="0" smtClean="0"/>
          </a:p>
          <a:p>
            <a:pPr lvl="1"/>
            <a:r>
              <a:rPr lang="fr-FR" dirty="0" smtClean="0"/>
              <a:t>Améliorations du recherche des maxima dans l’image</a:t>
            </a:r>
          </a:p>
          <a:p>
            <a:pPr lvl="1"/>
            <a:r>
              <a:rPr lang="fr-FR" dirty="0" smtClean="0"/>
              <a:t>Réduction de la taille de l’image</a:t>
            </a:r>
          </a:p>
          <a:p>
            <a:pPr lvl="1"/>
            <a:r>
              <a:rPr lang="fr-FR" dirty="0" smtClean="0"/>
              <a:t>Minimisation du nombre de points d’intérêts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708712"/>
              </p:ext>
            </p:extLst>
          </p:nvPr>
        </p:nvGraphicFramePr>
        <p:xfrm>
          <a:off x="2483768" y="3933056"/>
          <a:ext cx="4374232" cy="2358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104869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Intelligence artificielle </a:t>
            </a:r>
          </a:p>
          <a:p>
            <a:pPr lvl="1"/>
            <a:r>
              <a:rPr lang="fr-FR" dirty="0" smtClean="0"/>
              <a:t>Uniquement sur l’asservissement </a:t>
            </a:r>
          </a:p>
          <a:p>
            <a:pPr lvl="1"/>
            <a:r>
              <a:rPr lang="fr-FR" dirty="0" smtClean="0"/>
              <a:t>Manque de capteurs précis pour gérer l’altitude</a:t>
            </a:r>
          </a:p>
          <a:p>
            <a:r>
              <a:rPr lang="fr-FR" dirty="0" smtClean="0"/>
              <a:t>Les deux méthodes sont justes, mais très instable par rapport au mouvement d’un quadri</a:t>
            </a:r>
          </a:p>
          <a:p>
            <a:r>
              <a:rPr lang="fr-FR" dirty="0" smtClean="0"/>
              <a:t>Les vecteurs retournés par Harris ou le </a:t>
            </a:r>
            <a:r>
              <a:rPr lang="fr-FR" dirty="0" err="1" smtClean="0"/>
              <a:t>fast</a:t>
            </a:r>
            <a:r>
              <a:rPr lang="fr-FR" dirty="0" smtClean="0"/>
              <a:t> sont directement reliés au commandes moteurs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2609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sp>
        <p:nvSpPr>
          <p:cNvPr id="10" name="Espace réservé du contenu 1"/>
          <p:cNvSpPr txBox="1">
            <a:spLocks/>
          </p:cNvSpPr>
          <p:nvPr/>
        </p:nvSpPr>
        <p:spPr>
          <a:xfrm>
            <a:off x="427823" y="148478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CA" smtClean="0"/>
              <a:t>Interface Homme Machine</a:t>
            </a:r>
            <a:endParaRPr lang="fr-CA" dirty="0" smtClean="0"/>
          </a:p>
        </p:txBody>
      </p:sp>
      <p:pic>
        <p:nvPicPr>
          <p:cNvPr id="11" name="Image 10" descr="Capture d’écran 2013-06-14 à 15.51.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91447"/>
            <a:ext cx="5976664" cy="44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8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sp>
        <p:nvSpPr>
          <p:cNvPr id="1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fr-CA" dirty="0" smtClean="0"/>
              <a:t>Interface Homme Machine</a:t>
            </a:r>
          </a:p>
          <a:p>
            <a:pPr marL="393192" lvl="1" indent="0">
              <a:buNone/>
            </a:pPr>
            <a:endParaRPr lang="fr-FR" dirty="0" smtClean="0"/>
          </a:p>
          <a:p>
            <a:pPr lvl="1">
              <a:buFont typeface="Courier New" pitchFamily="49" charset="0"/>
              <a:buChar char="o"/>
            </a:pPr>
            <a:r>
              <a:rPr lang="fr-FR" dirty="0" smtClean="0"/>
              <a:t>Connexions des drones</a:t>
            </a:r>
          </a:p>
          <a:p>
            <a:pPr lvl="2">
              <a:buFont typeface="Courier New" pitchFamily="49" charset="0"/>
              <a:buChar char="o"/>
            </a:pPr>
            <a:r>
              <a:rPr lang="fr-FR" dirty="0" smtClean="0"/>
              <a:t>Numéro</a:t>
            </a:r>
          </a:p>
          <a:p>
            <a:pPr lvl="2">
              <a:buFont typeface="Courier New" pitchFamily="49" charset="0"/>
              <a:buChar char="o"/>
            </a:pPr>
            <a:r>
              <a:rPr lang="fr-FR" dirty="0" smtClean="0"/>
              <a:t>Adresse IP</a:t>
            </a:r>
            <a:endParaRPr lang="fr-CA" dirty="0" smtClean="0"/>
          </a:p>
          <a:p>
            <a:pPr lvl="1">
              <a:buFont typeface="Courier New" pitchFamily="49" charset="0"/>
              <a:buChar char="o"/>
            </a:pPr>
            <a:endParaRPr lang="fr-FR" dirty="0"/>
          </a:p>
        </p:txBody>
      </p:sp>
      <p:sp>
        <p:nvSpPr>
          <p:cNvPr id="13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smtClean="0"/>
              <a:t>Réalisation</a:t>
            </a:r>
            <a:endParaRPr lang="fr-FR" dirty="0"/>
          </a:p>
        </p:txBody>
      </p:sp>
      <p:pic>
        <p:nvPicPr>
          <p:cNvPr id="14" name="Image 13" descr="Capture d’écran 2013-06-14 à 16.24.4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429000"/>
            <a:ext cx="3581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Présentation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Solutions techniques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Réalisations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Synthèse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Bilan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  <p:pic>
        <p:nvPicPr>
          <p:cNvPr id="15361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pic>
        <p:nvPicPr>
          <p:cNvPr id="5" name="Picture 2" descr="E:\DSC004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36712"/>
            <a:ext cx="2717055" cy="4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Interface Homme Machine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Courier New" pitchFamily="49" charset="0"/>
              <a:buChar char="o"/>
            </a:pPr>
            <a:r>
              <a:rPr lang="fr-FR" dirty="0" smtClean="0"/>
              <a:t>Affichage des informations</a:t>
            </a:r>
          </a:p>
          <a:p>
            <a:pPr lvl="2">
              <a:buFont typeface="Courier New" pitchFamily="49" charset="0"/>
              <a:buChar char="o"/>
            </a:pPr>
            <a:r>
              <a:rPr lang="fr-FR" dirty="0" smtClean="0"/>
              <a:t>Axes, batterie, état général, erreurs,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pic>
        <p:nvPicPr>
          <p:cNvPr id="5" name="Image 4" descr="Capture d’écran 2013-06-14 à 16.35.1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4824536" cy="1240350"/>
          </a:xfrm>
          <a:prstGeom prst="rect">
            <a:avLst/>
          </a:prstGeom>
        </p:spPr>
      </p:pic>
      <p:pic>
        <p:nvPicPr>
          <p:cNvPr id="6" name="Image 5" descr="Capture d’écran 2013-06-16 à 17.22.3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17032"/>
            <a:ext cx="2877189" cy="20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98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fr-CA" dirty="0" smtClean="0"/>
              <a:t>Interface Homme Machine</a:t>
            </a:r>
          </a:p>
          <a:p>
            <a:pPr marL="393192" lvl="1" indent="0">
              <a:buNone/>
            </a:pPr>
            <a:endParaRPr lang="fr-FR" dirty="0"/>
          </a:p>
          <a:p>
            <a:pPr lvl="1">
              <a:buFont typeface="Courier New" pitchFamily="49" charset="0"/>
              <a:buChar char="o"/>
            </a:pPr>
            <a:r>
              <a:rPr lang="fr-FR" dirty="0"/>
              <a:t>Récupération </a:t>
            </a:r>
            <a:r>
              <a:rPr lang="fr-FR" dirty="0" smtClean="0"/>
              <a:t>des images de </a:t>
            </a:r>
            <a:r>
              <a:rPr lang="fr-FR" dirty="0"/>
              <a:t>la </a:t>
            </a:r>
            <a:r>
              <a:rPr lang="fr-FR" dirty="0" smtClean="0"/>
              <a:t>caméra</a:t>
            </a:r>
          </a:p>
          <a:p>
            <a:pPr lvl="1">
              <a:buFont typeface="Courier New" pitchFamily="49" charset="0"/>
              <a:buChar char="o"/>
            </a:pPr>
            <a:r>
              <a:rPr lang="fr-CA" dirty="0"/>
              <a:t>Activation des IA</a:t>
            </a:r>
          </a:p>
          <a:p>
            <a:pPr lvl="1">
              <a:buFont typeface="Courier New" pitchFamily="49" charset="0"/>
              <a:buChar char="o"/>
            </a:pPr>
            <a:endParaRPr lang="fr-FR" dirty="0"/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414554" y="57685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/>
              <a:t>Réalisation</a:t>
            </a:r>
            <a:endParaRPr lang="fr-FR" dirty="0"/>
          </a:p>
        </p:txBody>
      </p:sp>
      <p:pic>
        <p:nvPicPr>
          <p:cNvPr id="12" name="Image 11" descr="Capture d’écran 2013-06-14 à 16.48.4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45024"/>
            <a:ext cx="3096344" cy="2288602"/>
          </a:xfrm>
          <a:prstGeom prst="rect">
            <a:avLst/>
          </a:prstGeom>
        </p:spPr>
      </p:pic>
      <p:pic>
        <p:nvPicPr>
          <p:cNvPr id="13" name="Image 12" descr="Capture d’écran 2013-06-14 à 15.51.3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645024"/>
            <a:ext cx="1447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7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fr-CA" dirty="0" smtClean="0"/>
              <a:t>Interface Homme Machine</a:t>
            </a:r>
          </a:p>
          <a:p>
            <a:pPr marL="393192" lvl="1" indent="0">
              <a:buNone/>
            </a:pPr>
            <a:endParaRPr lang="fr-FR" dirty="0" smtClean="0"/>
          </a:p>
          <a:p>
            <a:pPr marL="393192" lvl="1" indent="0">
              <a:buNone/>
            </a:pPr>
            <a:endParaRPr lang="fr-FR" dirty="0"/>
          </a:p>
          <a:p>
            <a:pPr marL="393192" lvl="1" indent="0">
              <a:buNone/>
            </a:pPr>
            <a:endParaRPr lang="fr-FR" dirty="0" smtClean="0"/>
          </a:p>
          <a:p>
            <a:pPr marL="393192" lvl="1" indent="0">
              <a:buNone/>
            </a:pPr>
            <a:endParaRPr lang="fr-FR" dirty="0"/>
          </a:p>
          <a:p>
            <a:pPr lvl="1">
              <a:buFont typeface="Courier New" pitchFamily="49" charset="0"/>
              <a:buChar char="o"/>
            </a:pPr>
            <a:r>
              <a:rPr lang="fr-FR" dirty="0" smtClean="0"/>
              <a:t>Localisation GPS</a:t>
            </a:r>
            <a:endParaRPr lang="fr-FR" dirty="0"/>
          </a:p>
        </p:txBody>
      </p:sp>
      <p:pic>
        <p:nvPicPr>
          <p:cNvPr id="11" name="Image 10" descr="Capture d’écran 2013-06-16 à 17.26.3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8880"/>
            <a:ext cx="4800070" cy="34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7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316416" y="6407944"/>
            <a:ext cx="696616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r>
              <a:rPr lang="fr-BE" smtClean="0"/>
              <a:t>/20</a:t>
            </a:r>
            <a:endParaRPr lang="fr-BE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5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60476"/>
              </p:ext>
            </p:extLst>
          </p:nvPr>
        </p:nvGraphicFramePr>
        <p:xfrm>
          <a:off x="1115616" y="2276872"/>
          <a:ext cx="712879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/>
                <a:gridCol w="1782198"/>
                <a:gridCol w="1782198"/>
                <a:gridCol w="178219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Axel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Adrien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Alexandre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Christopher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 Suivi</a:t>
                      </a:r>
                      <a:r>
                        <a:rPr lang="fr-FR" sz="1400" baseline="0" dirty="0" smtClean="0"/>
                        <a:t> avancement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baseline="0" dirty="0" smtClean="0"/>
                        <a:t> Documentation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baseline="0" dirty="0" smtClean="0"/>
                        <a:t> Communication série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baseline="0" dirty="0" smtClean="0"/>
                        <a:t> Intégration logiciel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 Design IHM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 Poster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 Capteur</a:t>
                      </a:r>
                      <a:r>
                        <a:rPr lang="fr-FR" sz="1400" baseline="0" dirty="0" smtClean="0"/>
                        <a:t> Accéléromètre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baseline="0" dirty="0" smtClean="0"/>
                        <a:t> Communication côté </a:t>
                      </a:r>
                      <a:r>
                        <a:rPr lang="fr-FR" sz="1400" i="1" baseline="0" dirty="0" smtClean="0"/>
                        <a:t>Gumstix</a:t>
                      </a:r>
                      <a:endParaRPr lang="fr-F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Documentation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 Analyse de l’existant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baseline="0" dirty="0" smtClean="0"/>
                        <a:t> Réseau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baseline="0" dirty="0" smtClean="0"/>
                        <a:t> Capteur GPS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baseline="0" dirty="0" smtClean="0"/>
                        <a:t>Architecture logiciel </a:t>
                      </a:r>
                      <a:r>
                        <a:rPr lang="fr-FR" sz="1400" baseline="0" dirty="0" err="1" smtClean="0"/>
                        <a:t>Gumstix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 Développement général Gallop43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 Développement </a:t>
                      </a:r>
                      <a:r>
                        <a:rPr lang="fr-FR" sz="1400" baseline="0" dirty="0" smtClean="0"/>
                        <a:t>traitement d’image</a:t>
                      </a:r>
                      <a:endParaRPr lang="fr-FR" sz="1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 Spécifications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400" dirty="0" smtClean="0"/>
                        <a:t> Conception classes (UML)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338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230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Synthèse des risques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graphicFrame>
        <p:nvGraphicFramePr>
          <p:cNvPr id="9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678886"/>
              </p:ext>
            </p:extLst>
          </p:nvPr>
        </p:nvGraphicFramePr>
        <p:xfrm>
          <a:off x="1115616" y="1628800"/>
          <a:ext cx="6969199" cy="4330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Evolution des coûts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3853"/>
              </p:ext>
            </p:extLst>
          </p:nvPr>
        </p:nvGraphicFramePr>
        <p:xfrm>
          <a:off x="1259632" y="1196753"/>
          <a:ext cx="6840760" cy="67360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16531"/>
                <a:gridCol w="3524229"/>
              </a:tblGrid>
              <a:tr h="288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Valeur planifiée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/>
                        <a:t>23 457 €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9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/>
                        <a:t>Valeur acquise</a:t>
                      </a: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24</a:t>
                      </a:r>
                      <a:r>
                        <a:rPr lang="fr-FR" sz="1100" baseline="0" dirty="0" smtClean="0"/>
                        <a:t> 300</a:t>
                      </a:r>
                      <a:r>
                        <a:rPr lang="fr-FR" sz="1100" dirty="0" smtClean="0"/>
                        <a:t> €</a:t>
                      </a:r>
                      <a:endParaRPr lang="fr-FR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Diagramme 6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pic>
        <p:nvPicPr>
          <p:cNvPr id="6147" name="Picture 3" descr="C:\Users\ax\Desktop\Untitled33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24" y="1988840"/>
            <a:ext cx="7223423" cy="38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 smtClean="0"/>
              <a:t>Un point d’avancement par mois </a:t>
            </a:r>
          </a:p>
          <a:p>
            <a:pPr lvl="1"/>
            <a:r>
              <a:rPr lang="fr-FR" dirty="0" smtClean="0"/>
              <a:t>Revue des risques </a:t>
            </a:r>
          </a:p>
          <a:p>
            <a:pPr lvl="1"/>
            <a:r>
              <a:rPr lang="fr-FR" dirty="0" smtClean="0"/>
              <a:t>Répartition des tâches à venir</a:t>
            </a:r>
          </a:p>
          <a:p>
            <a:r>
              <a:rPr lang="fr-FR" dirty="0" smtClean="0"/>
              <a:t>Logique PDCA</a:t>
            </a:r>
          </a:p>
          <a:p>
            <a:pPr lvl="1"/>
            <a:r>
              <a:rPr lang="fr-FR" dirty="0" smtClean="0"/>
              <a:t>Permet de se remettre en </a:t>
            </a:r>
          </a:p>
          <a:p>
            <a:pPr marL="630936" lvl="2" indent="0">
              <a:buNone/>
            </a:pPr>
            <a:r>
              <a:rPr lang="fr-FR" dirty="0"/>
              <a:t>q</a:t>
            </a:r>
            <a:r>
              <a:rPr lang="fr-FR" dirty="0" smtClean="0"/>
              <a:t>uestion tout au long du projet </a:t>
            </a:r>
          </a:p>
          <a:p>
            <a:r>
              <a:rPr lang="fr-FR" dirty="0" smtClean="0"/>
              <a:t>Utilisation de Git et de SVN </a:t>
            </a:r>
          </a:p>
          <a:p>
            <a:pPr lvl="1"/>
            <a:r>
              <a:rPr lang="fr-FR" dirty="0" smtClean="0"/>
              <a:t>Gestion du code source</a:t>
            </a:r>
          </a:p>
          <a:p>
            <a:pPr lvl="1"/>
            <a:r>
              <a:rPr lang="fr-FR" dirty="0" smtClean="0"/>
              <a:t>Gestion de la doc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Moyen de gestion de projet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pic>
        <p:nvPicPr>
          <p:cNvPr id="1026" name="Picture 2" descr="C:\Users\ax\Desktop\pdca-kroll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60848"/>
            <a:ext cx="2658740" cy="242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42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ppo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861048"/>
            <a:ext cx="3995737" cy="2997200"/>
          </a:xfrm>
          <a:prstGeom prst="rect">
            <a:avLst/>
          </a:prstGeom>
          <a:noFill/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 smtClean="0"/>
              <a:t>Mise a disposition d’un SDK</a:t>
            </a:r>
          </a:p>
          <a:p>
            <a:pPr marL="109728" indent="0">
              <a:buNone/>
            </a:pPr>
            <a:r>
              <a:rPr lang="fr-FR" dirty="0" smtClean="0"/>
              <a:t>   pour les prochains groupes</a:t>
            </a:r>
          </a:p>
          <a:p>
            <a:endParaRPr lang="fr-FR" dirty="0" smtClean="0"/>
          </a:p>
          <a:p>
            <a:r>
              <a:rPr lang="fr-FR" dirty="0" smtClean="0"/>
              <a:t>Drone de surveillance</a:t>
            </a:r>
          </a:p>
          <a:p>
            <a:pPr lvl="1"/>
            <a:r>
              <a:rPr lang="fr-FR" dirty="0" smtClean="0"/>
              <a:t>Inspection des avions</a:t>
            </a:r>
          </a:p>
          <a:p>
            <a:pPr lvl="1"/>
            <a:r>
              <a:rPr lang="fr-FR" dirty="0" smtClean="0"/>
              <a:t>Lieux publics</a:t>
            </a:r>
          </a:p>
          <a:p>
            <a:endParaRPr lang="fr-FR" dirty="0" smtClean="0"/>
          </a:p>
          <a:p>
            <a:r>
              <a:rPr lang="fr-FR" dirty="0" smtClean="0"/>
              <a:t>Drone de recherche</a:t>
            </a:r>
          </a:p>
          <a:p>
            <a:pPr lvl="1"/>
            <a:r>
              <a:rPr lang="fr-FR" dirty="0" smtClean="0"/>
              <a:t>Recherche de personnes</a:t>
            </a:r>
          </a:p>
          <a:p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Futur du projet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098" name="Picture 2" descr="http://www.encyclo123.com/files/avalanch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4168" y="1196752"/>
            <a:ext cx="2519139" cy="2529317"/>
          </a:xfrm>
          <a:prstGeom prst="rect">
            <a:avLst/>
          </a:prstGeom>
          <a:noFill/>
        </p:spPr>
      </p:pic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Client</a:t>
            </a:r>
          </a:p>
          <a:p>
            <a:pPr lvl="1"/>
            <a:r>
              <a:rPr lang="fr-FR" dirty="0" smtClean="0"/>
              <a:t>M. Philippe GAUSSIER</a:t>
            </a:r>
          </a:p>
          <a:p>
            <a:pPr lvl="1"/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Intervenants Université Cergy Pontoise</a:t>
            </a:r>
          </a:p>
          <a:p>
            <a:pPr lvl="1"/>
            <a:r>
              <a:rPr lang="fr-FR" dirty="0" smtClean="0"/>
              <a:t>M. Pierre ANDRY</a:t>
            </a:r>
          </a:p>
          <a:p>
            <a:pPr lvl="1"/>
            <a:r>
              <a:rPr lang="fr-FR" dirty="0" smtClean="0"/>
              <a:t>Mme </a:t>
            </a:r>
            <a:r>
              <a:rPr lang="fr-FR" dirty="0" err="1" smtClean="0"/>
              <a:t>Tuyêt</a:t>
            </a:r>
            <a:r>
              <a:rPr lang="fr-FR" dirty="0" smtClean="0"/>
              <a:t> </a:t>
            </a:r>
            <a:r>
              <a:rPr lang="fr-FR" dirty="0" err="1" smtClean="0"/>
              <a:t>Trâm</a:t>
            </a:r>
            <a:r>
              <a:rPr lang="fr-FR" dirty="0" smtClean="0"/>
              <a:t> DANG NGOC</a:t>
            </a:r>
          </a:p>
          <a:p>
            <a:pPr lvl="1"/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Intervenants ITIN (école de la CCIV)</a:t>
            </a:r>
          </a:p>
          <a:p>
            <a:pPr lvl="1"/>
            <a:r>
              <a:rPr lang="fr-FR" dirty="0" smtClean="0"/>
              <a:t>Mme Carina ROELS</a:t>
            </a:r>
          </a:p>
          <a:p>
            <a:pPr lvl="1"/>
            <a:r>
              <a:rPr lang="fr-FR" dirty="0" smtClean="0"/>
              <a:t>M. Mathieu LE COZ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des intervenants</a:t>
            </a:r>
            <a:endParaRPr lang="fr-FR" dirty="0"/>
          </a:p>
        </p:txBody>
      </p:sp>
      <p:pic>
        <p:nvPicPr>
          <p:cNvPr id="7" name="Image 6" descr="logo_UCP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3284984"/>
            <a:ext cx="1835696" cy="1148503"/>
          </a:xfrm>
          <a:prstGeom prst="rect">
            <a:avLst/>
          </a:prstGeom>
        </p:spPr>
      </p:pic>
      <p:pic>
        <p:nvPicPr>
          <p:cNvPr id="9" name="Picture 2" descr="http://www.patrima.org/tl_files/patrima/labos/images/logo_ETI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1484784"/>
            <a:ext cx="1975304" cy="1296144"/>
          </a:xfrm>
          <a:prstGeom prst="rect">
            <a:avLst/>
          </a:prstGeom>
          <a:noFill/>
        </p:spPr>
      </p:pic>
      <p:pic>
        <p:nvPicPr>
          <p:cNvPr id="11" name="Picture 2" descr="C:\Users\Julian\Desktop\logo_it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4827357"/>
            <a:ext cx="2232248" cy="1265939"/>
          </a:xfrm>
          <a:prstGeom prst="rect">
            <a:avLst/>
          </a:prstGeom>
          <a:noFill/>
        </p:spPr>
      </p:pic>
      <p:pic>
        <p:nvPicPr>
          <p:cNvPr id="13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graphicFrame>
        <p:nvGraphicFramePr>
          <p:cNvPr id="12" name="Diagramme 11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à coins arrondis 28"/>
          <p:cNvSpPr/>
          <p:nvPr/>
        </p:nvSpPr>
        <p:spPr>
          <a:xfrm>
            <a:off x="611560" y="2852936"/>
            <a:ext cx="4320480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PERSPECTIVES</a:t>
            </a:r>
            <a:endParaRPr lang="fr-FR" sz="2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Bilan</a:t>
            </a:r>
          </a:p>
        </p:txBody>
      </p:sp>
      <p:pic>
        <p:nvPicPr>
          <p:cNvPr id="7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  <p:sp>
        <p:nvSpPr>
          <p:cNvPr id="28" name="Rectangle à coins arrondis 27"/>
          <p:cNvSpPr/>
          <p:nvPr/>
        </p:nvSpPr>
        <p:spPr>
          <a:xfrm>
            <a:off x="611560" y="4509120"/>
            <a:ext cx="4320480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RETOUR</a:t>
            </a:r>
            <a:r>
              <a:rPr lang="fr-FR" dirty="0" smtClean="0"/>
              <a:t> </a:t>
            </a:r>
            <a:r>
              <a:rPr lang="fr-FR" sz="2800" dirty="0" smtClean="0"/>
              <a:t>D’EXPERIENCE</a:t>
            </a:r>
            <a:endParaRPr lang="fr-FR" sz="28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611560" y="1196752"/>
            <a:ext cx="4320480" cy="122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PROJET</a:t>
            </a:r>
            <a:endParaRPr lang="fr-FR" sz="2800" dirty="0"/>
          </a:p>
        </p:txBody>
      </p:sp>
      <p:graphicFrame>
        <p:nvGraphicFramePr>
          <p:cNvPr id="12" name="Diagramme 11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Rectangle à coins arrondis 24"/>
          <p:cNvSpPr/>
          <p:nvPr/>
        </p:nvSpPr>
        <p:spPr>
          <a:xfrm>
            <a:off x="1043608" y="1298256"/>
            <a:ext cx="4248472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120000"/>
              <a:buFont typeface="Wingdings" pitchFamily="2" charset="2"/>
              <a:buChar char="ü"/>
            </a:pPr>
            <a:r>
              <a:rPr lang="fr-FR" sz="1400" dirty="0" smtClean="0"/>
              <a:t> Intégration de l’intelligence</a:t>
            </a:r>
          </a:p>
          <a:p>
            <a:pPr lvl="1">
              <a:buSzPct val="120000"/>
              <a:buFont typeface="Wingdings" pitchFamily="2" charset="2"/>
              <a:buChar char="ü"/>
            </a:pPr>
            <a:r>
              <a:rPr lang="fr-FR" sz="1400" dirty="0" smtClean="0"/>
              <a:t> Boucle d’asservissement</a:t>
            </a:r>
          </a:p>
          <a:p>
            <a:pPr lvl="1">
              <a:buSzPct val="120000"/>
              <a:buFont typeface="Wingdings" pitchFamily="2" charset="2"/>
              <a:buChar char="ü"/>
            </a:pPr>
            <a:r>
              <a:rPr lang="fr-FR" sz="1400" dirty="0" smtClean="0"/>
              <a:t> IHM de contrôle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1043608" y="2924944"/>
            <a:ext cx="4248472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indent="163513">
              <a:buSzPct val="120000"/>
              <a:buFont typeface="Wingdings" pitchFamily="2" charset="2"/>
              <a:buChar char="ü"/>
            </a:pPr>
            <a:r>
              <a:rPr lang="fr-FR" sz="1400" dirty="0" smtClean="0"/>
              <a:t> Paramétrage plus poussé d’asservissement</a:t>
            </a:r>
          </a:p>
          <a:p>
            <a:pPr lvl="1">
              <a:buSzPct val="120000"/>
              <a:buFont typeface="Wingdings" pitchFamily="2" charset="2"/>
              <a:buChar char="ü"/>
            </a:pPr>
            <a:r>
              <a:rPr lang="fr-FR" sz="1400" dirty="0" smtClean="0"/>
              <a:t> Intégration d’applications</a:t>
            </a:r>
            <a:endParaRPr lang="fr-FR" sz="14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1043608" y="4610624"/>
            <a:ext cx="4248472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120000"/>
              <a:buFont typeface="Wingdings" pitchFamily="2" charset="2"/>
              <a:buChar char="ü"/>
            </a:pPr>
            <a:r>
              <a:rPr lang="fr-FR" sz="1400" dirty="0" smtClean="0"/>
              <a:t> Savoir-faire sur </a:t>
            </a:r>
            <a:r>
              <a:rPr lang="fr-FR" sz="1400" dirty="0" err="1" smtClean="0"/>
              <a:t>Gumstix</a:t>
            </a:r>
            <a:endParaRPr lang="fr-FR" sz="1400" dirty="0" smtClean="0"/>
          </a:p>
          <a:p>
            <a:pPr lvl="1">
              <a:buSzPct val="120000"/>
              <a:buFont typeface="Wingdings" pitchFamily="2" charset="2"/>
              <a:buChar char="ü"/>
            </a:pPr>
            <a:r>
              <a:rPr lang="fr-FR" sz="1400" dirty="0" smtClean="0"/>
              <a:t> Documentation</a:t>
            </a:r>
          </a:p>
          <a:p>
            <a:pPr lvl="1">
              <a:buSzPct val="120000"/>
              <a:buFont typeface="Wingdings" pitchFamily="2" charset="2"/>
              <a:buChar char="ü"/>
            </a:pPr>
            <a:r>
              <a:rPr lang="fr-FR" sz="1400" dirty="0" smtClean="0"/>
              <a:t> Asservissement machine</a:t>
            </a:r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48148E-6 L 0.37813 -0.004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37813 -0.004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0.37813 -0.004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Site Web</a:t>
            </a:r>
          </a:p>
          <a:p>
            <a:pPr lvl="1">
              <a:buFont typeface="Courier New" pitchFamily="49" charset="0"/>
              <a:buChar char="o"/>
            </a:pPr>
            <a:r>
              <a:rPr lang="fr-FR" sz="1800" dirty="0"/>
              <a:t>http://</a:t>
            </a:r>
            <a:r>
              <a:rPr lang="fr-FR" sz="1800" dirty="0" smtClean="0"/>
              <a:t>megauav2013.wordpress.com</a:t>
            </a:r>
            <a:r>
              <a:rPr lang="fr-FR" dirty="0"/>
              <a:t>/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Par mail</a:t>
            </a:r>
          </a:p>
          <a:p>
            <a:pPr lvl="1">
              <a:buFont typeface="Courier New" pitchFamily="49" charset="0"/>
              <a:buChar char="o"/>
            </a:pPr>
            <a:r>
              <a:rPr lang="fr-FR" sz="1800" dirty="0"/>
              <a:t>a</a:t>
            </a:r>
            <a:r>
              <a:rPr lang="fr-FR" sz="1800" dirty="0" smtClean="0"/>
              <a:t>xel.jourquin@gmail.com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Nous contacter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3688" y="4365104"/>
            <a:ext cx="6264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</a:rPr>
              <a:t>Merci de votre attention</a:t>
            </a:r>
          </a:p>
          <a:p>
            <a:endParaRPr lang="fr-FR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bg2">
                    <a:lumMod val="25000"/>
                  </a:schemeClr>
                </a:solidFill>
              </a:rPr>
              <a:t>	Avez-vous des questions </a:t>
            </a:r>
            <a:endParaRPr lang="fr-FR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3" descr="C:\Users\Julian\Desktop\point_interrogation-25ee9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992" y="4437112"/>
            <a:ext cx="1233488" cy="1498600"/>
          </a:xfrm>
          <a:prstGeom prst="rect">
            <a:avLst/>
          </a:prstGeom>
          <a:noFill/>
        </p:spPr>
      </p:pic>
      <p:pic>
        <p:nvPicPr>
          <p:cNvPr id="8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graphicFrame>
        <p:nvGraphicFramePr>
          <p:cNvPr id="11" name="Diagramme 10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050" name="Picture 2" descr="C:\Users\ax\Desktop\Sans titre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09"/>
          <a:stretch/>
        </p:blipFill>
        <p:spPr bwMode="auto">
          <a:xfrm>
            <a:off x="5652120" y="1412776"/>
            <a:ext cx="332501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85720" y="1428736"/>
            <a:ext cx="8229600" cy="394793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fr-FR" dirty="0" smtClean="0"/>
              <a:t>Projet existant depuis 5 ans utilisant une autre plateforme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fr-FR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fr-FR" dirty="0" smtClean="0"/>
              <a:t>Communication PC-&gt;Drone Wifi</a:t>
            </a:r>
          </a:p>
          <a:p>
            <a:pPr lvl="1">
              <a:buClr>
                <a:schemeClr val="tx2"/>
              </a:buClr>
              <a:buFont typeface="Courier New" pitchFamily="49" charset="0"/>
              <a:buChar char="o"/>
            </a:pPr>
            <a:r>
              <a:rPr lang="fr-FR" dirty="0" smtClean="0"/>
              <a:t>Programme de manipulation au clavier</a:t>
            </a:r>
          </a:p>
          <a:p>
            <a:pPr lvl="8">
              <a:buClr>
                <a:schemeClr val="tx2"/>
              </a:buClr>
              <a:buFont typeface="Wingdings" pitchFamily="2" charset="2"/>
              <a:buChar char="Ø"/>
            </a:pPr>
            <a:endParaRPr lang="fr-FR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fr-FR" dirty="0" smtClean="0"/>
              <a:t>Caméra Sans Fil</a:t>
            </a:r>
          </a:p>
          <a:p>
            <a:pPr lvl="1">
              <a:buClr>
                <a:schemeClr val="tx2"/>
              </a:buClr>
              <a:buFont typeface="Courier New" pitchFamily="49" charset="0"/>
              <a:buChar char="o"/>
            </a:pPr>
            <a:r>
              <a:rPr lang="fr-FR" dirty="0" smtClean="0"/>
              <a:t>Retour vidéo sur le pc</a:t>
            </a:r>
          </a:p>
          <a:p>
            <a:pPr lvl="1">
              <a:buClr>
                <a:schemeClr val="tx2"/>
              </a:buClr>
              <a:buFont typeface="Courier New" pitchFamily="49" charset="0"/>
              <a:buChar char="o"/>
            </a:pPr>
            <a:r>
              <a:rPr lang="fr-FR" dirty="0" smtClean="0"/>
              <a:t>Algorithme de détection de mouvement au sol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endParaRPr lang="fr-FR" dirty="0" smtClean="0"/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endParaRPr lang="fr-FR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fr-FR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fr-FR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fr-FR" dirty="0" smtClean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Rappel de l’existant</a:t>
            </a:r>
            <a:endParaRPr lang="fr-FR" dirty="0"/>
          </a:p>
        </p:txBody>
      </p:sp>
      <p:pic>
        <p:nvPicPr>
          <p:cNvPr id="7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graphicFrame>
        <p:nvGraphicFramePr>
          <p:cNvPr id="9" name="Diagramme 8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Poursuivre </a:t>
            </a:r>
            <a:r>
              <a:rPr lang="fr-FR" dirty="0" smtClean="0"/>
              <a:t>les travaux des années antérieures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Trouver </a:t>
            </a:r>
            <a:r>
              <a:rPr lang="fr-FR" dirty="0" smtClean="0"/>
              <a:t>une nouvelle plateforme, et effectuer le montage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Obtenir </a:t>
            </a:r>
            <a:r>
              <a:rPr lang="fr-FR" dirty="0" smtClean="0"/>
              <a:t>un traitement en boucle fermée pour la stabilisation du drone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Conserver l’IHM de l’année précédente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Exigences du client</a:t>
            </a:r>
            <a:endParaRPr lang="fr-FR" dirty="0"/>
          </a:p>
        </p:txBody>
      </p:sp>
      <p:pic>
        <p:nvPicPr>
          <p:cNvPr id="7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graphicFrame>
        <p:nvGraphicFramePr>
          <p:cNvPr id="8" name="Diagramme 7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Objectifs du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Must have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err="1" smtClean="0"/>
              <a:t>Should</a:t>
            </a:r>
            <a:r>
              <a:rPr lang="fr-FR" dirty="0" smtClean="0"/>
              <a:t> have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57200" y="3356992"/>
            <a:ext cx="4040188" cy="2029065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fr-FR" dirty="0" smtClean="0"/>
              <a:t>Montage du Quadri</a:t>
            </a:r>
          </a:p>
          <a:p>
            <a:pPr lvl="0">
              <a:buFont typeface="Wingdings" pitchFamily="2" charset="2"/>
              <a:buChar char="Ø"/>
            </a:pPr>
            <a:endParaRPr lang="fr-FR" dirty="0" smtClean="0"/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Envoi d’ordres</a:t>
            </a:r>
          </a:p>
          <a:p>
            <a:pPr lvl="0">
              <a:buFont typeface="Wingdings" pitchFamily="2" charset="2"/>
              <a:buChar char="Ø"/>
            </a:pPr>
            <a:endParaRPr lang="fr-FR" dirty="0" smtClean="0"/>
          </a:p>
          <a:p>
            <a:pPr lvl="0">
              <a:buFont typeface="Wingdings" pitchFamily="2" charset="2"/>
              <a:buChar char="Ø"/>
            </a:pPr>
            <a:r>
              <a:rPr lang="fr-FR" dirty="0" smtClean="0"/>
              <a:t>Vol stationnaire</a:t>
            </a:r>
          </a:p>
          <a:p>
            <a:pPr lvl="0">
              <a:buFont typeface="Wingdings" pitchFamily="2" charset="2"/>
              <a:buChar char="Ø"/>
            </a:pPr>
            <a:endParaRPr lang="fr-FR" dirty="0" smtClean="0"/>
          </a:p>
          <a:p>
            <a:pPr lvl="0"/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645025" y="3356992"/>
            <a:ext cx="4041775" cy="202906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Vol autonome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Envoi et exécution de missions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467544" y="1556792"/>
            <a:ext cx="8229600" cy="129614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18288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Réalisation d’un drone intelligent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Etude des problématiques liées au vol d’un UAV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Diagramme 10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7" grpId="0" build="p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Solution Technique</a:t>
            </a:r>
            <a:endParaRPr lang="fr-FR" dirty="0"/>
          </a:p>
        </p:txBody>
      </p:sp>
      <p:pic>
        <p:nvPicPr>
          <p:cNvPr id="16" name="Espace réservé du contenu 15" descr="princip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61013" y="1412776"/>
            <a:ext cx="7335741" cy="4608512"/>
          </a:xfrm>
        </p:spPr>
      </p:pic>
      <p:graphicFrame>
        <p:nvGraphicFramePr>
          <p:cNvPr id="6" name="Diagramme 5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Solution Logicielle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043608" y="1700808"/>
            <a:ext cx="2592288" cy="2376264"/>
            <a:chOff x="1331640" y="1628800"/>
            <a:chExt cx="2592288" cy="2376264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3648" y="1628800"/>
              <a:ext cx="2448272" cy="1425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à coins arrondis 5"/>
            <p:cNvSpPr/>
            <p:nvPr/>
          </p:nvSpPr>
          <p:spPr>
            <a:xfrm>
              <a:off x="1331640" y="3140968"/>
              <a:ext cx="2592288" cy="86409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5292080" y="1772816"/>
            <a:ext cx="3305927" cy="3096344"/>
            <a:chOff x="5292080" y="1772816"/>
            <a:chExt cx="3305927" cy="3096344"/>
          </a:xfrm>
        </p:grpSpPr>
        <p:pic>
          <p:nvPicPr>
            <p:cNvPr id="2050" name="Picture 2" descr="http://reviewsbuzz.com/wp-content/uploads/2009/08/lenovo-thinkpad-r50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92080" y="1772816"/>
              <a:ext cx="3305927" cy="2132856"/>
            </a:xfrm>
            <a:prstGeom prst="rect">
              <a:avLst/>
            </a:prstGeom>
            <a:noFill/>
          </p:spPr>
        </p:pic>
        <p:sp>
          <p:nvSpPr>
            <p:cNvPr id="9" name="Rectangle à coins arrondis 8"/>
            <p:cNvSpPr/>
            <p:nvPr/>
          </p:nvSpPr>
          <p:spPr>
            <a:xfrm>
              <a:off x="5580112" y="4005064"/>
              <a:ext cx="2592288" cy="8640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JAVA</a:t>
              </a:r>
              <a:endParaRPr lang="fr-FR" dirty="0"/>
            </a:p>
          </p:txBody>
        </p:sp>
      </p:grpSp>
      <p:sp>
        <p:nvSpPr>
          <p:cNvPr id="11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539552" y="4221088"/>
            <a:ext cx="4248472" cy="138099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Clr>
                <a:schemeClr val="accent2"/>
              </a:buClr>
              <a:buSzPct val="104000"/>
              <a:buFont typeface="Wingdings" pitchFamily="2" charset="2"/>
              <a:buChar char="Ø"/>
            </a:pPr>
            <a:r>
              <a:rPr lang="fr-FR" sz="1800" dirty="0" smtClean="0"/>
              <a:t>Capteur</a:t>
            </a:r>
          </a:p>
          <a:p>
            <a:pPr>
              <a:buClr>
                <a:schemeClr val="accent2"/>
              </a:buClr>
              <a:buSzPct val="104000"/>
              <a:buFont typeface="Wingdings" pitchFamily="2" charset="2"/>
              <a:buChar char="Ø"/>
            </a:pPr>
            <a:r>
              <a:rPr lang="fr-FR" sz="1800" dirty="0" smtClean="0"/>
              <a:t>Actionneur</a:t>
            </a:r>
          </a:p>
          <a:p>
            <a:pPr>
              <a:buClr>
                <a:schemeClr val="accent2"/>
              </a:buClr>
              <a:buSzPct val="104000"/>
              <a:buFont typeface="Wingdings" pitchFamily="2" charset="2"/>
              <a:buChar char="Ø"/>
            </a:pPr>
            <a:r>
              <a:rPr lang="fr-FR" sz="1800" dirty="0" smtClean="0"/>
              <a:t>Algorithmes de traitements</a:t>
            </a:r>
          </a:p>
          <a:p>
            <a:pPr>
              <a:buClr>
                <a:schemeClr val="accent2"/>
              </a:buClr>
              <a:buSzPct val="104000"/>
              <a:buFont typeface="Wingdings" pitchFamily="2" charset="2"/>
              <a:buChar char="Ø"/>
            </a:pPr>
            <a:r>
              <a:rPr lang="fr-FR" sz="1800" dirty="0" smtClean="0"/>
              <a:t>IA</a:t>
            </a:r>
          </a:p>
          <a:p>
            <a:pPr>
              <a:buClr>
                <a:schemeClr val="accent2"/>
              </a:buClr>
              <a:buSzPct val="104000"/>
              <a:buFont typeface="Wingdings" pitchFamily="2" charset="2"/>
              <a:buChar char="Ø"/>
            </a:pPr>
            <a:r>
              <a:rPr lang="fr-FR" sz="1800" dirty="0" smtClean="0"/>
              <a:t>Communication</a:t>
            </a:r>
          </a:p>
          <a:p>
            <a:pPr lvl="0"/>
            <a:endParaRPr lang="fr-FR" dirty="0" smtClean="0"/>
          </a:p>
          <a:p>
            <a:endParaRPr lang="fr-FR" dirty="0"/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5148064" y="5013176"/>
            <a:ext cx="4248472" cy="1380993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6"/>
              </a:buClr>
              <a:buSzPct val="104000"/>
              <a:buFont typeface="Wingdings" pitchFamily="2" charset="2"/>
              <a:buChar char="Ø"/>
            </a:pPr>
            <a:r>
              <a:rPr lang="fr-FR" sz="1800" dirty="0" smtClean="0"/>
              <a:t>IHM</a:t>
            </a:r>
          </a:p>
          <a:p>
            <a:pPr>
              <a:buClr>
                <a:schemeClr val="accent6"/>
              </a:buClr>
              <a:buSzPct val="104000"/>
              <a:buFont typeface="Wingdings" pitchFamily="2" charset="2"/>
              <a:buChar char="Ø"/>
            </a:pPr>
            <a:r>
              <a:rPr lang="fr-FR" sz="1800" dirty="0" smtClean="0"/>
              <a:t>Monitoring</a:t>
            </a:r>
          </a:p>
          <a:p>
            <a:pPr>
              <a:buClr>
                <a:schemeClr val="accent6"/>
              </a:buClr>
              <a:buSzPct val="104000"/>
              <a:buFont typeface="Wingdings" pitchFamily="2" charset="2"/>
              <a:buChar char="Ø"/>
            </a:pPr>
            <a:r>
              <a:rPr lang="fr-FR" sz="1800" dirty="0" smtClean="0"/>
              <a:t>Communication</a:t>
            </a:r>
          </a:p>
          <a:p>
            <a:pPr>
              <a:buClr>
                <a:schemeClr val="accent6"/>
              </a:buClr>
              <a:buSzPct val="104000"/>
              <a:buFont typeface="Wingdings" pitchFamily="2" charset="2"/>
              <a:buChar char="Ø"/>
            </a:pPr>
            <a:r>
              <a:rPr lang="fr-FR" sz="1800" dirty="0" smtClean="0"/>
              <a:t>Contrôle par joystick</a:t>
            </a:r>
          </a:p>
          <a:p>
            <a:pPr lvl="0">
              <a:buClr>
                <a:schemeClr val="accent6"/>
              </a:buClr>
              <a:buFont typeface="Wingdings" pitchFamily="2" charset="2"/>
              <a:buChar char="Ø"/>
            </a:pPr>
            <a:endParaRPr lang="fr-FR" dirty="0" smtClean="0"/>
          </a:p>
          <a:p>
            <a:endParaRPr lang="fr-FR" dirty="0"/>
          </a:p>
        </p:txBody>
      </p:sp>
      <p:graphicFrame>
        <p:nvGraphicFramePr>
          <p:cNvPr id="14" name="Diagramme 13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6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fr-FR" dirty="0" smtClean="0"/>
              <a:t>Solution Technique</a:t>
            </a:r>
            <a:endParaRPr lang="fr-FR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0" y="0"/>
          <a:ext cx="9144000" cy="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1" descr="G:\Users\Bruce\Documents\ITIN\2011\iflybot\Presentation\Mi_parcourt\logo helic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75863"/>
            <a:ext cx="971600" cy="782137"/>
          </a:xfrm>
          <a:prstGeom prst="rect">
            <a:avLst/>
          </a:prstGeom>
          <a:noFill/>
        </p:spPr>
      </p:pic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1000474" y="1216525"/>
            <a:ext cx="6840433" cy="4859338"/>
            <a:chOff x="1013" y="5235"/>
            <a:chExt cx="8549" cy="6074"/>
          </a:xfrm>
        </p:grpSpPr>
        <p:sp>
          <p:nvSpPr>
            <p:cNvPr id="11" name="AutoShape 39"/>
            <p:cNvSpPr>
              <a:spLocks noChangeAspect="1" noChangeArrowheads="1" noTextEdit="1"/>
            </p:cNvSpPr>
            <p:nvPr/>
          </p:nvSpPr>
          <p:spPr bwMode="auto">
            <a:xfrm>
              <a:off x="2362" y="5235"/>
              <a:ext cx="7200" cy="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2" name="Picture 3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" y="6514"/>
              <a:ext cx="1222" cy="1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7" descr="FC_ME_2_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" y="6713"/>
              <a:ext cx="1369" cy="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6" descr="bl-ctrl-v1-1-4-front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" y="5430"/>
              <a:ext cx="844" cy="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5" descr="Roxxy2827-34-me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" y="5529"/>
              <a:ext cx="883" cy="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4" descr="Roxxy2827-34-me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" y="6373"/>
              <a:ext cx="883" cy="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3" descr="Roxxy2827-34-me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" y="7291"/>
              <a:ext cx="883" cy="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2" descr="Roxxy2827-34-me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" y="8291"/>
              <a:ext cx="883" cy="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1" descr="bl-ctrl-v1-1-4-front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" y="6275"/>
              <a:ext cx="844" cy="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0" descr="bl-ctrl-v1-1-4-front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" y="7218"/>
              <a:ext cx="844" cy="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9" descr="bl-ctrl-v1-1-4-front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" y="8220"/>
              <a:ext cx="844" cy="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8" descr="gumstix_gallop43_new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" y="8721"/>
              <a:ext cx="1649" cy="1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7" descr="aeromodel_batterie_lipo_ftx_voltz_1800mah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" y="5430"/>
              <a:ext cx="954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utoShape 26"/>
            <p:cNvSpPr>
              <a:spLocks noChangeShapeType="1"/>
            </p:cNvSpPr>
            <p:nvPr/>
          </p:nvSpPr>
          <p:spPr bwMode="auto">
            <a:xfrm>
              <a:off x="3442" y="7738"/>
              <a:ext cx="1079" cy="1605"/>
            </a:xfrm>
            <a:prstGeom prst="straightConnector1">
              <a:avLst/>
            </a:prstGeom>
            <a:noFill/>
            <a:ln w="12700">
              <a:solidFill>
                <a:srgbClr val="9BBB59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AutoShape 25"/>
            <p:cNvSpPr>
              <a:spLocks noChangeShapeType="1"/>
            </p:cNvSpPr>
            <p:nvPr/>
          </p:nvSpPr>
          <p:spPr bwMode="auto">
            <a:xfrm>
              <a:off x="5345" y="7738"/>
              <a:ext cx="1" cy="983"/>
            </a:xfrm>
            <a:prstGeom prst="straightConnector1">
              <a:avLst/>
            </a:prstGeom>
            <a:noFill/>
            <a:ln w="15875">
              <a:solidFill>
                <a:srgbClr val="C0504D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AutoShape 24"/>
            <p:cNvSpPr>
              <a:spLocks noChangeShapeType="1"/>
            </p:cNvSpPr>
            <p:nvPr/>
          </p:nvSpPr>
          <p:spPr bwMode="auto">
            <a:xfrm flipV="1">
              <a:off x="6029" y="5852"/>
              <a:ext cx="674" cy="1374"/>
            </a:xfrm>
            <a:prstGeom prst="straightConnector1">
              <a:avLst/>
            </a:prstGeom>
            <a:noFill/>
            <a:ln w="19050">
              <a:solidFill>
                <a:srgbClr val="F7964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AutoShape 23"/>
            <p:cNvSpPr>
              <a:spLocks noChangeShapeType="1"/>
            </p:cNvSpPr>
            <p:nvPr/>
          </p:nvSpPr>
          <p:spPr bwMode="auto">
            <a:xfrm flipV="1">
              <a:off x="6029" y="6697"/>
              <a:ext cx="674" cy="529"/>
            </a:xfrm>
            <a:prstGeom prst="straightConnector1">
              <a:avLst/>
            </a:prstGeom>
            <a:noFill/>
            <a:ln w="19050">
              <a:solidFill>
                <a:srgbClr val="F7964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AutoShape 22"/>
            <p:cNvSpPr>
              <a:spLocks noChangeShapeType="1"/>
            </p:cNvSpPr>
            <p:nvPr/>
          </p:nvSpPr>
          <p:spPr bwMode="auto">
            <a:xfrm>
              <a:off x="6029" y="7226"/>
              <a:ext cx="674" cy="415"/>
            </a:xfrm>
            <a:prstGeom prst="straightConnector1">
              <a:avLst/>
            </a:prstGeom>
            <a:noFill/>
            <a:ln w="19050">
              <a:solidFill>
                <a:srgbClr val="F7964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AutoShape 21"/>
            <p:cNvSpPr>
              <a:spLocks noChangeShapeType="1"/>
            </p:cNvSpPr>
            <p:nvPr/>
          </p:nvSpPr>
          <p:spPr bwMode="auto">
            <a:xfrm>
              <a:off x="6029" y="7226"/>
              <a:ext cx="674" cy="1417"/>
            </a:xfrm>
            <a:prstGeom prst="straightConnector1">
              <a:avLst/>
            </a:prstGeom>
            <a:noFill/>
            <a:ln w="19050">
              <a:solidFill>
                <a:srgbClr val="F7964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AutoShape 20"/>
            <p:cNvSpPr>
              <a:spLocks noChangeShapeType="1"/>
            </p:cNvSpPr>
            <p:nvPr/>
          </p:nvSpPr>
          <p:spPr bwMode="auto">
            <a:xfrm>
              <a:off x="7547" y="5852"/>
              <a:ext cx="1040" cy="3"/>
            </a:xfrm>
            <a:prstGeom prst="straightConnector1">
              <a:avLst/>
            </a:prstGeom>
            <a:noFill/>
            <a:ln w="2222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AutoShape 19"/>
            <p:cNvSpPr>
              <a:spLocks noChangeShapeType="1"/>
            </p:cNvSpPr>
            <p:nvPr/>
          </p:nvSpPr>
          <p:spPr bwMode="auto">
            <a:xfrm>
              <a:off x="7547" y="6697"/>
              <a:ext cx="1040" cy="3"/>
            </a:xfrm>
            <a:prstGeom prst="straightConnector1">
              <a:avLst/>
            </a:prstGeom>
            <a:noFill/>
            <a:ln w="2222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AutoShape 18"/>
            <p:cNvSpPr>
              <a:spLocks noChangeShapeType="1"/>
            </p:cNvSpPr>
            <p:nvPr/>
          </p:nvSpPr>
          <p:spPr bwMode="auto">
            <a:xfrm flipV="1">
              <a:off x="7547" y="7618"/>
              <a:ext cx="1040" cy="23"/>
            </a:xfrm>
            <a:prstGeom prst="straightConnector1">
              <a:avLst/>
            </a:prstGeom>
            <a:noFill/>
            <a:ln w="2222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AutoShape 17"/>
            <p:cNvSpPr>
              <a:spLocks noChangeShapeType="1"/>
            </p:cNvSpPr>
            <p:nvPr/>
          </p:nvSpPr>
          <p:spPr bwMode="auto">
            <a:xfrm flipV="1">
              <a:off x="7547" y="8618"/>
              <a:ext cx="1040" cy="25"/>
            </a:xfrm>
            <a:prstGeom prst="straightConnector1">
              <a:avLst/>
            </a:prstGeom>
            <a:noFill/>
            <a:ln w="2222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AutoShape 16"/>
            <p:cNvSpPr>
              <a:spLocks noChangeShapeType="1"/>
            </p:cNvSpPr>
            <p:nvPr/>
          </p:nvSpPr>
          <p:spPr bwMode="auto">
            <a:xfrm flipH="1">
              <a:off x="5345" y="6065"/>
              <a:ext cx="3" cy="648"/>
            </a:xfrm>
            <a:prstGeom prst="straightConnector1">
              <a:avLst/>
            </a:prstGeom>
            <a:noFill/>
            <a:ln w="19050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AutoShape 15"/>
            <p:cNvSpPr>
              <a:spLocks noChangeShapeType="1"/>
            </p:cNvSpPr>
            <p:nvPr/>
          </p:nvSpPr>
          <p:spPr bwMode="auto">
            <a:xfrm>
              <a:off x="1013" y="8194"/>
              <a:ext cx="789" cy="2"/>
            </a:xfrm>
            <a:prstGeom prst="straightConnector1">
              <a:avLst/>
            </a:prstGeom>
            <a:noFill/>
            <a:ln w="12700">
              <a:solidFill>
                <a:srgbClr val="9BBB59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AutoShape 14"/>
            <p:cNvSpPr>
              <a:spLocks noChangeShapeType="1"/>
            </p:cNvSpPr>
            <p:nvPr/>
          </p:nvSpPr>
          <p:spPr bwMode="auto">
            <a:xfrm>
              <a:off x="1074" y="8541"/>
              <a:ext cx="728" cy="1"/>
            </a:xfrm>
            <a:prstGeom prst="straightConnector1">
              <a:avLst/>
            </a:prstGeom>
            <a:noFill/>
            <a:ln w="19050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AutoShape 13"/>
            <p:cNvSpPr>
              <a:spLocks noChangeShapeType="1"/>
            </p:cNvSpPr>
            <p:nvPr/>
          </p:nvSpPr>
          <p:spPr bwMode="auto">
            <a:xfrm flipH="1">
              <a:off x="1073" y="9207"/>
              <a:ext cx="728" cy="1"/>
            </a:xfrm>
            <a:prstGeom prst="straightConnector1">
              <a:avLst/>
            </a:prstGeom>
            <a:noFill/>
            <a:ln w="15875">
              <a:solidFill>
                <a:srgbClr val="C0504D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AutoShape 12"/>
            <p:cNvSpPr>
              <a:spLocks noChangeShapeType="1"/>
            </p:cNvSpPr>
            <p:nvPr/>
          </p:nvSpPr>
          <p:spPr bwMode="auto">
            <a:xfrm>
              <a:off x="1074" y="8863"/>
              <a:ext cx="727" cy="1"/>
            </a:xfrm>
            <a:prstGeom prst="straightConnector1">
              <a:avLst/>
            </a:prstGeom>
            <a:noFill/>
            <a:ln w="19050">
              <a:solidFill>
                <a:srgbClr val="F7964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074" y="8101"/>
              <a:ext cx="1096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WIFI</a:t>
              </a:r>
              <a:endParaRPr kumimoji="0" 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2074" y="8732"/>
              <a:ext cx="1096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I2C</a:t>
              </a:r>
              <a:endParaRPr kumimoji="0" lang="fr-F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2073" y="8424"/>
              <a:ext cx="1486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Courant continue</a:t>
              </a:r>
              <a:endParaRPr kumimoji="0" 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2074" y="9066"/>
              <a:ext cx="1096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SERIE</a:t>
              </a:r>
              <a:endParaRPr kumimoji="0" 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6610" y="9185"/>
              <a:ext cx="1013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BL-Ctrl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2622" y="6275"/>
              <a:ext cx="1431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Tour opérateur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4247" y="7809"/>
              <a:ext cx="1013" cy="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Flight-Ctrl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4315" y="5430"/>
              <a:ext cx="630" cy="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LIPO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5260" y="9877"/>
              <a:ext cx="1012" cy="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Gumstix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8587" y="9185"/>
              <a:ext cx="975" cy="6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Brushless</a:t>
              </a: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Motors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 descr="C:\Users\ax\Desktop\PKG30009C.overview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200" y="4940896"/>
            <a:ext cx="910179" cy="9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122699" y="5752521"/>
            <a:ext cx="98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Sensor</a:t>
            </a:r>
            <a:endParaRPr lang="fr-FR" sz="1000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3588140" y="4697354"/>
            <a:ext cx="330459" cy="492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52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1037</Words>
  <Application>Microsoft Office PowerPoint</Application>
  <PresentationFormat>Affichage à l'écran (4:3)</PresentationFormat>
  <Paragraphs>497</Paragraphs>
  <Slides>31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Rotonde</vt:lpstr>
      <vt:lpstr>MegaUAV 2013</vt:lpstr>
      <vt:lpstr>Sommaire</vt:lpstr>
      <vt:lpstr>Présentation des intervenants</vt:lpstr>
      <vt:lpstr>Rappel de l’existant</vt:lpstr>
      <vt:lpstr>Exigences du client</vt:lpstr>
      <vt:lpstr>Objectifs du projet</vt:lpstr>
      <vt:lpstr>Solution Technique</vt:lpstr>
      <vt:lpstr>Solution Logicielle</vt:lpstr>
      <vt:lpstr>Solution Technique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Présentation PowerPoint</vt:lpstr>
      <vt:lpstr>Réalisation</vt:lpstr>
      <vt:lpstr>Vidéo</vt:lpstr>
      <vt:lpstr>Répartition des tâches</vt:lpstr>
      <vt:lpstr>Problèmes rencontrés</vt:lpstr>
      <vt:lpstr>Synthèse des risques</vt:lpstr>
      <vt:lpstr>Evolution des coûts</vt:lpstr>
      <vt:lpstr>Moyen de gestion de projet</vt:lpstr>
      <vt:lpstr>Futur du projet</vt:lpstr>
      <vt:lpstr>Bilan</vt:lpstr>
      <vt:lpstr>Nous contacter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iFlybot 2011</dc:title>
  <dc:creator>olivier</dc:creator>
  <cp:lastModifiedBy>ax</cp:lastModifiedBy>
  <cp:revision>167</cp:revision>
  <dcterms:created xsi:type="dcterms:W3CDTF">2011-12-02T14:24:06Z</dcterms:created>
  <dcterms:modified xsi:type="dcterms:W3CDTF">2013-06-16T19:28:23Z</dcterms:modified>
</cp:coreProperties>
</file>