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6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95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62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58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7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88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22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36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4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30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6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04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562DB-802C-4DFD-A24B-C83B5566FA60}" type="datetimeFigureOut">
              <a:rPr lang="fr-FR" smtClean="0"/>
              <a:t>31/10/2012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BE27-B634-477E-A306-7F8DCFB37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33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tretzertze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06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Présentation de l’équipe</a:t>
            </a:r>
          </a:p>
          <a:p>
            <a:r>
              <a:rPr lang="fr-FR" dirty="0" smtClean="0"/>
              <a:t>Présentation du projet</a:t>
            </a:r>
          </a:p>
          <a:p>
            <a:r>
              <a:rPr lang="fr-FR" dirty="0" smtClean="0"/>
              <a:t>Solution retenue</a:t>
            </a:r>
          </a:p>
          <a:p>
            <a:r>
              <a:rPr lang="fr-FR" dirty="0" smtClean="0"/>
              <a:t>Conditions de réussite</a:t>
            </a:r>
          </a:p>
          <a:p>
            <a:r>
              <a:rPr lang="fr-FR" dirty="0" smtClean="0"/>
              <a:t>Planning</a:t>
            </a:r>
          </a:p>
          <a:p>
            <a:r>
              <a:rPr lang="fr-FR" dirty="0" smtClean="0"/>
              <a:t>Outils de gestion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7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97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client</a:t>
            </a:r>
          </a:p>
          <a:p>
            <a:pPr lvl="1"/>
            <a:r>
              <a:rPr lang="fr-FR" dirty="0" smtClean="0"/>
              <a:t>Activité</a:t>
            </a:r>
          </a:p>
          <a:p>
            <a:pPr lvl="1"/>
            <a:r>
              <a:rPr lang="fr-FR" dirty="0" smtClean="0"/>
              <a:t>Besoin</a:t>
            </a:r>
          </a:p>
          <a:p>
            <a:r>
              <a:rPr lang="fr-FR" dirty="0" smtClean="0"/>
              <a:t>Périmètre du projet</a:t>
            </a:r>
          </a:p>
          <a:p>
            <a:pPr lvl="1"/>
            <a:r>
              <a:rPr lang="fr-FR" dirty="0" smtClean="0"/>
              <a:t>Objectif</a:t>
            </a:r>
          </a:p>
          <a:p>
            <a:pPr lvl="1"/>
            <a:r>
              <a:rPr lang="fr-FR" dirty="0" smtClean="0"/>
              <a:t>Limitation</a:t>
            </a:r>
          </a:p>
          <a:p>
            <a:pPr lvl="1"/>
            <a:r>
              <a:rPr lang="fr-FR" dirty="0" smtClean="0"/>
              <a:t>Condition de réussite</a:t>
            </a:r>
          </a:p>
        </p:txBody>
      </p:sp>
      <p:pic>
        <p:nvPicPr>
          <p:cNvPr id="5" name="Image 4" descr="logo_UCP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6908" y="1628800"/>
            <a:ext cx="1819268" cy="1138225"/>
          </a:xfrm>
          <a:prstGeom prst="rect">
            <a:avLst/>
          </a:prstGeom>
        </p:spPr>
      </p:pic>
      <p:pic>
        <p:nvPicPr>
          <p:cNvPr id="6" name="Picture 3" descr="G:\Users\Bruce\Documents\ITIN\2011\iflybot\helicoptere2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005064"/>
            <a:ext cx="1713682" cy="11051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893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retenue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Matériel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41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retenue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Logiciel</a:t>
            </a:r>
          </a:p>
          <a:p>
            <a:pPr lvl="1"/>
            <a:r>
              <a:rPr lang="fr-FR" dirty="0" smtClean="0"/>
              <a:t>Solution</a:t>
            </a:r>
          </a:p>
          <a:p>
            <a:pPr lvl="1"/>
            <a:r>
              <a:rPr lang="fr-FR" dirty="0" smtClean="0"/>
              <a:t>langage</a:t>
            </a:r>
          </a:p>
          <a:p>
            <a:pPr lvl="1"/>
            <a:r>
              <a:rPr lang="fr-FR" dirty="0" err="1" smtClean="0"/>
              <a:t>Platforme</a:t>
            </a:r>
            <a:r>
              <a:rPr lang="fr-FR" dirty="0" smtClean="0"/>
              <a:t> de </a:t>
            </a:r>
            <a:r>
              <a:rPr lang="fr-FR" dirty="0" err="1" smtClean="0"/>
              <a:t>dev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Condition de réussite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Communication …..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10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34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de gestion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Documentation de gestion de projet</a:t>
            </a:r>
          </a:p>
          <a:p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Réunion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41906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62</Words>
  <Application>Microsoft Office PowerPoint</Application>
  <PresentationFormat>Affichage à l'écran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tretzertze</vt:lpstr>
      <vt:lpstr>Plan</vt:lpstr>
      <vt:lpstr>Présentation de l’équipe</vt:lpstr>
      <vt:lpstr>Présentation du projet</vt:lpstr>
      <vt:lpstr>Solution retenue</vt:lpstr>
      <vt:lpstr>Solution retenue</vt:lpstr>
      <vt:lpstr>Condition de réussite</vt:lpstr>
      <vt:lpstr>Planning</vt:lpstr>
      <vt:lpstr>Outils de gestion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</dc:creator>
  <cp:lastModifiedBy>ax</cp:lastModifiedBy>
  <cp:revision>7</cp:revision>
  <dcterms:created xsi:type="dcterms:W3CDTF">2012-10-31T09:18:16Z</dcterms:created>
  <dcterms:modified xsi:type="dcterms:W3CDTF">2012-10-31T15:39:19Z</dcterms:modified>
</cp:coreProperties>
</file>