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70" r:id="rId14"/>
    <p:sldId id="26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67"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84AC6-8DED-401E-A037-A93D93412B75}" type="datetimeFigureOut">
              <a:rPr lang="zh-CN" altLang="en-US" smtClean="0"/>
              <a:t>2015/9/18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09522-4E5C-48C8-A1C2-6A7766B57B7A}" type="slidenum">
              <a:rPr lang="zh-CN" altLang="en-US" smtClean="0"/>
              <a:t>‹#›</a:t>
            </a:fld>
            <a:endParaRPr lang="zh-CN" altLang="en-US"/>
          </a:p>
        </p:txBody>
      </p:sp>
    </p:spTree>
    <p:extLst>
      <p:ext uri="{BB962C8B-B14F-4D97-AF65-F5344CB8AC3E}">
        <p14:creationId xmlns:p14="http://schemas.microsoft.com/office/powerpoint/2010/main" val="277073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交大教务处的消息抓取还是挺简单的</a:t>
            </a:r>
            <a:r>
              <a:rPr lang="en-US" altLang="zh-CN" dirty="0" smtClean="0"/>
              <a:t>,</a:t>
            </a:r>
            <a:r>
              <a:rPr lang="zh-CN" altLang="en-US" dirty="0" smtClean="0"/>
              <a:t>但是由于内容是</a:t>
            </a:r>
            <a:r>
              <a:rPr lang="en-US" altLang="zh-CN" dirty="0" smtClean="0"/>
              <a:t>html</a:t>
            </a:r>
            <a:r>
              <a:rPr lang="zh-CN" altLang="en-US" dirty="0" smtClean="0"/>
              <a:t>页面</a:t>
            </a:r>
            <a:r>
              <a:rPr lang="en-US" altLang="zh-CN" dirty="0" smtClean="0"/>
              <a:t>,</a:t>
            </a:r>
            <a:r>
              <a:rPr lang="zh-CN" altLang="en-US" dirty="0" smtClean="0"/>
              <a:t>所以</a:t>
            </a:r>
            <a:endParaRPr lang="zh-CN" altLang="en-US" dirty="0"/>
          </a:p>
        </p:txBody>
      </p:sp>
      <p:sp>
        <p:nvSpPr>
          <p:cNvPr id="4" name="灯片编号占位符 3"/>
          <p:cNvSpPr>
            <a:spLocks noGrp="1"/>
          </p:cNvSpPr>
          <p:nvPr>
            <p:ph type="sldNum" sz="quarter" idx="10"/>
          </p:nvPr>
        </p:nvSpPr>
        <p:spPr/>
        <p:txBody>
          <a:bodyPr/>
          <a:lstStyle/>
          <a:p>
            <a:fld id="{92A09522-4E5C-48C8-A1C2-6A7766B57B7A}" type="slidenum">
              <a:rPr lang="zh-CN" altLang="en-US" smtClean="0"/>
              <a:t>4</a:t>
            </a:fld>
            <a:endParaRPr lang="zh-CN" altLang="en-US"/>
          </a:p>
        </p:txBody>
      </p:sp>
    </p:spTree>
    <p:extLst>
      <p:ext uri="{BB962C8B-B14F-4D97-AF65-F5344CB8AC3E}">
        <p14:creationId xmlns:p14="http://schemas.microsoft.com/office/powerpoint/2010/main" val="344825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并不是想换去同情</a:t>
            </a:r>
            <a:r>
              <a:rPr lang="en-US" altLang="zh-CN" dirty="0" smtClean="0"/>
              <a:t>,</a:t>
            </a:r>
            <a:r>
              <a:rPr lang="zh-CN" altLang="en-US" dirty="0" smtClean="0"/>
              <a:t>就是解释一下原因吧</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A09522-4E5C-48C8-A1C2-6A7766B57B7A}" type="slidenum">
              <a:rPr lang="zh-CN" altLang="en-US" smtClean="0"/>
              <a:t>10</a:t>
            </a:fld>
            <a:endParaRPr lang="zh-CN" altLang="en-US"/>
          </a:p>
        </p:txBody>
      </p:sp>
    </p:spTree>
    <p:extLst>
      <p:ext uri="{BB962C8B-B14F-4D97-AF65-F5344CB8AC3E}">
        <p14:creationId xmlns:p14="http://schemas.microsoft.com/office/powerpoint/2010/main" val="195569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9/18/2015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交大校园消息通</a:t>
            </a:r>
            <a:endParaRPr lang="zh-CN" altLang="en-US" dirty="0"/>
          </a:p>
        </p:txBody>
      </p:sp>
      <p:sp>
        <p:nvSpPr>
          <p:cNvPr id="3" name="副标题 2"/>
          <p:cNvSpPr>
            <a:spLocks noGrp="1"/>
          </p:cNvSpPr>
          <p:nvPr>
            <p:ph type="subTitle" idx="1"/>
          </p:nvPr>
        </p:nvSpPr>
        <p:spPr/>
        <p:txBody>
          <a:bodyPr/>
          <a:lstStyle/>
          <a:p>
            <a:r>
              <a:rPr lang="en-US" altLang="zh-CN" dirty="0" smtClean="0"/>
              <a:t>F1303704 5130379097 </a:t>
            </a:r>
            <a:r>
              <a:rPr lang="zh-CN" altLang="en-US" dirty="0" smtClean="0"/>
              <a:t>许志超</a:t>
            </a:r>
            <a:endParaRPr lang="zh-CN" altLang="en-US" dirty="0"/>
          </a:p>
        </p:txBody>
      </p:sp>
    </p:spTree>
    <p:extLst>
      <p:ext uri="{BB962C8B-B14F-4D97-AF65-F5344CB8AC3E}">
        <p14:creationId xmlns:p14="http://schemas.microsoft.com/office/powerpoint/2010/main" val="560908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中途跳槽的原因</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1.Ionic</a:t>
            </a:r>
            <a:r>
              <a:rPr lang="zh-CN" altLang="en-US" dirty="0" smtClean="0"/>
              <a:t>框架</a:t>
            </a:r>
            <a:r>
              <a:rPr lang="zh-CN" altLang="en-US" dirty="0" smtClean="0">
                <a:solidFill>
                  <a:srgbClr val="FF0000"/>
                </a:solidFill>
              </a:rPr>
              <a:t>性能不佳</a:t>
            </a:r>
            <a:r>
              <a:rPr lang="en-US" altLang="zh-CN" dirty="0" smtClean="0"/>
              <a:t>,</a:t>
            </a:r>
            <a:r>
              <a:rPr lang="zh-CN" altLang="en-US" dirty="0" smtClean="0"/>
              <a:t>建立一个空白的项目</a:t>
            </a:r>
            <a:r>
              <a:rPr lang="en-US" altLang="zh-CN" dirty="0" smtClean="0"/>
              <a:t>,</a:t>
            </a:r>
            <a:r>
              <a:rPr lang="zh-CN" altLang="en-US" dirty="0" smtClean="0"/>
              <a:t>放置一个列表</a:t>
            </a:r>
            <a:r>
              <a:rPr lang="en-US" altLang="zh-CN" dirty="0" smtClean="0"/>
              <a:t>,</a:t>
            </a:r>
            <a:r>
              <a:rPr lang="zh-CN" altLang="en-US" dirty="0" smtClean="0"/>
              <a:t>列表里有</a:t>
            </a:r>
            <a:r>
              <a:rPr lang="en-US" altLang="zh-CN" dirty="0" smtClean="0"/>
              <a:t>20</a:t>
            </a:r>
            <a:r>
              <a:rPr lang="zh-CN" altLang="en-US" dirty="0" smtClean="0"/>
              <a:t>个简单的项</a:t>
            </a:r>
            <a:r>
              <a:rPr lang="en-US" altLang="zh-CN" dirty="0" smtClean="0"/>
              <a:t>,</a:t>
            </a:r>
            <a:r>
              <a:rPr lang="zh-CN" altLang="en-US" dirty="0" smtClean="0"/>
              <a:t>然后上下滑动</a:t>
            </a:r>
            <a:r>
              <a:rPr lang="en-US" altLang="zh-CN" dirty="0" smtClean="0"/>
              <a:t>,</a:t>
            </a:r>
            <a:r>
              <a:rPr lang="zh-CN" altLang="en-US" dirty="0" smtClean="0"/>
              <a:t>在手机上就会有非常</a:t>
            </a:r>
            <a:r>
              <a:rPr lang="zh-CN" altLang="en-US" dirty="0" smtClean="0">
                <a:solidFill>
                  <a:srgbClr val="FF0000"/>
                </a:solidFill>
              </a:rPr>
              <a:t>明显的顿卡</a:t>
            </a:r>
            <a:r>
              <a:rPr lang="en-US" altLang="zh-CN" dirty="0" smtClean="0"/>
              <a:t>,</a:t>
            </a:r>
            <a:r>
              <a:rPr lang="zh-CN" altLang="en-US" dirty="0" smtClean="0"/>
              <a:t>更何况是内容多了以后</a:t>
            </a:r>
            <a:r>
              <a:rPr lang="en-US" altLang="zh-CN" dirty="0" smtClean="0"/>
              <a:t>…</a:t>
            </a:r>
          </a:p>
          <a:p>
            <a:r>
              <a:rPr lang="en-US" altLang="zh-CN" dirty="0" smtClean="0"/>
              <a:t>2.</a:t>
            </a:r>
            <a:r>
              <a:rPr lang="zh-CN" altLang="en-US" dirty="0" smtClean="0"/>
              <a:t>后来</a:t>
            </a:r>
            <a:r>
              <a:rPr lang="zh-CN" altLang="en-US" dirty="0"/>
              <a:t>找到一个缓解顿卡的插件</a:t>
            </a:r>
            <a:r>
              <a:rPr lang="en-US" altLang="zh-CN" dirty="0"/>
              <a:t>,crosswalk,</a:t>
            </a:r>
            <a:r>
              <a:rPr lang="zh-CN" altLang="en-US" dirty="0"/>
              <a:t>安装之后顿卡现象是减轻了一些</a:t>
            </a:r>
            <a:r>
              <a:rPr lang="en-US" altLang="zh-CN" dirty="0"/>
              <a:t>,</a:t>
            </a:r>
            <a:r>
              <a:rPr lang="zh-CN" altLang="en-US" dirty="0"/>
              <a:t>不过还是可以感觉到</a:t>
            </a:r>
            <a:r>
              <a:rPr lang="en-US" altLang="zh-CN" dirty="0"/>
              <a:t>,</a:t>
            </a:r>
            <a:r>
              <a:rPr lang="zh-CN" altLang="en-US" dirty="0"/>
              <a:t>并且安装完这个插件之后</a:t>
            </a:r>
            <a:r>
              <a:rPr lang="en-US" altLang="zh-CN" dirty="0"/>
              <a:t>,</a:t>
            </a:r>
            <a:r>
              <a:rPr lang="zh-CN" altLang="en-US" dirty="0">
                <a:solidFill>
                  <a:srgbClr val="FF0000"/>
                </a:solidFill>
              </a:rPr>
              <a:t>导致</a:t>
            </a:r>
            <a:r>
              <a:rPr lang="en-US" altLang="zh-CN" dirty="0" err="1">
                <a:solidFill>
                  <a:srgbClr val="FF0000"/>
                </a:solidFill>
              </a:rPr>
              <a:t>apk</a:t>
            </a:r>
            <a:r>
              <a:rPr lang="zh-CN" altLang="en-US" dirty="0">
                <a:solidFill>
                  <a:srgbClr val="FF0000"/>
                </a:solidFill>
              </a:rPr>
              <a:t>安装包增大</a:t>
            </a:r>
            <a:r>
              <a:rPr lang="en-US" altLang="zh-CN" dirty="0">
                <a:solidFill>
                  <a:srgbClr val="FF0000"/>
                </a:solidFill>
              </a:rPr>
              <a:t>18MB</a:t>
            </a:r>
            <a:r>
              <a:rPr lang="en-US" altLang="zh-CN" dirty="0"/>
              <a:t>,</a:t>
            </a:r>
            <a:r>
              <a:rPr lang="zh-CN" altLang="en-US" dirty="0"/>
              <a:t>每次编译</a:t>
            </a:r>
            <a:r>
              <a:rPr lang="en-US" altLang="zh-CN" dirty="0"/>
              <a:t>+</a:t>
            </a:r>
            <a:r>
              <a:rPr lang="zh-CN" altLang="en-US" dirty="0"/>
              <a:t>运行就要</a:t>
            </a:r>
            <a:r>
              <a:rPr lang="zh-CN" altLang="en-US" dirty="0">
                <a:solidFill>
                  <a:srgbClr val="FF0000"/>
                </a:solidFill>
              </a:rPr>
              <a:t>耗费</a:t>
            </a:r>
            <a:r>
              <a:rPr lang="en-US" altLang="zh-CN" dirty="0" smtClean="0">
                <a:solidFill>
                  <a:srgbClr val="FF0000"/>
                </a:solidFill>
              </a:rPr>
              <a:t>20-40</a:t>
            </a:r>
            <a:r>
              <a:rPr lang="zh-CN" altLang="en-US" dirty="0">
                <a:solidFill>
                  <a:srgbClr val="FF0000"/>
                </a:solidFill>
              </a:rPr>
              <a:t>秒</a:t>
            </a:r>
            <a:r>
              <a:rPr lang="en-US" altLang="zh-CN" dirty="0"/>
              <a:t>,</a:t>
            </a:r>
            <a:r>
              <a:rPr lang="zh-CN" altLang="en-US" dirty="0"/>
              <a:t>令人无法忍受</a:t>
            </a:r>
            <a:r>
              <a:rPr lang="en-US" altLang="zh-CN" dirty="0"/>
              <a:t>…</a:t>
            </a:r>
            <a:endParaRPr lang="en-US" altLang="zh-CN" dirty="0" smtClean="0"/>
          </a:p>
          <a:p>
            <a:r>
              <a:rPr lang="en-US" altLang="zh-CN" dirty="0" smtClean="0"/>
              <a:t>3.</a:t>
            </a:r>
            <a:r>
              <a:rPr lang="zh-CN" altLang="en-US" dirty="0" smtClean="0"/>
              <a:t>该框架是深度定制的</a:t>
            </a:r>
            <a:r>
              <a:rPr lang="en-US" altLang="zh-CN" dirty="0" smtClean="0"/>
              <a:t>,</a:t>
            </a:r>
            <a:r>
              <a:rPr lang="zh-CN" altLang="en-US" dirty="0" smtClean="0"/>
              <a:t>因此比较难和其他任意的框架一起使用</a:t>
            </a:r>
            <a:r>
              <a:rPr lang="en-US" altLang="zh-CN" dirty="0" smtClean="0"/>
              <a:t>,</a:t>
            </a:r>
            <a:r>
              <a:rPr lang="zh-CN" altLang="en-US" dirty="0" smtClean="0"/>
              <a:t>除非是官方支持的</a:t>
            </a:r>
            <a:r>
              <a:rPr lang="en-US" altLang="zh-CN" dirty="0" smtClean="0"/>
              <a:t>.</a:t>
            </a:r>
            <a:r>
              <a:rPr lang="zh-CN" altLang="en-US" dirty="0" smtClean="0"/>
              <a:t>比如它就不能和</a:t>
            </a:r>
            <a:r>
              <a:rPr lang="en-US" altLang="zh-CN" dirty="0" smtClean="0"/>
              <a:t>Bootstrap</a:t>
            </a:r>
            <a:r>
              <a:rPr lang="zh-CN" altLang="en-US" dirty="0" smtClean="0"/>
              <a:t>一起使用</a:t>
            </a:r>
            <a:endParaRPr lang="en-US" altLang="zh-CN" dirty="0" smtClean="0"/>
          </a:p>
          <a:p>
            <a:r>
              <a:rPr lang="en-US" altLang="zh-CN" dirty="0" smtClean="0"/>
              <a:t>4.</a:t>
            </a:r>
            <a:r>
              <a:rPr lang="zh-CN" altLang="en-US" dirty="0" smtClean="0"/>
              <a:t>使用</a:t>
            </a:r>
            <a:r>
              <a:rPr lang="en-US" altLang="zh-CN" dirty="0" smtClean="0"/>
              <a:t>Ionic</a:t>
            </a:r>
            <a:r>
              <a:rPr lang="zh-CN" altLang="en-US" dirty="0" smtClean="0"/>
              <a:t>牵涉到 </a:t>
            </a:r>
            <a:r>
              <a:rPr lang="en-US" altLang="zh-CN" dirty="0" smtClean="0"/>
              <a:t>Cordova + AngularJS + Ionic Framework </a:t>
            </a:r>
            <a:r>
              <a:rPr lang="zh-CN" altLang="en-US" dirty="0" smtClean="0"/>
              <a:t>的使用</a:t>
            </a:r>
            <a:r>
              <a:rPr lang="en-US" altLang="zh-CN" dirty="0" smtClean="0"/>
              <a:t>,</a:t>
            </a:r>
            <a:r>
              <a:rPr lang="zh-CN" altLang="en-US" dirty="0" smtClean="0"/>
              <a:t>其中的</a:t>
            </a:r>
            <a:r>
              <a:rPr lang="en-US" altLang="zh-CN" dirty="0" smtClean="0"/>
              <a:t>AngularJS </a:t>
            </a:r>
            <a:r>
              <a:rPr lang="zh-CN" altLang="en-US" dirty="0" smtClean="0"/>
              <a:t>和 </a:t>
            </a:r>
            <a:r>
              <a:rPr lang="en-US" altLang="zh-CN" dirty="0" smtClean="0"/>
              <a:t>Ionic Framework</a:t>
            </a:r>
            <a:r>
              <a:rPr lang="zh-CN" altLang="en-US" dirty="0" smtClean="0"/>
              <a:t>的</a:t>
            </a:r>
            <a:r>
              <a:rPr lang="zh-CN" altLang="en-US" dirty="0" smtClean="0">
                <a:solidFill>
                  <a:srgbClr val="FF0000"/>
                </a:solidFill>
              </a:rPr>
              <a:t>学习成本太高</a:t>
            </a:r>
            <a:r>
              <a:rPr lang="en-US" altLang="zh-CN" dirty="0" smtClean="0"/>
              <a:t>, </a:t>
            </a:r>
            <a:r>
              <a:rPr lang="zh-CN" altLang="en-US" dirty="0" smtClean="0"/>
              <a:t>另外</a:t>
            </a:r>
            <a:r>
              <a:rPr lang="en-US" altLang="zh-CN" dirty="0" smtClean="0"/>
              <a:t>AngularJS</a:t>
            </a:r>
            <a:r>
              <a:rPr lang="zh-CN" altLang="en-US" dirty="0" smtClean="0"/>
              <a:t>需要挺多的插件来增强</a:t>
            </a:r>
            <a:r>
              <a:rPr lang="en-US" altLang="zh-CN" dirty="0" smtClean="0"/>
              <a:t>,</a:t>
            </a:r>
            <a:r>
              <a:rPr lang="zh-CN" altLang="en-US" dirty="0" smtClean="0"/>
              <a:t>学习这些插件又是</a:t>
            </a:r>
            <a:r>
              <a:rPr lang="en-US" altLang="zh-CN" dirty="0" smtClean="0"/>
              <a:t>…</a:t>
            </a:r>
          </a:p>
          <a:p>
            <a:r>
              <a:rPr lang="en-US" altLang="zh-CN" dirty="0" smtClean="0"/>
              <a:t>5.</a:t>
            </a:r>
            <a:r>
              <a:rPr lang="zh-CN" altLang="en-US" dirty="0" smtClean="0"/>
              <a:t>遇到若干个问题</a:t>
            </a:r>
            <a:r>
              <a:rPr lang="en-US" altLang="zh-CN" dirty="0" smtClean="0"/>
              <a:t>,</a:t>
            </a:r>
            <a:r>
              <a:rPr lang="zh-CN" altLang="en-US" dirty="0" smtClean="0"/>
              <a:t>我学习的时候</a:t>
            </a:r>
            <a:r>
              <a:rPr lang="en-US" altLang="zh-CN" dirty="0" smtClean="0"/>
              <a:t>,Ionic</a:t>
            </a:r>
            <a:r>
              <a:rPr lang="zh-CN" altLang="en-US" dirty="0" smtClean="0"/>
              <a:t>才是第一个版本</a:t>
            </a:r>
            <a:r>
              <a:rPr lang="en-US" altLang="zh-CN" dirty="0" smtClean="0"/>
              <a:t>,</a:t>
            </a:r>
            <a:r>
              <a:rPr lang="zh-CN" altLang="en-US" dirty="0" smtClean="0"/>
              <a:t>因此相关的</a:t>
            </a:r>
            <a:r>
              <a:rPr lang="zh-CN" altLang="en-US" dirty="0" smtClean="0">
                <a:solidFill>
                  <a:srgbClr val="FF0000"/>
                </a:solidFill>
              </a:rPr>
              <a:t>资源非常的少</a:t>
            </a:r>
            <a:r>
              <a:rPr lang="en-US" altLang="zh-CN" dirty="0" smtClean="0"/>
              <a:t>.</a:t>
            </a:r>
            <a:r>
              <a:rPr lang="zh-CN" altLang="en-US" dirty="0" smtClean="0"/>
              <a:t>最终我无法解决这个问题</a:t>
            </a:r>
            <a:r>
              <a:rPr lang="en-US" altLang="zh-CN" dirty="0" smtClean="0"/>
              <a:t>.(</a:t>
            </a:r>
            <a:r>
              <a:rPr lang="zh-CN" altLang="en-US" dirty="0" smtClean="0"/>
              <a:t>页面跳转问题</a:t>
            </a:r>
            <a:r>
              <a:rPr lang="en-US" altLang="zh-CN" dirty="0" smtClean="0"/>
              <a:t>:</a:t>
            </a:r>
            <a:r>
              <a:rPr lang="zh-CN" altLang="en-US" dirty="0" smtClean="0"/>
              <a:t>在消息发布页面填写完消息发布一个消息后跳转到该消息的详细页面</a:t>
            </a:r>
            <a:r>
              <a:rPr lang="en-US" altLang="zh-CN" dirty="0" smtClean="0"/>
              <a:t>,</a:t>
            </a:r>
            <a:r>
              <a:rPr lang="zh-CN" altLang="en-US" dirty="0" smtClean="0"/>
              <a:t>但是在这个详细页面进行</a:t>
            </a:r>
            <a:r>
              <a:rPr lang="en-US" altLang="zh-CN" dirty="0" smtClean="0"/>
              <a:t>”</a:t>
            </a:r>
            <a:r>
              <a:rPr lang="zh-CN" altLang="en-US" dirty="0" smtClean="0"/>
              <a:t>后退操作</a:t>
            </a:r>
            <a:r>
              <a:rPr lang="en-US" altLang="zh-CN" dirty="0" smtClean="0"/>
              <a:t>”</a:t>
            </a:r>
            <a:r>
              <a:rPr lang="zh-CN" altLang="en-US" dirty="0" smtClean="0"/>
              <a:t>却又退回消息发布页面</a:t>
            </a:r>
            <a:r>
              <a:rPr lang="en-US" altLang="zh-CN" dirty="0" smtClean="0"/>
              <a:t>,</a:t>
            </a:r>
            <a:r>
              <a:rPr lang="zh-CN" altLang="en-US" dirty="0" smtClean="0"/>
              <a:t>这是错误的</a:t>
            </a:r>
            <a:r>
              <a:rPr lang="en-US" altLang="zh-CN" dirty="0" smtClean="0"/>
              <a:t>…)</a:t>
            </a:r>
          </a:p>
          <a:p>
            <a:r>
              <a:rPr lang="en-US" altLang="zh-CN" dirty="0" smtClean="0"/>
              <a:t> 6.</a:t>
            </a:r>
            <a:r>
              <a:rPr lang="zh-CN" altLang="en-US" dirty="0" smtClean="0"/>
              <a:t>还有其他的原因</a:t>
            </a:r>
            <a:r>
              <a:rPr lang="en-US" altLang="zh-CN" dirty="0" smtClean="0"/>
              <a:t>,</a:t>
            </a:r>
            <a:r>
              <a:rPr lang="zh-CN" altLang="en-US" dirty="0" smtClean="0"/>
              <a:t>最终导致我决定中途</a:t>
            </a:r>
            <a:r>
              <a:rPr lang="zh-CN" altLang="en-US" dirty="0" smtClean="0">
                <a:solidFill>
                  <a:srgbClr val="FF0000"/>
                </a:solidFill>
              </a:rPr>
              <a:t>切换回原生</a:t>
            </a:r>
            <a:r>
              <a:rPr lang="en-US" altLang="zh-CN" dirty="0" smtClean="0">
                <a:solidFill>
                  <a:srgbClr val="FF0000"/>
                </a:solidFill>
              </a:rPr>
              <a:t>Android</a:t>
            </a:r>
            <a:r>
              <a:rPr lang="zh-CN" altLang="en-US" dirty="0" smtClean="0">
                <a:solidFill>
                  <a:srgbClr val="FF0000"/>
                </a:solidFill>
              </a:rPr>
              <a:t>开发</a:t>
            </a:r>
            <a:r>
              <a:rPr lang="en-US" altLang="zh-CN" dirty="0" smtClean="0"/>
              <a:t>…</a:t>
            </a:r>
            <a:endParaRPr lang="zh-CN" altLang="en-US" dirty="0"/>
          </a:p>
        </p:txBody>
      </p:sp>
      <p:pic>
        <p:nvPicPr>
          <p:cNvPr id="4" name="图片 3"/>
          <p:cNvPicPr>
            <a:picLocks noChangeAspect="1"/>
          </p:cNvPicPr>
          <p:nvPr/>
        </p:nvPicPr>
        <p:blipFill>
          <a:blip r:embed="rId3"/>
          <a:stretch>
            <a:fillRect/>
          </a:stretch>
        </p:blipFill>
        <p:spPr>
          <a:xfrm>
            <a:off x="7693111" y="807951"/>
            <a:ext cx="990600" cy="1057275"/>
          </a:xfrm>
          <a:prstGeom prst="rect">
            <a:avLst/>
          </a:prstGeom>
        </p:spPr>
      </p:pic>
    </p:spTree>
    <p:extLst>
      <p:ext uri="{BB962C8B-B14F-4D97-AF65-F5344CB8AC3E}">
        <p14:creationId xmlns:p14="http://schemas.microsoft.com/office/powerpoint/2010/main" val="2401806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原生</a:t>
            </a:r>
            <a:r>
              <a:rPr lang="en-US" altLang="zh-CN" dirty="0" smtClean="0"/>
              <a:t>Android</a:t>
            </a:r>
            <a:r>
              <a:rPr lang="zh-CN" altLang="en-US" dirty="0" smtClean="0"/>
              <a:t>开发</a:t>
            </a:r>
            <a:endParaRPr lang="zh-CN" altLang="en-US" dirty="0"/>
          </a:p>
        </p:txBody>
      </p:sp>
      <p:sp>
        <p:nvSpPr>
          <p:cNvPr id="3" name="内容占位符 2"/>
          <p:cNvSpPr>
            <a:spLocks noGrp="1"/>
          </p:cNvSpPr>
          <p:nvPr>
            <p:ph idx="1"/>
          </p:nvPr>
        </p:nvSpPr>
        <p:spPr/>
        <p:txBody>
          <a:bodyPr/>
          <a:lstStyle/>
          <a:p>
            <a:r>
              <a:rPr lang="zh-CN" altLang="en-US" dirty="0" smtClean="0"/>
              <a:t>虽然对</a:t>
            </a:r>
            <a:r>
              <a:rPr lang="zh-CN" altLang="en-US" dirty="0"/>
              <a:t>原</a:t>
            </a:r>
            <a:r>
              <a:rPr lang="zh-CN" altLang="en-US" dirty="0" smtClean="0"/>
              <a:t>生</a:t>
            </a:r>
            <a:r>
              <a:rPr lang="en-US" altLang="zh-CN" dirty="0" smtClean="0"/>
              <a:t>Android</a:t>
            </a:r>
            <a:r>
              <a:rPr lang="zh-CN" altLang="en-US" dirty="0" smtClean="0"/>
              <a:t>开发还不是太熟悉</a:t>
            </a:r>
            <a:r>
              <a:rPr lang="en-US" altLang="zh-CN" dirty="0" smtClean="0"/>
              <a:t>,</a:t>
            </a:r>
            <a:r>
              <a:rPr lang="zh-CN" altLang="en-US" dirty="0" smtClean="0"/>
              <a:t>对界面美化也不熟悉</a:t>
            </a:r>
            <a:r>
              <a:rPr lang="en-US" altLang="zh-CN" dirty="0" smtClean="0"/>
              <a:t>(Ionic</a:t>
            </a:r>
            <a:r>
              <a:rPr lang="zh-CN" altLang="en-US" dirty="0" smtClean="0"/>
              <a:t>默认就提供了很好看的样式</a:t>
            </a:r>
            <a:r>
              <a:rPr lang="en-US" altLang="zh-CN" dirty="0" smtClean="0"/>
              <a:t>),</a:t>
            </a:r>
            <a:r>
              <a:rPr lang="zh-CN" altLang="en-US" dirty="0" smtClean="0"/>
              <a:t>但</a:t>
            </a:r>
            <a:r>
              <a:rPr lang="zh-CN" altLang="en-US" dirty="0"/>
              <a:t>原</a:t>
            </a:r>
            <a:r>
              <a:rPr lang="zh-CN" altLang="en-US" dirty="0" smtClean="0"/>
              <a:t>生的开发方式比较稳定</a:t>
            </a:r>
            <a:r>
              <a:rPr lang="en-US" altLang="zh-CN" dirty="0" smtClean="0"/>
              <a:t>(</a:t>
            </a:r>
            <a:r>
              <a:rPr lang="zh-CN" altLang="en-US" dirty="0" smtClean="0"/>
              <a:t>编译的时候就可以排除大量的错误了</a:t>
            </a:r>
            <a:r>
              <a:rPr lang="en-US" altLang="zh-CN" dirty="0" smtClean="0"/>
              <a:t>)</a:t>
            </a:r>
          </a:p>
          <a:p>
            <a:r>
              <a:rPr lang="zh-CN" altLang="en-US" dirty="0" smtClean="0"/>
              <a:t>虽然体系庞大</a:t>
            </a:r>
            <a:r>
              <a:rPr lang="en-US" altLang="zh-CN" dirty="0" smtClean="0"/>
              <a:t>,</a:t>
            </a:r>
            <a:r>
              <a:rPr lang="zh-CN" altLang="en-US" dirty="0" smtClean="0"/>
              <a:t>但是学习资源丰富</a:t>
            </a:r>
            <a:r>
              <a:rPr lang="en-US" altLang="zh-CN" dirty="0" smtClean="0"/>
              <a:t>,</a:t>
            </a:r>
            <a:r>
              <a:rPr lang="zh-CN" altLang="en-US" dirty="0" smtClean="0"/>
              <a:t>很多问题都有解决方案</a:t>
            </a:r>
            <a:r>
              <a:rPr lang="en-US" altLang="zh-CN" dirty="0" smtClean="0"/>
              <a:t>.</a:t>
            </a:r>
          </a:p>
          <a:p>
            <a:r>
              <a:rPr lang="zh-CN" altLang="en-US" dirty="0" smtClean="0"/>
              <a:t>由于不熟悉</a:t>
            </a:r>
            <a:r>
              <a:rPr lang="en-US" altLang="zh-CN" dirty="0" smtClean="0"/>
              <a:t>,</a:t>
            </a:r>
            <a:r>
              <a:rPr lang="zh-CN" altLang="en-US" dirty="0" smtClean="0"/>
              <a:t>为了赶时间</a:t>
            </a:r>
            <a:r>
              <a:rPr lang="en-US" altLang="zh-CN" dirty="0" smtClean="0"/>
              <a:t>,</a:t>
            </a:r>
            <a:r>
              <a:rPr lang="zh-CN" altLang="en-US" dirty="0" smtClean="0"/>
              <a:t>界面上只能随便一点了</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933" y="275453"/>
            <a:ext cx="1428750" cy="1562100"/>
          </a:xfrm>
          <a:prstGeom prst="rect">
            <a:avLst/>
          </a:prstGeom>
        </p:spPr>
      </p:pic>
    </p:spTree>
    <p:extLst>
      <p:ext uri="{BB962C8B-B14F-4D97-AF65-F5344CB8AC3E}">
        <p14:creationId xmlns:p14="http://schemas.microsoft.com/office/powerpoint/2010/main" val="41254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最终</a:t>
            </a:r>
            <a:endParaRPr lang="zh-CN" altLang="en-US" dirty="0"/>
          </a:p>
        </p:txBody>
      </p:sp>
      <p:pic>
        <p:nvPicPr>
          <p:cNvPr id="4" name="内容占位符 3"/>
          <p:cNvPicPr>
            <a:picLocks noGrp="1" noChangeAspect="1"/>
          </p:cNvPicPr>
          <p:nvPr>
            <p:ph idx="1"/>
          </p:nvPr>
        </p:nvPicPr>
        <p:blipFill>
          <a:blip r:embed="rId2"/>
          <a:stretch>
            <a:fillRect/>
          </a:stretch>
        </p:blipFill>
        <p:spPr>
          <a:xfrm>
            <a:off x="677334" y="1781647"/>
            <a:ext cx="2519382" cy="3881437"/>
          </a:xfrm>
          <a:prstGeom prst="rect">
            <a:avLst/>
          </a:prstGeom>
        </p:spPr>
      </p:pic>
      <p:pic>
        <p:nvPicPr>
          <p:cNvPr id="5" name="图片 4"/>
          <p:cNvPicPr>
            <a:picLocks noChangeAspect="1"/>
          </p:cNvPicPr>
          <p:nvPr/>
        </p:nvPicPr>
        <p:blipFill>
          <a:blip r:embed="rId3"/>
          <a:stretch>
            <a:fillRect/>
          </a:stretch>
        </p:blipFill>
        <p:spPr>
          <a:xfrm>
            <a:off x="3196717" y="1781647"/>
            <a:ext cx="2661304" cy="3881437"/>
          </a:xfrm>
          <a:prstGeom prst="rect">
            <a:avLst/>
          </a:prstGeom>
        </p:spPr>
      </p:pic>
      <p:pic>
        <p:nvPicPr>
          <p:cNvPr id="6" name="图片 5"/>
          <p:cNvPicPr>
            <a:picLocks noChangeAspect="1"/>
          </p:cNvPicPr>
          <p:nvPr/>
        </p:nvPicPr>
        <p:blipFill>
          <a:blip r:embed="rId4"/>
          <a:stretch>
            <a:fillRect/>
          </a:stretch>
        </p:blipFill>
        <p:spPr>
          <a:xfrm>
            <a:off x="5858021" y="1781647"/>
            <a:ext cx="2511622" cy="3882357"/>
          </a:xfrm>
          <a:prstGeom prst="rect">
            <a:avLst/>
          </a:prstGeom>
        </p:spPr>
      </p:pic>
      <p:pic>
        <p:nvPicPr>
          <p:cNvPr id="7" name="图片 6"/>
          <p:cNvPicPr>
            <a:picLocks noChangeAspect="1"/>
          </p:cNvPicPr>
          <p:nvPr/>
        </p:nvPicPr>
        <p:blipFill>
          <a:blip r:embed="rId5"/>
          <a:stretch>
            <a:fillRect/>
          </a:stretch>
        </p:blipFill>
        <p:spPr>
          <a:xfrm>
            <a:off x="8369643" y="1781646"/>
            <a:ext cx="2534816" cy="3881437"/>
          </a:xfrm>
          <a:prstGeom prst="rect">
            <a:avLst/>
          </a:prstGeom>
        </p:spPr>
      </p:pic>
    </p:spTree>
    <p:extLst>
      <p:ext uri="{BB962C8B-B14F-4D97-AF65-F5344CB8AC3E}">
        <p14:creationId xmlns:p14="http://schemas.microsoft.com/office/powerpoint/2010/main" val="2344388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爬虫</a:t>
            </a:r>
            <a:r>
              <a:rPr lang="en-US" altLang="zh-CN" dirty="0" smtClean="0"/>
              <a:t>,</a:t>
            </a:r>
            <a:r>
              <a:rPr lang="zh-CN" altLang="en-US" dirty="0" smtClean="0"/>
              <a:t>消息的抓取还是很麻烦的</a:t>
            </a:r>
            <a:endParaRPr lang="en-US" altLang="zh-CN" dirty="0" smtClean="0"/>
          </a:p>
          <a:p>
            <a:r>
              <a:rPr lang="zh-CN" altLang="en-US" dirty="0" smtClean="0"/>
              <a:t>全</a:t>
            </a:r>
            <a:r>
              <a:rPr lang="en-US" altLang="zh-CN" dirty="0" err="1" smtClean="0"/>
              <a:t>json</a:t>
            </a:r>
            <a:r>
              <a:rPr lang="zh-CN" altLang="en-US" dirty="0" smtClean="0"/>
              <a:t>交互</a:t>
            </a:r>
            <a:endParaRPr lang="en-US" altLang="zh-CN" dirty="0" smtClean="0"/>
          </a:p>
          <a:p>
            <a:r>
              <a:rPr lang="zh-CN" altLang="en-US" dirty="0" smtClean="0"/>
              <a:t>虽然界面不好看</a:t>
            </a:r>
            <a:r>
              <a:rPr lang="en-US" altLang="zh-CN" dirty="0" smtClean="0"/>
              <a:t>,</a:t>
            </a:r>
            <a:r>
              <a:rPr lang="zh-CN" altLang="en-US" dirty="0" smtClean="0"/>
              <a:t>但是功能上尽量俱全</a:t>
            </a:r>
            <a:r>
              <a:rPr lang="en-US" altLang="zh-CN" dirty="0" smtClean="0"/>
              <a:t>,</a:t>
            </a:r>
            <a:r>
              <a:rPr lang="zh-CN" altLang="en-US" dirty="0" smtClean="0"/>
              <a:t>比如侧滑菜单和</a:t>
            </a:r>
            <a:r>
              <a:rPr lang="en-US" altLang="zh-CN" dirty="0" err="1" smtClean="0"/>
              <a:t>ViewPager</a:t>
            </a:r>
            <a:endParaRPr lang="en-US" altLang="zh-CN" dirty="0" smtClean="0"/>
          </a:p>
          <a:p>
            <a:r>
              <a:rPr lang="zh-CN" altLang="en-US" dirty="0" smtClean="0"/>
              <a:t>要学习使用较多的框架</a:t>
            </a:r>
            <a:endParaRPr lang="zh-CN" altLang="en-US" dirty="0"/>
          </a:p>
        </p:txBody>
      </p:sp>
    </p:spTree>
    <p:extLst>
      <p:ext uri="{BB962C8B-B14F-4D97-AF65-F5344CB8AC3E}">
        <p14:creationId xmlns:p14="http://schemas.microsoft.com/office/powerpoint/2010/main" val="2824887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残</a:t>
            </a:r>
            <a:r>
              <a:rPr lang="zh-CN" altLang="en-US" dirty="0" smtClean="0"/>
              <a:t>念</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长时间登陆状态没有处理好</a:t>
            </a:r>
            <a:r>
              <a:rPr lang="en-US" altLang="zh-CN" dirty="0" smtClean="0"/>
              <a:t>.</a:t>
            </a:r>
          </a:p>
          <a:p>
            <a:r>
              <a:rPr lang="zh-CN" altLang="en-US" dirty="0"/>
              <a:t>群</a:t>
            </a:r>
            <a:r>
              <a:rPr lang="zh-CN" altLang="en-US" dirty="0" smtClean="0"/>
              <a:t>组功能没有实现好</a:t>
            </a:r>
            <a:r>
              <a:rPr lang="en-US" altLang="zh-CN" dirty="0" smtClean="0"/>
              <a:t>.</a:t>
            </a:r>
          </a:p>
          <a:p>
            <a:r>
              <a:rPr lang="zh-CN" altLang="en-US" dirty="0" smtClean="0"/>
              <a:t>前端和后端的通信处理上不够</a:t>
            </a:r>
            <a:r>
              <a:rPr lang="zh-CN" altLang="en-US" dirty="0" smtClean="0"/>
              <a:t>方便</a:t>
            </a:r>
            <a:r>
              <a:rPr lang="en-US" altLang="zh-CN" dirty="0" smtClean="0"/>
              <a:t>,</a:t>
            </a:r>
            <a:r>
              <a:rPr lang="zh-CN" altLang="en-US" dirty="0" smtClean="0"/>
              <a:t>由于没有使用框架</a:t>
            </a:r>
            <a:r>
              <a:rPr lang="en-US" altLang="zh-CN" dirty="0" smtClean="0"/>
              <a:t>,</a:t>
            </a:r>
            <a:r>
              <a:rPr lang="zh-CN" altLang="en-US" smtClean="0"/>
              <a:t>所以代码有烦</a:t>
            </a:r>
            <a:r>
              <a:rPr lang="en-US" altLang="zh-CN" smtClean="0"/>
              <a:t>.</a:t>
            </a:r>
            <a:endParaRPr lang="en-US" altLang="zh-CN" dirty="0" smtClean="0"/>
          </a:p>
          <a:p>
            <a:r>
              <a:rPr lang="zh-CN" altLang="en-US" dirty="0" smtClean="0"/>
              <a:t>界面不够美观</a:t>
            </a:r>
            <a:r>
              <a:rPr lang="en-US" altLang="zh-CN" dirty="0" smtClean="0"/>
              <a:t>.</a:t>
            </a:r>
          </a:p>
          <a:p>
            <a:r>
              <a:rPr lang="zh-CN" altLang="en-US" dirty="0" smtClean="0"/>
              <a:t>功能点较少</a:t>
            </a:r>
            <a:r>
              <a:rPr lang="en-US" altLang="zh-CN" dirty="0" smtClean="0"/>
              <a:t>.</a:t>
            </a:r>
          </a:p>
          <a:p>
            <a:r>
              <a:rPr lang="zh-CN" altLang="en-US" dirty="0" smtClean="0"/>
              <a:t>目前代码比较臃肿</a:t>
            </a:r>
            <a:r>
              <a:rPr lang="en-US" altLang="zh-CN" dirty="0" smtClean="0"/>
              <a:t>…</a:t>
            </a:r>
            <a:endParaRPr lang="en-US" altLang="zh-CN" dirty="0" smtClean="0"/>
          </a:p>
        </p:txBody>
      </p:sp>
    </p:spTree>
    <p:extLst>
      <p:ext uri="{BB962C8B-B14F-4D97-AF65-F5344CB8AC3E}">
        <p14:creationId xmlns:p14="http://schemas.microsoft.com/office/powerpoint/2010/main" val="213491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这次的项目收获了相当大的教训</a:t>
            </a:r>
            <a:r>
              <a:rPr lang="en-US" altLang="zh-CN" dirty="0" smtClean="0">
                <a:solidFill>
                  <a:schemeClr val="tx1"/>
                </a:solidFill>
              </a:rPr>
              <a:t>:</a:t>
            </a:r>
            <a:r>
              <a:rPr lang="zh-CN" altLang="en-US" dirty="0" smtClean="0">
                <a:solidFill>
                  <a:schemeClr val="tx1"/>
                </a:solidFill>
              </a:rPr>
              <a:t>对很多事情没有事先做好准备</a:t>
            </a:r>
            <a:r>
              <a:rPr lang="en-US" altLang="zh-CN" dirty="0" smtClean="0">
                <a:solidFill>
                  <a:schemeClr val="tx1"/>
                </a:solidFill>
              </a:rPr>
              <a:t>…</a:t>
            </a:r>
          </a:p>
          <a:p>
            <a:r>
              <a:rPr lang="zh-CN" altLang="en-US" dirty="0" smtClean="0"/>
              <a:t>但是如果都要做好准备的话</a:t>
            </a:r>
            <a:r>
              <a:rPr lang="en-US" altLang="zh-CN" dirty="0" smtClean="0"/>
              <a:t>,</a:t>
            </a:r>
            <a:r>
              <a:rPr lang="zh-CN" altLang="en-US" dirty="0" smtClean="0"/>
              <a:t>那么肯定不会选择做这个项目了</a:t>
            </a:r>
            <a:r>
              <a:rPr lang="en-US" altLang="zh-CN" dirty="0" smtClean="0"/>
              <a:t>…</a:t>
            </a:r>
          </a:p>
          <a:p>
            <a:r>
              <a:rPr lang="zh-CN" altLang="en-US" dirty="0" smtClean="0"/>
              <a:t>当然也收获了很多的经验</a:t>
            </a:r>
            <a:r>
              <a:rPr lang="en-US" altLang="zh-CN" dirty="0" smtClean="0"/>
              <a:t>,</a:t>
            </a:r>
            <a:r>
              <a:rPr lang="zh-CN" altLang="en-US" dirty="0" smtClean="0"/>
              <a:t>这次不管是服务端还是前端都是一个人写的</a:t>
            </a:r>
            <a:r>
              <a:rPr lang="en-US" altLang="zh-CN" dirty="0" smtClean="0"/>
              <a:t>,</a:t>
            </a:r>
            <a:r>
              <a:rPr lang="zh-CN" altLang="en-US" dirty="0" smtClean="0"/>
              <a:t>而且要要负责从各种网站抓取数据</a:t>
            </a:r>
            <a:r>
              <a:rPr lang="en-US" altLang="zh-CN" dirty="0" smtClean="0"/>
              <a:t>,</a:t>
            </a:r>
            <a:r>
              <a:rPr lang="zh-CN" altLang="en-US" dirty="0" smtClean="0"/>
              <a:t>所以工作量还是挺大的</a:t>
            </a:r>
            <a:r>
              <a:rPr lang="en-US" altLang="zh-CN" dirty="0" smtClean="0"/>
              <a:t>,</a:t>
            </a:r>
            <a:r>
              <a:rPr lang="zh-CN" altLang="en-US" dirty="0" smtClean="0"/>
              <a:t>在此期间也学会了很多处理方法</a:t>
            </a:r>
            <a:r>
              <a:rPr lang="en-US" altLang="zh-CN" dirty="0" smtClean="0"/>
              <a:t>.</a:t>
            </a:r>
          </a:p>
          <a:p>
            <a:r>
              <a:rPr lang="zh-CN" altLang="en-US" dirty="0" smtClean="0"/>
              <a:t>接下来如果还想进一步加强这个</a:t>
            </a:r>
            <a:r>
              <a:rPr lang="en-US" altLang="zh-CN" dirty="0" smtClean="0"/>
              <a:t>App</a:t>
            </a:r>
            <a:r>
              <a:rPr lang="zh-CN" altLang="en-US" dirty="0" smtClean="0"/>
              <a:t>的话</a:t>
            </a:r>
            <a:r>
              <a:rPr lang="en-US" altLang="zh-CN" dirty="0" smtClean="0"/>
              <a:t>,</a:t>
            </a:r>
            <a:r>
              <a:rPr lang="zh-CN" altLang="en-US" dirty="0" smtClean="0"/>
              <a:t>得从三方面入手</a:t>
            </a:r>
            <a:r>
              <a:rPr lang="en-US" altLang="zh-CN" dirty="0" smtClean="0"/>
              <a:t>:</a:t>
            </a:r>
            <a:r>
              <a:rPr lang="zh-CN" altLang="en-US" dirty="0" smtClean="0"/>
              <a:t>消息来源</a:t>
            </a:r>
            <a:r>
              <a:rPr lang="en-US" altLang="zh-CN" dirty="0" smtClean="0"/>
              <a:t>,</a:t>
            </a:r>
            <a:r>
              <a:rPr lang="zh-CN" altLang="en-US" dirty="0" smtClean="0"/>
              <a:t>服务端和</a:t>
            </a:r>
            <a:r>
              <a:rPr lang="en-US" altLang="zh-CN" dirty="0" smtClean="0"/>
              <a:t>Android</a:t>
            </a:r>
            <a:r>
              <a:rPr lang="zh-CN" altLang="en-US" dirty="0" smtClean="0"/>
              <a:t>开发</a:t>
            </a:r>
            <a:r>
              <a:rPr lang="en-US" altLang="zh-CN" dirty="0" smtClean="0"/>
              <a:t>.</a:t>
            </a:r>
            <a:endParaRPr lang="zh-CN" altLang="en-US" dirty="0"/>
          </a:p>
        </p:txBody>
      </p:sp>
    </p:spTree>
    <p:extLst>
      <p:ext uri="{BB962C8B-B14F-4D97-AF65-F5344CB8AC3E}">
        <p14:creationId xmlns:p14="http://schemas.microsoft.com/office/powerpoint/2010/main" val="3786596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简单地说</a:t>
            </a:r>
            <a:r>
              <a:rPr lang="en-US" altLang="zh-CN" sz="3200" dirty="0" smtClean="0"/>
              <a:t>:</a:t>
            </a:r>
            <a:r>
              <a:rPr lang="zh-CN" altLang="en-US" sz="3200" dirty="0" smtClean="0"/>
              <a:t>制作交大校园消息通的目的是汇集各种交大学生日常生活中会用到的消息于一身</a:t>
            </a:r>
            <a:r>
              <a:rPr lang="en-US" altLang="zh-CN" sz="3200" dirty="0" smtClean="0"/>
              <a:t>.</a:t>
            </a:r>
            <a:r>
              <a:rPr lang="zh-CN" altLang="en-US" sz="3200" dirty="0" smtClean="0"/>
              <a:t>为大学生提供便捷</a:t>
            </a:r>
            <a:r>
              <a:rPr lang="zh-CN" altLang="en-US" sz="3200" dirty="0" smtClean="0"/>
              <a:t>的消息</a:t>
            </a:r>
            <a:r>
              <a:rPr lang="zh-CN" altLang="en-US" sz="3200" dirty="0" smtClean="0"/>
              <a:t>获取和交流</a:t>
            </a:r>
            <a:r>
              <a:rPr lang="en-US" altLang="zh-CN" sz="3200" dirty="0" smtClean="0"/>
              <a:t>.</a:t>
            </a:r>
            <a:endParaRPr lang="en-US" altLang="zh-CN" sz="3200" dirty="0" smtClean="0"/>
          </a:p>
          <a:p>
            <a:endParaRPr lang="zh-CN" altLang="en-US" sz="3200" dirty="0"/>
          </a:p>
        </p:txBody>
      </p:sp>
    </p:spTree>
    <p:extLst>
      <p:ext uri="{BB962C8B-B14F-4D97-AF65-F5344CB8AC3E}">
        <p14:creationId xmlns:p14="http://schemas.microsoft.com/office/powerpoint/2010/main" val="3249612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演示</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视频</a:t>
            </a:r>
            <a:endParaRPr lang="zh-CN" altLang="en-US" sz="3600" dirty="0"/>
          </a:p>
        </p:txBody>
      </p:sp>
    </p:spTree>
    <p:extLst>
      <p:ext uri="{BB962C8B-B14F-4D97-AF65-F5344CB8AC3E}">
        <p14:creationId xmlns:p14="http://schemas.microsoft.com/office/powerpoint/2010/main" val="4263035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交大教务处的消息</a:t>
            </a:r>
            <a:endParaRPr lang="zh-CN" altLang="en-US" dirty="0"/>
          </a:p>
        </p:txBody>
      </p:sp>
      <p:pic>
        <p:nvPicPr>
          <p:cNvPr id="4" name="内容占位符 3"/>
          <p:cNvPicPr>
            <a:picLocks noGrp="1" noChangeAspect="1"/>
          </p:cNvPicPr>
          <p:nvPr>
            <p:ph idx="1"/>
          </p:nvPr>
        </p:nvPicPr>
        <p:blipFill>
          <a:blip r:embed="rId3"/>
          <a:stretch>
            <a:fillRect/>
          </a:stretch>
        </p:blipFill>
        <p:spPr>
          <a:xfrm>
            <a:off x="2558877" y="1649718"/>
            <a:ext cx="6715125" cy="29337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818" y="4583418"/>
            <a:ext cx="1552575" cy="141922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2502" y="843909"/>
            <a:ext cx="571500" cy="571500"/>
          </a:xfrm>
          <a:prstGeom prst="rect">
            <a:avLst/>
          </a:prstGeom>
        </p:spPr>
      </p:pic>
    </p:spTree>
    <p:extLst>
      <p:ext uri="{BB962C8B-B14F-4D97-AF65-F5344CB8AC3E}">
        <p14:creationId xmlns:p14="http://schemas.microsoft.com/office/powerpoint/2010/main" val="342450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同去网的消息</a:t>
            </a:r>
            <a:endParaRPr lang="zh-CN" altLang="en-US" dirty="0"/>
          </a:p>
        </p:txBody>
      </p:sp>
      <p:pic>
        <p:nvPicPr>
          <p:cNvPr id="4" name="内容占位符 3"/>
          <p:cNvPicPr>
            <a:picLocks noGrp="1" noChangeAspect="1"/>
          </p:cNvPicPr>
          <p:nvPr>
            <p:ph idx="1"/>
          </p:nvPr>
        </p:nvPicPr>
        <p:blipFill>
          <a:blip r:embed="rId2"/>
          <a:stretch>
            <a:fillRect/>
          </a:stretch>
        </p:blipFill>
        <p:spPr>
          <a:xfrm>
            <a:off x="1274859" y="1678268"/>
            <a:ext cx="4066267" cy="388143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61" y="4797705"/>
            <a:ext cx="1466850" cy="1524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8611" y="698500"/>
            <a:ext cx="571500" cy="571500"/>
          </a:xfrm>
          <a:prstGeom prst="rect">
            <a:avLst/>
          </a:prstGeom>
        </p:spPr>
      </p:pic>
    </p:spTree>
    <p:extLst>
      <p:ext uri="{BB962C8B-B14F-4D97-AF65-F5344CB8AC3E}">
        <p14:creationId xmlns:p14="http://schemas.microsoft.com/office/powerpoint/2010/main" val="638939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个人的消息</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由个人发布的消息</a:t>
            </a:r>
            <a:r>
              <a:rPr lang="en-US" altLang="zh-CN" sz="3600" dirty="0" smtClean="0"/>
              <a:t>,</a:t>
            </a:r>
            <a:r>
              <a:rPr lang="zh-CN" altLang="en-US" sz="3600" dirty="0" smtClean="0"/>
              <a:t>仅支持 标题</a:t>
            </a:r>
            <a:r>
              <a:rPr lang="en-US" altLang="zh-CN" sz="3600" dirty="0" smtClean="0"/>
              <a:t>,</a:t>
            </a:r>
            <a:r>
              <a:rPr lang="zh-CN" altLang="en-US" sz="3600" dirty="0" smtClean="0"/>
              <a:t>地点</a:t>
            </a:r>
            <a:r>
              <a:rPr lang="en-US" altLang="zh-CN" sz="3600" dirty="0" smtClean="0"/>
              <a:t>,</a:t>
            </a:r>
            <a:r>
              <a:rPr lang="zh-CN" altLang="en-US" sz="3600" dirty="0" smtClean="0"/>
              <a:t>起始时间</a:t>
            </a:r>
            <a:r>
              <a:rPr lang="en-US" altLang="zh-CN" sz="3600" dirty="0" smtClean="0"/>
              <a:t>,</a:t>
            </a:r>
            <a:r>
              <a:rPr lang="zh-CN" altLang="en-US" sz="3600" dirty="0" smtClean="0"/>
              <a:t>结束时间</a:t>
            </a:r>
            <a:r>
              <a:rPr lang="en-US" altLang="zh-CN" sz="3600" dirty="0" smtClean="0"/>
              <a:t>,</a:t>
            </a:r>
            <a:r>
              <a:rPr lang="zh-CN" altLang="en-US" sz="3600" dirty="0" smtClean="0"/>
              <a:t>内容 这</a:t>
            </a:r>
            <a:r>
              <a:rPr lang="en-US" altLang="zh-CN" sz="3600" dirty="0" smtClean="0"/>
              <a:t>5</a:t>
            </a:r>
            <a:r>
              <a:rPr lang="zh-CN" altLang="en-US" sz="3600" dirty="0" smtClean="0"/>
              <a:t>个字段</a:t>
            </a:r>
            <a:r>
              <a:rPr lang="en-US" altLang="zh-CN" sz="3600" dirty="0" smtClean="0"/>
              <a:t>.</a:t>
            </a:r>
            <a:endParaRPr lang="zh-CN" altLang="en-US" sz="3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502" y="783618"/>
            <a:ext cx="571500" cy="571500"/>
          </a:xfrm>
          <a:prstGeom prst="rect">
            <a:avLst/>
          </a:prstGeom>
        </p:spPr>
      </p:pic>
    </p:spTree>
    <p:extLst>
      <p:ext uri="{BB962C8B-B14F-4D97-AF65-F5344CB8AC3E}">
        <p14:creationId xmlns:p14="http://schemas.microsoft.com/office/powerpoint/2010/main" val="39574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839789"/>
            <a:ext cx="8596668" cy="1320800"/>
          </a:xfrm>
        </p:spPr>
        <p:txBody>
          <a:bodyPr/>
          <a:lstStyle/>
          <a:p>
            <a:r>
              <a:rPr lang="en-US" altLang="zh-CN" dirty="0" err="1"/>
              <a:t>c</a:t>
            </a:r>
            <a:r>
              <a:rPr lang="en-US" altLang="zh-CN" dirty="0" err="1" smtClean="0"/>
              <a:t>nmooc</a:t>
            </a:r>
            <a:r>
              <a:rPr lang="zh-CN" altLang="en-US" dirty="0" smtClean="0"/>
              <a:t>的消息</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没有提供公开的</a:t>
            </a:r>
            <a:r>
              <a:rPr lang="en-US" altLang="zh-CN" dirty="0" smtClean="0"/>
              <a:t>API,</a:t>
            </a:r>
            <a:r>
              <a:rPr lang="zh-CN" altLang="en-US" dirty="0" smtClean="0"/>
              <a:t>于是只好自己找</a:t>
            </a:r>
            <a:endParaRPr lang="en-US" altLang="zh-CN" dirty="0" smtClean="0"/>
          </a:p>
          <a:p>
            <a:pPr marL="0" indent="0">
              <a:buNone/>
            </a:pPr>
            <a:r>
              <a:rPr lang="zh-CN" altLang="en-US" dirty="0" smtClean="0"/>
              <a:t>可惜由于种种原因</a:t>
            </a:r>
            <a:r>
              <a:rPr lang="en-US" altLang="zh-CN" dirty="0" smtClean="0"/>
              <a:t>,</a:t>
            </a:r>
            <a:r>
              <a:rPr lang="zh-CN" altLang="en-US" dirty="0" smtClean="0"/>
              <a:t>没有办法从</a:t>
            </a:r>
            <a:r>
              <a:rPr lang="en-US" altLang="zh-CN" dirty="0" err="1" smtClean="0"/>
              <a:t>cnmooc</a:t>
            </a:r>
            <a:r>
              <a:rPr lang="zh-CN" altLang="en-US" dirty="0" smtClean="0"/>
              <a:t>上拉取数据</a:t>
            </a:r>
            <a:r>
              <a:rPr lang="en-US" altLang="zh-CN" dirty="0" smtClean="0"/>
              <a:t>.</a:t>
            </a:r>
          </a:p>
          <a:p>
            <a:pPr marL="0" indent="0">
              <a:buNone/>
            </a:pPr>
            <a:r>
              <a:rPr lang="zh-CN" altLang="en-US" dirty="0" smtClean="0"/>
              <a:t>第一</a:t>
            </a:r>
            <a:r>
              <a:rPr lang="en-US" altLang="zh-CN" dirty="0" smtClean="0"/>
              <a:t>,</a:t>
            </a:r>
            <a:r>
              <a:rPr lang="zh-CN" altLang="en-US" dirty="0" smtClean="0"/>
              <a:t>操作需要登录</a:t>
            </a:r>
            <a:r>
              <a:rPr lang="en-US" altLang="zh-CN" dirty="0" smtClean="0"/>
              <a:t>,</a:t>
            </a:r>
            <a:r>
              <a:rPr lang="zh-CN" altLang="en-US" dirty="0" smtClean="0"/>
              <a:t>有的课程需要实名制</a:t>
            </a:r>
            <a:r>
              <a:rPr lang="en-US" altLang="zh-CN" dirty="0" smtClean="0"/>
              <a:t>…</a:t>
            </a:r>
          </a:p>
          <a:p>
            <a:pPr marL="0" indent="0">
              <a:buNone/>
            </a:pPr>
            <a:r>
              <a:rPr lang="zh-CN" altLang="en-US" dirty="0" smtClean="0"/>
              <a:t>第二</a:t>
            </a:r>
            <a:r>
              <a:rPr lang="en-US" altLang="zh-CN" dirty="0" smtClean="0"/>
              <a:t>,</a:t>
            </a:r>
            <a:r>
              <a:rPr lang="zh-CN" altLang="en-US" dirty="0" smtClean="0"/>
              <a:t>登录发送的内容需要经过加密</a:t>
            </a:r>
            <a:r>
              <a:rPr lang="en-US" altLang="zh-CN" dirty="0" smtClean="0"/>
              <a:t>…</a:t>
            </a:r>
            <a:r>
              <a:rPr lang="zh-CN" altLang="en-US" dirty="0" smtClean="0"/>
              <a:t>而加密方式</a:t>
            </a:r>
            <a:r>
              <a:rPr lang="en-US" altLang="zh-CN" dirty="0" smtClean="0"/>
              <a:t>…</a:t>
            </a:r>
          </a:p>
          <a:p>
            <a:pPr marL="0" indent="0">
              <a:buNone/>
            </a:pPr>
            <a:r>
              <a:rPr lang="zh-CN" altLang="en-US" dirty="0" smtClean="0"/>
              <a:t>第三</a:t>
            </a:r>
            <a:r>
              <a:rPr lang="en-US" altLang="zh-CN" dirty="0" smtClean="0"/>
              <a:t>,</a:t>
            </a:r>
            <a:r>
              <a:rPr lang="zh-CN" altLang="en-US" dirty="0" smtClean="0"/>
              <a:t>要查看课程内部的信息必须先参加到这个课程</a:t>
            </a:r>
            <a:r>
              <a:rPr lang="en-US" altLang="zh-CN" dirty="0" smtClean="0"/>
              <a:t>,</a:t>
            </a:r>
            <a:r>
              <a:rPr lang="zh-CN" altLang="en-US" dirty="0" smtClean="0"/>
              <a:t>然而有的课程是隐藏的</a:t>
            </a:r>
            <a:r>
              <a:rPr lang="en-US" altLang="zh-CN" dirty="0" smtClean="0"/>
              <a:t>,</a:t>
            </a:r>
            <a:r>
              <a:rPr lang="zh-CN" altLang="en-US" dirty="0" smtClean="0"/>
              <a:t>还有其他的问题</a:t>
            </a:r>
            <a:r>
              <a:rPr lang="en-US" altLang="zh-CN" dirty="0" smtClean="0"/>
              <a:t>…</a:t>
            </a:r>
          </a:p>
          <a:p>
            <a:pPr marL="0" indent="0">
              <a:buNone/>
            </a:pPr>
            <a:r>
              <a:rPr lang="zh-CN" altLang="en-US" dirty="0" smtClean="0"/>
              <a:t>最终放弃了</a:t>
            </a:r>
            <a:r>
              <a:rPr lang="en-US" altLang="zh-CN" dirty="0" smtClean="0"/>
              <a:t>…</a:t>
            </a:r>
          </a:p>
          <a:p>
            <a:pPr marL="0" indent="0">
              <a:buNone/>
            </a:pPr>
            <a:endParaRPr lang="zh-CN" altLang="en-US" dirty="0"/>
          </a:p>
        </p:txBody>
      </p:sp>
      <p:pic>
        <p:nvPicPr>
          <p:cNvPr id="1028" name="Picture 4" descr="http://static.cnmooc.org/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099" y="1577375"/>
            <a:ext cx="2619375" cy="33337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389" y="4871975"/>
            <a:ext cx="1552575" cy="14192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1489" y="2049432"/>
            <a:ext cx="2105025" cy="2933700"/>
          </a:xfrm>
          <a:prstGeom prst="rect">
            <a:avLst/>
          </a:prstGeom>
        </p:spPr>
      </p:pic>
    </p:spTree>
    <p:extLst>
      <p:ext uri="{BB962C8B-B14F-4D97-AF65-F5344CB8AC3E}">
        <p14:creationId xmlns:p14="http://schemas.microsoft.com/office/powerpoint/2010/main" val="276091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印象笔记</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800" dirty="0" smtClean="0"/>
              <a:t>虽然印象笔记提供了</a:t>
            </a:r>
            <a:r>
              <a:rPr lang="en-US" altLang="zh-CN" sz="2800" dirty="0" smtClean="0"/>
              <a:t>SDK,</a:t>
            </a:r>
            <a:r>
              <a:rPr lang="zh-CN" altLang="en-US" sz="2800" dirty="0" smtClean="0"/>
              <a:t>但是我却没有找到拿到</a:t>
            </a:r>
            <a:r>
              <a:rPr lang="zh-CN" altLang="en-US" sz="2800" dirty="0" smtClean="0">
                <a:solidFill>
                  <a:srgbClr val="FF0000"/>
                </a:solidFill>
              </a:rPr>
              <a:t>特定的公开的笔记</a:t>
            </a:r>
            <a:r>
              <a:rPr lang="zh-CN" altLang="en-US" sz="2800" dirty="0" smtClean="0"/>
              <a:t>的办法</a:t>
            </a:r>
            <a:r>
              <a:rPr lang="en-US" altLang="zh-CN" sz="2800" dirty="0" smtClean="0"/>
              <a:t>.</a:t>
            </a:r>
          </a:p>
          <a:p>
            <a:pPr marL="0" indent="0">
              <a:buNone/>
            </a:pPr>
            <a:r>
              <a:rPr lang="zh-CN" altLang="en-US" sz="2800" dirty="0" smtClean="0"/>
              <a:t>去官方论坛上提问</a:t>
            </a:r>
            <a:r>
              <a:rPr lang="en-US" altLang="zh-CN" sz="2800" dirty="0" smtClean="0"/>
              <a:t>,</a:t>
            </a:r>
            <a:r>
              <a:rPr lang="zh-CN" altLang="en-US" sz="2800" dirty="0" smtClean="0"/>
              <a:t>也没有得到解答</a:t>
            </a:r>
            <a:r>
              <a:rPr lang="en-US" altLang="zh-CN" sz="2800" dirty="0" smtClean="0"/>
              <a:t>…</a:t>
            </a:r>
          </a:p>
          <a:p>
            <a:pPr marL="0" indent="0">
              <a:buNone/>
            </a:pPr>
            <a:r>
              <a:rPr lang="zh-CN" altLang="en-US" sz="2800" dirty="0" smtClean="0"/>
              <a:t>经过一番痛苦的挣扎之后</a:t>
            </a:r>
            <a:r>
              <a:rPr lang="en-US" altLang="zh-CN" sz="2800" dirty="0" smtClean="0"/>
              <a:t>,</a:t>
            </a:r>
            <a:r>
              <a:rPr lang="zh-CN" altLang="en-US" sz="2800" dirty="0" smtClean="0"/>
              <a:t>放弃了</a:t>
            </a:r>
            <a:r>
              <a:rPr lang="en-US" altLang="zh-CN" sz="2800" dirty="0" smtClean="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137" y="4199635"/>
            <a:ext cx="1457325" cy="15335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1489" y="639129"/>
            <a:ext cx="2105025" cy="2933700"/>
          </a:xfrm>
          <a:prstGeom prst="rect">
            <a:avLst/>
          </a:prstGeom>
        </p:spPr>
      </p:pic>
    </p:spTree>
    <p:extLst>
      <p:ext uri="{BB962C8B-B14F-4D97-AF65-F5344CB8AC3E}">
        <p14:creationId xmlns:p14="http://schemas.microsoft.com/office/powerpoint/2010/main" val="1778106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一些不利的因素</a:t>
            </a:r>
            <a:r>
              <a:rPr lang="en-US" altLang="zh-CN" dirty="0" smtClean="0"/>
              <a:t>…</a:t>
            </a:r>
            <a:endParaRPr lang="zh-CN" altLang="en-US" dirty="0"/>
          </a:p>
        </p:txBody>
      </p:sp>
      <p:sp>
        <p:nvSpPr>
          <p:cNvPr id="3" name="内容占位符 2"/>
          <p:cNvSpPr>
            <a:spLocks noGrp="1"/>
          </p:cNvSpPr>
          <p:nvPr>
            <p:ph idx="1"/>
          </p:nvPr>
        </p:nvSpPr>
        <p:spPr>
          <a:xfrm>
            <a:off x="677334" y="2193541"/>
            <a:ext cx="8596668" cy="3880773"/>
          </a:xfrm>
        </p:spPr>
        <p:txBody>
          <a:bodyPr/>
          <a:lstStyle/>
          <a:p>
            <a:r>
              <a:rPr lang="zh-CN" altLang="en-US" dirty="0" smtClean="0">
                <a:solidFill>
                  <a:srgbClr val="FF0000"/>
                </a:solidFill>
              </a:rPr>
              <a:t>信息</a:t>
            </a:r>
            <a:r>
              <a:rPr lang="zh-CN" altLang="en-US" dirty="0">
                <a:solidFill>
                  <a:srgbClr val="FF0000"/>
                </a:solidFill>
              </a:rPr>
              <a:t>来源</a:t>
            </a:r>
            <a:r>
              <a:rPr lang="zh-CN" altLang="en-US" dirty="0" smtClean="0">
                <a:solidFill>
                  <a:srgbClr val="FF0000"/>
                </a:solidFill>
              </a:rPr>
              <a:t>少</a:t>
            </a:r>
            <a:endParaRPr lang="en-US" altLang="zh-CN" dirty="0" smtClean="0">
              <a:solidFill>
                <a:srgbClr val="FF0000"/>
              </a:solidFill>
            </a:endParaRPr>
          </a:p>
          <a:p>
            <a:r>
              <a:rPr lang="zh-CN" altLang="en-US" dirty="0" smtClean="0"/>
              <a:t>信息来源处</a:t>
            </a:r>
            <a:r>
              <a:rPr lang="zh-CN" altLang="en-US" dirty="0" smtClean="0">
                <a:solidFill>
                  <a:srgbClr val="FF0000"/>
                </a:solidFill>
              </a:rPr>
              <a:t>没有</a:t>
            </a:r>
            <a:r>
              <a:rPr lang="zh-CN" altLang="en-US" dirty="0">
                <a:solidFill>
                  <a:srgbClr val="FF0000"/>
                </a:solidFill>
              </a:rPr>
              <a:t>公开的</a:t>
            </a:r>
            <a:r>
              <a:rPr lang="en-US" altLang="zh-CN" dirty="0" smtClean="0">
                <a:solidFill>
                  <a:srgbClr val="FF0000"/>
                </a:solidFill>
              </a:rPr>
              <a:t>API</a:t>
            </a:r>
            <a:r>
              <a:rPr lang="en-US" altLang="zh-CN" dirty="0" smtClean="0"/>
              <a:t>,</a:t>
            </a:r>
            <a:r>
              <a:rPr lang="zh-CN" altLang="en-US" dirty="0" smtClean="0"/>
              <a:t>于是都要手动去分析如何从某个网站获取信息</a:t>
            </a:r>
            <a:r>
              <a:rPr lang="en-US" altLang="zh-CN" dirty="0" smtClean="0"/>
              <a:t>,</a:t>
            </a:r>
            <a:r>
              <a:rPr lang="zh-CN" altLang="en-US" dirty="0" smtClean="0"/>
              <a:t>对于每一个网站都要进行分析</a:t>
            </a:r>
            <a:r>
              <a:rPr lang="en-US" altLang="zh-CN" dirty="0" smtClean="0"/>
              <a:t>,</a:t>
            </a:r>
            <a:r>
              <a:rPr lang="zh-CN" altLang="en-US" dirty="0" smtClean="0"/>
              <a:t>因此在这方面耗费的时间很长</a:t>
            </a:r>
            <a:r>
              <a:rPr lang="en-US" altLang="zh-CN" dirty="0" smtClean="0"/>
              <a:t>…</a:t>
            </a:r>
          </a:p>
          <a:p>
            <a:r>
              <a:rPr lang="zh-CN" altLang="en-US" dirty="0"/>
              <a:t>一</a:t>
            </a:r>
            <a:r>
              <a:rPr lang="zh-CN" altLang="en-US" dirty="0" smtClean="0"/>
              <a:t>开始选择的是混合</a:t>
            </a:r>
            <a:r>
              <a:rPr lang="en-US" altLang="zh-CN" dirty="0" smtClean="0"/>
              <a:t>APP</a:t>
            </a:r>
            <a:r>
              <a:rPr lang="zh-CN" altLang="en-US" dirty="0" smtClean="0"/>
              <a:t>的开发方式</a:t>
            </a:r>
            <a:r>
              <a:rPr lang="en-US" altLang="zh-CN" dirty="0" smtClean="0"/>
              <a:t>,</a:t>
            </a:r>
            <a:r>
              <a:rPr lang="zh-CN" altLang="en-US" dirty="0" smtClean="0"/>
              <a:t>为了学习前端</a:t>
            </a:r>
            <a:r>
              <a:rPr lang="en-US" altLang="zh-CN" dirty="0" err="1" smtClean="0"/>
              <a:t>WebAPP</a:t>
            </a:r>
            <a:r>
              <a:rPr lang="zh-CN" altLang="en-US" dirty="0" smtClean="0"/>
              <a:t>开发</a:t>
            </a:r>
            <a:r>
              <a:rPr lang="en-US" altLang="zh-CN" dirty="0" smtClean="0"/>
              <a:t>,</a:t>
            </a:r>
            <a:r>
              <a:rPr lang="zh-CN" altLang="en-US" dirty="0" smtClean="0"/>
              <a:t>花了不少时间去学习相关的框架</a:t>
            </a:r>
            <a:r>
              <a:rPr lang="en-US" altLang="zh-CN" dirty="0" smtClean="0"/>
              <a:t>,</a:t>
            </a:r>
            <a:r>
              <a:rPr lang="zh-CN" altLang="en-US" dirty="0" smtClean="0"/>
              <a:t>这些框架多而且大</a:t>
            </a:r>
            <a:r>
              <a:rPr lang="en-US" altLang="zh-CN" dirty="0" smtClean="0"/>
              <a:t>,</a:t>
            </a:r>
            <a:r>
              <a:rPr lang="zh-CN" altLang="en-US" dirty="0" smtClean="0"/>
              <a:t>不深入学习的话很多问题都无法很好解决</a:t>
            </a:r>
            <a:r>
              <a:rPr lang="en-US" altLang="zh-CN" dirty="0" smtClean="0"/>
              <a:t>,</a:t>
            </a:r>
            <a:r>
              <a:rPr lang="zh-CN" altLang="en-US" dirty="0" smtClean="0"/>
              <a:t>后来越来越发现这简直是个大坑</a:t>
            </a:r>
            <a:r>
              <a:rPr lang="en-US" altLang="zh-CN" dirty="0" smtClean="0"/>
              <a:t>,</a:t>
            </a:r>
            <a:r>
              <a:rPr lang="zh-CN" altLang="en-US" dirty="0" smtClean="0"/>
              <a:t>还有一系列的问题</a:t>
            </a:r>
            <a:r>
              <a:rPr lang="en-US" altLang="zh-CN" dirty="0" smtClean="0"/>
              <a:t>,</a:t>
            </a:r>
            <a:r>
              <a:rPr lang="zh-CN" altLang="en-US" dirty="0" smtClean="0"/>
              <a:t>最终导致我中途转回原生</a:t>
            </a:r>
            <a:r>
              <a:rPr lang="en-US" altLang="zh-CN" dirty="0" smtClean="0"/>
              <a:t>Android</a:t>
            </a:r>
            <a:r>
              <a:rPr lang="zh-CN" altLang="en-US" dirty="0" smtClean="0"/>
              <a:t>开发</a:t>
            </a:r>
            <a:r>
              <a:rPr lang="en-US" altLang="zh-CN" dirty="0" smtClean="0"/>
              <a:t>.</a:t>
            </a:r>
          </a:p>
          <a:p>
            <a:r>
              <a:rPr lang="zh-CN" altLang="en-US" dirty="0" smtClean="0"/>
              <a:t>然而我对</a:t>
            </a:r>
            <a:r>
              <a:rPr lang="en-US" altLang="zh-CN" dirty="0" smtClean="0"/>
              <a:t>Android</a:t>
            </a:r>
            <a:r>
              <a:rPr lang="zh-CN" altLang="en-US" dirty="0" smtClean="0"/>
              <a:t>也不是非常地熟悉</a:t>
            </a:r>
            <a:r>
              <a:rPr lang="en-US" altLang="zh-CN" dirty="0" smtClean="0"/>
              <a:t>,</a:t>
            </a:r>
            <a:r>
              <a:rPr lang="zh-CN" altLang="en-US" dirty="0" smtClean="0"/>
              <a:t>因此界面上就无法多顾及了</a:t>
            </a:r>
            <a:endParaRPr lang="en-US" altLang="zh-CN" dirty="0" smtClean="0"/>
          </a:p>
          <a:p>
            <a:r>
              <a:rPr lang="zh-CN" altLang="en-US" dirty="0" smtClean="0"/>
              <a:t>找</a:t>
            </a:r>
            <a:r>
              <a:rPr lang="en-US" altLang="zh-CN" dirty="0" smtClean="0"/>
              <a:t>jar</a:t>
            </a:r>
            <a:r>
              <a:rPr lang="zh-CN" altLang="en-US" dirty="0" smtClean="0"/>
              <a:t>包和处理</a:t>
            </a:r>
            <a:r>
              <a:rPr lang="en-US" altLang="zh-CN" dirty="0" smtClean="0"/>
              <a:t>jar</a:t>
            </a:r>
            <a:r>
              <a:rPr lang="zh-CN" altLang="en-US" dirty="0" smtClean="0"/>
              <a:t>包冲突花了不少时间</a:t>
            </a:r>
            <a:endParaRPr lang="en-US" altLang="zh-CN" dirty="0" smtClean="0"/>
          </a:p>
          <a:p>
            <a:r>
              <a:rPr lang="zh-CN" altLang="en-US" dirty="0" smtClean="0"/>
              <a:t>开发环境是吃内存的大户</a:t>
            </a:r>
            <a:r>
              <a:rPr lang="en-US" altLang="zh-CN" dirty="0" smtClean="0"/>
              <a:t>, Eclipse + Tomcat + </a:t>
            </a:r>
            <a:r>
              <a:rPr lang="zh-CN" altLang="en-US" dirty="0" smtClean="0"/>
              <a:t>安卓模拟器</a:t>
            </a:r>
            <a:endParaRPr lang="zh-CN" altLang="en-US" dirty="0"/>
          </a:p>
        </p:txBody>
      </p:sp>
      <p:pic>
        <p:nvPicPr>
          <p:cNvPr id="4" name="图片 3"/>
          <p:cNvPicPr>
            <a:picLocks noChangeAspect="1"/>
          </p:cNvPicPr>
          <p:nvPr/>
        </p:nvPicPr>
        <p:blipFill>
          <a:blip r:embed="rId2"/>
          <a:stretch>
            <a:fillRect/>
          </a:stretch>
        </p:blipFill>
        <p:spPr>
          <a:xfrm>
            <a:off x="8331027" y="4543088"/>
            <a:ext cx="942975" cy="1143000"/>
          </a:xfrm>
          <a:prstGeom prst="rect">
            <a:avLst/>
          </a:prstGeom>
        </p:spPr>
      </p:pic>
    </p:spTree>
    <p:extLst>
      <p:ext uri="{BB962C8B-B14F-4D97-AF65-F5344CB8AC3E}">
        <p14:creationId xmlns:p14="http://schemas.microsoft.com/office/powerpoint/2010/main" val="288122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C7EDCC"/>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TotalTime>
  <Words>967</Words>
  <Application>Microsoft Office PowerPoint</Application>
  <PresentationFormat>宽屏</PresentationFormat>
  <Paragraphs>60</Paragraphs>
  <Slides>15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方正姚体</vt:lpstr>
      <vt:lpstr>华文新魏</vt:lpstr>
      <vt:lpstr>宋体</vt:lpstr>
      <vt:lpstr>Arial</vt:lpstr>
      <vt:lpstr>Calibri</vt:lpstr>
      <vt:lpstr>Trebuchet MS</vt:lpstr>
      <vt:lpstr>Wingdings 3</vt:lpstr>
      <vt:lpstr>平面</vt:lpstr>
      <vt:lpstr>交大校园消息通</vt:lpstr>
      <vt:lpstr>简介</vt:lpstr>
      <vt:lpstr>演示</vt:lpstr>
      <vt:lpstr>交大教务处的消息</vt:lpstr>
      <vt:lpstr>同去网的消息</vt:lpstr>
      <vt:lpstr>个人的消息</vt:lpstr>
      <vt:lpstr>cnmooc的消息</vt:lpstr>
      <vt:lpstr>印象笔记</vt:lpstr>
      <vt:lpstr>一些不利的因素…</vt:lpstr>
      <vt:lpstr>中途跳槽的原因</vt:lpstr>
      <vt:lpstr>原生Android开发</vt:lpstr>
      <vt:lpstr>最终</vt:lpstr>
      <vt:lpstr>PowerPoint 演示文稿</vt:lpstr>
      <vt:lpstr>残念…</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交大校园消息通</dc:title>
  <dc:creator>admin</dc:creator>
  <cp:lastModifiedBy>admin</cp:lastModifiedBy>
  <cp:revision>51</cp:revision>
  <dcterms:created xsi:type="dcterms:W3CDTF">2015-09-15T02:05:19Z</dcterms:created>
  <dcterms:modified xsi:type="dcterms:W3CDTF">2015-09-18T12:12:35Z</dcterms:modified>
</cp:coreProperties>
</file>