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BF3F7-39E5-CE8A-E653-15068A423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E90A47-22A9-3415-1999-2D4FCAE1C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8921D-BC4E-33BA-5DB8-C7A7A100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A871-67BD-44A3-A412-48CBFF0FA839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2D2A6-0ADC-620D-16FA-B728AA8A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27E0C-F76A-EE97-7CA5-B57A464D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505B-8E3B-4645-B52F-77BBB204B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4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9C29A-F75A-6D53-6E76-9E5934E0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7454E3-4FE3-73E6-210B-92D8441BF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96F71-620E-6D0A-4134-1AB0E4C3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A871-67BD-44A3-A412-48CBFF0FA839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A387E-625D-40AC-4926-3AED4554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4A9D6-0664-2CDB-DE0D-6A837533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505B-8E3B-4645-B52F-77BBB204B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2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4F0CED-C756-B9EC-BD71-D33404400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7E97B7-851F-E700-152F-E3F888A65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A7ACF-AAD0-A734-40F5-4D8B6C6B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A871-67BD-44A3-A412-48CBFF0FA839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3B387-09D2-E5C2-03A6-CE089350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0C87A4-3CF0-7A84-FD6F-18D8EB6E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505B-8E3B-4645-B52F-77BBB204B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77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A9097-3F91-6F2D-D81E-23BF6FFE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0FB5F-24F9-F228-BCEF-ED82905E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FA7C4-C304-C86B-BA88-D1580362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A871-67BD-44A3-A412-48CBFF0FA839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1B01E-FC24-F22C-C48E-FFF44EEE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83234-1BF9-02C0-993D-7A621CDD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505B-8E3B-4645-B52F-77BBB204B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9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499C3-EED9-2452-8BE4-95771DFB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88317-B4BE-AC31-FF9A-51ADDE54F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C94FF-3B6E-F1BD-523C-C8AF1113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A871-67BD-44A3-A412-48CBFF0FA839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3DFB5-B4F2-08C5-CB9C-47044D3F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F9A69-3E15-B19A-0D79-22766CC0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505B-8E3B-4645-B52F-77BBB204B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7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AEF79-FA0D-1E26-D645-BA8AF272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D6C49-595A-68B7-72B4-3286971B4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DAABC1-C808-6075-EBD0-9D49CB66F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725651-E046-09DA-14A7-D83F25FD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A871-67BD-44A3-A412-48CBFF0FA839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6AF947-7802-B825-81B1-D726C5AE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ECD83C-C01B-7F03-B57A-BEFD1989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505B-8E3B-4645-B52F-77BBB204B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02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40899-4281-2BC3-2EB8-FE4A71F5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23129D-6060-0A72-2E79-7546DC08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5E9D88-F7DE-A834-C680-52FDEA056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E6B307-71E2-A505-C848-5B5255C6F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07FDDE-3198-1889-D7DC-A23E287CB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4E3C33-DD16-A4B1-74E4-BED323CC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A871-67BD-44A3-A412-48CBFF0FA839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AFDF4B-DA88-4A6F-02AF-EC6FC6FF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5A3093-87A4-69B5-2EAA-D124D3C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505B-8E3B-4645-B52F-77BBB204B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6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81D74-54D0-0569-19D3-B6AE257FF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1C03D1-095F-ACF0-8ADF-D16A39FC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A871-67BD-44A3-A412-48CBFF0FA839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92EA3F-586E-F195-1CED-962BB271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8FE36E-952D-9B74-C869-281E6A7D1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505B-8E3B-4645-B52F-77BBB204B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42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33DE67-E2E6-7BA1-C6E7-47FC3DA9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A871-67BD-44A3-A412-48CBFF0FA839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20257E-A263-D7B1-6C01-1550C2F2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8D3440-DAB7-78F7-5DE1-F9D63D1A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505B-8E3B-4645-B52F-77BBB204B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1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61CB0-AC62-86BD-9381-0FBB8971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063D06-484C-3970-1E11-22AF8FE70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E8682A-252B-E51E-3661-E62E1C753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382226-598C-39A8-14BF-73C2388E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A871-67BD-44A3-A412-48CBFF0FA839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2EC83-4067-3861-A0EB-4E36FF3E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D000F-EE6D-4246-FDE7-409B807D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505B-8E3B-4645-B52F-77BBB204B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7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5A5A5-62B9-3B00-DD62-4FF3A2B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EB050D-065D-72EC-402A-256D740A3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F59EED-9C99-582E-6E7F-AF34B0B81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95A151-BE4A-C2D1-2142-12D89C0B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A871-67BD-44A3-A412-48CBFF0FA839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040C73-B738-11DB-228D-C1A7B467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D4CA7-5BC9-8177-93FB-2419FD5B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505B-8E3B-4645-B52F-77BBB204B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58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E7E577-E93F-981F-AD8C-61A48BF0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0042EA-173D-1662-8F3C-2DE82D719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ED73C-D072-8A8C-4670-389A46C95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A871-67BD-44A3-A412-48CBFF0FA839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D3736-DA43-CE28-8DA6-E60E3B816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EDBE86-7385-2EFE-7A3F-BA99F8FAF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505B-8E3B-4645-B52F-77BBB204B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36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&#10;&#10;AI 生成的内容可能不正确。">
            <a:extLst>
              <a:ext uri="{FF2B5EF4-FFF2-40B4-BE49-F238E27FC236}">
                <a16:creationId xmlns:a16="http://schemas.microsoft.com/office/drawing/2014/main" id="{AA25F815-86E1-3C31-6595-DB783C48A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82" y="1125514"/>
            <a:ext cx="7479110" cy="5018976"/>
          </a:xfrm>
          <a:prstGeom prst="rect">
            <a:avLst/>
          </a:prstGeom>
        </p:spPr>
      </p:pic>
      <p:pic>
        <p:nvPicPr>
          <p:cNvPr id="5" name="图片 4" descr="图片包含 文本&#10;&#10;AI 生成的内容可能不正确。">
            <a:extLst>
              <a:ext uri="{FF2B5EF4-FFF2-40B4-BE49-F238E27FC236}">
                <a16:creationId xmlns:a16="http://schemas.microsoft.com/office/drawing/2014/main" id="{E2A27007-2CA9-B9CF-1902-4D69E7ABE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837" y="1628630"/>
            <a:ext cx="3331012" cy="6649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6363D30-C707-B0A9-6041-3282A11AF5B4}"/>
              </a:ext>
            </a:extLst>
          </p:cNvPr>
          <p:cNvSpPr/>
          <p:nvPr/>
        </p:nvSpPr>
        <p:spPr>
          <a:xfrm>
            <a:off x="2546608" y="1412236"/>
            <a:ext cx="436418" cy="432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0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宪章 陈</dc:creator>
  <cp:lastModifiedBy>宪章 陈</cp:lastModifiedBy>
  <cp:revision>1</cp:revision>
  <dcterms:created xsi:type="dcterms:W3CDTF">2025-06-06T04:07:22Z</dcterms:created>
  <dcterms:modified xsi:type="dcterms:W3CDTF">2025-06-06T04:39:50Z</dcterms:modified>
</cp:coreProperties>
</file>