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7" r:id="rId5"/>
    <p:sldId id="271" r:id="rId6"/>
    <p:sldId id="265" r:id="rId7"/>
    <p:sldId id="279" r:id="rId8"/>
    <p:sldId id="272" r:id="rId9"/>
    <p:sldId id="266" r:id="rId10"/>
    <p:sldId id="277" r:id="rId11"/>
    <p:sldId id="273" r:id="rId12"/>
    <p:sldId id="267" r:id="rId13"/>
    <p:sldId id="281" r:id="rId14"/>
    <p:sldId id="276" r:id="rId15"/>
    <p:sldId id="259" r:id="rId16"/>
    <p:sldId id="282" r:id="rId17"/>
    <p:sldId id="261" r:id="rId18"/>
    <p:sldId id="274" r:id="rId19"/>
    <p:sldId id="283" r:id="rId20"/>
    <p:sldId id="284" r:id="rId21"/>
    <p:sldId id="269" r:id="rId22"/>
    <p:sldId id="275" r:id="rId23"/>
    <p:sldId id="263" r:id="rId24"/>
    <p:sldId id="262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5821CFE0-3107-4A5A-97D9-2E0A9A850ABA}">
          <p14:sldIdLst>
            <p14:sldId id="256"/>
            <p14:sldId id="258"/>
          </p14:sldIdLst>
        </p14:section>
        <p14:section name="1、选题背景" id="{EF7C628B-E50B-44A9-97D9-EF80D54A4AE5}">
          <p14:sldIdLst>
            <p14:sldId id="270"/>
            <p14:sldId id="257"/>
          </p14:sldIdLst>
        </p14:section>
        <p14:section name="2、论文结构" id="{D0190BA3-582A-4400-9D0F-3B9CA4E4B53F}">
          <p14:sldIdLst>
            <p14:sldId id="271"/>
            <p14:sldId id="265"/>
            <p14:sldId id="279"/>
          </p14:sldIdLst>
        </p14:section>
        <p14:section name="3、研究方法" id="{08834CD8-E277-43A9-89FB-0ADD3CFD304D}">
          <p14:sldIdLst>
            <p14:sldId id="272"/>
            <p14:sldId id="266"/>
            <p14:sldId id="277"/>
          </p14:sldIdLst>
        </p14:section>
        <p14:section name="4、分析讨论" id="{74555536-7132-4441-AFAD-1D3DBF585A5C}">
          <p14:sldIdLst>
            <p14:sldId id="273"/>
            <p14:sldId id="267"/>
            <p14:sldId id="281"/>
            <p14:sldId id="276"/>
            <p14:sldId id="259"/>
            <p14:sldId id="282"/>
            <p14:sldId id="261"/>
          </p14:sldIdLst>
        </p14:section>
        <p14:section name="5、主要结论" id="{43A3B412-15F9-403D-B356-187E35F7314C}">
          <p14:sldIdLst>
            <p14:sldId id="274"/>
            <p14:sldId id="283"/>
            <p14:sldId id="284"/>
            <p14:sldId id="269"/>
          </p14:sldIdLst>
        </p14:section>
        <p14:section name="6、参考文献" id="{7D8B3B6D-1479-4CB8-8598-EAC790BB9F7F}">
          <p14:sldIdLst>
            <p14:sldId id="275"/>
            <p14:sldId id="263"/>
            <p14:sldId id="26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9FB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81"/>
  </p:normalViewPr>
  <p:slideViewPr>
    <p:cSldViewPr snapToGrid="0" showGuides="1">
      <p:cViewPr varScale="1">
        <p:scale>
          <a:sx n="95" d="100"/>
          <a:sy n="95" d="100"/>
        </p:scale>
        <p:origin x="432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E4-4536-AB59-2CAA81D6B2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FE4-4536-AB59-2CAA81D6B2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FE4-4536-AB59-2CAA81D6B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9"/>
        <c:overlap val="-55"/>
        <c:axId val="752537424"/>
        <c:axId val="752539744"/>
      </c:barChart>
      <c:catAx>
        <c:axId val="75253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2539744"/>
        <c:crosses val="autoZero"/>
        <c:auto val="1"/>
        <c:lblAlgn val="ctr"/>
        <c:lblOffset val="100"/>
        <c:noMultiLvlLbl val="0"/>
      </c:catAx>
      <c:valAx>
        <c:axId val="7525397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253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369-4FFB-851C-33F92A8F6E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369-4FFB-851C-33F92A8F6E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369-4FFB-851C-33F92A8F6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2494912"/>
        <c:axId val="752483728"/>
      </c:lineChart>
      <c:catAx>
        <c:axId val="75249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2483728"/>
        <c:crosses val="autoZero"/>
        <c:auto val="1"/>
        <c:lblAlgn val="ctr"/>
        <c:lblOffset val="100"/>
        <c:noMultiLvlLbl val="0"/>
      </c:catAx>
      <c:valAx>
        <c:axId val="7524837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249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8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6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8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3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E000-3D31-4A0B-8DE3-3929AFA7FAD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CE1B-1FC0-4483-B069-64475759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244238" y="673561"/>
            <a:ext cx="1703523" cy="1706783"/>
            <a:chOff x="4438650" y="1768475"/>
            <a:chExt cx="3317875" cy="3324225"/>
          </a:xfrm>
          <a:solidFill>
            <a:srgbClr val="002060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713288" y="2043113"/>
              <a:ext cx="2768600" cy="2773363"/>
            </a:xfrm>
            <a:custGeom>
              <a:avLst/>
              <a:gdLst>
                <a:gd name="T0" fmla="*/ 509 w 1017"/>
                <a:gd name="T1" fmla="*/ 0 h 1017"/>
                <a:gd name="T2" fmla="*/ 1017 w 1017"/>
                <a:gd name="T3" fmla="*/ 508 h 1017"/>
                <a:gd name="T4" fmla="*/ 509 w 1017"/>
                <a:gd name="T5" fmla="*/ 1017 h 1017"/>
                <a:gd name="T6" fmla="*/ 0 w 1017"/>
                <a:gd name="T7" fmla="*/ 508 h 1017"/>
                <a:gd name="T8" fmla="*/ 509 w 1017"/>
                <a:gd name="T9" fmla="*/ 0 h 1017"/>
                <a:gd name="T10" fmla="*/ 509 w 1017"/>
                <a:gd name="T11" fmla="*/ 14 h 1017"/>
                <a:gd name="T12" fmla="*/ 14 w 1017"/>
                <a:gd name="T13" fmla="*/ 508 h 1017"/>
                <a:gd name="T14" fmla="*/ 509 w 1017"/>
                <a:gd name="T15" fmla="*/ 1003 h 1017"/>
                <a:gd name="T16" fmla="*/ 1003 w 1017"/>
                <a:gd name="T17" fmla="*/ 508 h 1017"/>
                <a:gd name="T18" fmla="*/ 509 w 1017"/>
                <a:gd name="T19" fmla="*/ 14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7" h="1017">
                  <a:moveTo>
                    <a:pt x="509" y="0"/>
                  </a:moveTo>
                  <a:cubicBezTo>
                    <a:pt x="789" y="0"/>
                    <a:pt x="1017" y="228"/>
                    <a:pt x="1017" y="508"/>
                  </a:cubicBezTo>
                  <a:cubicBezTo>
                    <a:pt x="1017" y="788"/>
                    <a:pt x="789" y="1017"/>
                    <a:pt x="509" y="1017"/>
                  </a:cubicBezTo>
                  <a:cubicBezTo>
                    <a:pt x="229" y="1017"/>
                    <a:pt x="0" y="788"/>
                    <a:pt x="0" y="508"/>
                  </a:cubicBezTo>
                  <a:cubicBezTo>
                    <a:pt x="0" y="228"/>
                    <a:pt x="229" y="0"/>
                    <a:pt x="509" y="0"/>
                  </a:cubicBezTo>
                  <a:close/>
                  <a:moveTo>
                    <a:pt x="509" y="14"/>
                  </a:moveTo>
                  <a:cubicBezTo>
                    <a:pt x="236" y="14"/>
                    <a:pt x="14" y="236"/>
                    <a:pt x="14" y="508"/>
                  </a:cubicBezTo>
                  <a:cubicBezTo>
                    <a:pt x="14" y="781"/>
                    <a:pt x="236" y="1003"/>
                    <a:pt x="509" y="1003"/>
                  </a:cubicBezTo>
                  <a:cubicBezTo>
                    <a:pt x="781" y="1003"/>
                    <a:pt x="1003" y="781"/>
                    <a:pt x="1003" y="508"/>
                  </a:cubicBezTo>
                  <a:cubicBezTo>
                    <a:pt x="1003" y="236"/>
                    <a:pt x="781" y="14"/>
                    <a:pt x="5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38650" y="1768475"/>
              <a:ext cx="3317875" cy="3324225"/>
            </a:xfrm>
            <a:custGeom>
              <a:avLst/>
              <a:gdLst>
                <a:gd name="T0" fmla="*/ 413 w 1219"/>
                <a:gd name="T1" fmla="*/ 1106 h 1219"/>
                <a:gd name="T2" fmla="*/ 275 w 1219"/>
                <a:gd name="T3" fmla="*/ 1080 h 1219"/>
                <a:gd name="T4" fmla="*/ 139 w 1219"/>
                <a:gd name="T5" fmla="*/ 929 h 1219"/>
                <a:gd name="T6" fmla="*/ 127 w 1219"/>
                <a:gd name="T7" fmla="*/ 843 h 1219"/>
                <a:gd name="T8" fmla="*/ 0 w 1219"/>
                <a:gd name="T9" fmla="*/ 609 h 1219"/>
                <a:gd name="T10" fmla="*/ 51 w 1219"/>
                <a:gd name="T11" fmla="*/ 503 h 1219"/>
                <a:gd name="T12" fmla="*/ 113 w 1219"/>
                <a:gd name="T13" fmla="*/ 414 h 1219"/>
                <a:gd name="T14" fmla="*/ 119 w 1219"/>
                <a:gd name="T15" fmla="*/ 399 h 1219"/>
                <a:gd name="T16" fmla="*/ 262 w 1219"/>
                <a:gd name="T17" fmla="*/ 139 h 1219"/>
                <a:gd name="T18" fmla="*/ 359 w 1219"/>
                <a:gd name="T19" fmla="*/ 131 h 1219"/>
                <a:gd name="T20" fmla="*/ 610 w 1219"/>
                <a:gd name="T21" fmla="*/ 0 h 1219"/>
                <a:gd name="T22" fmla="*/ 716 w 1219"/>
                <a:gd name="T23" fmla="*/ 50 h 1219"/>
                <a:gd name="T24" fmla="*/ 721 w 1219"/>
                <a:gd name="T25" fmla="*/ 55 h 1219"/>
                <a:gd name="T26" fmla="*/ 944 w 1219"/>
                <a:gd name="T27" fmla="*/ 138 h 1219"/>
                <a:gd name="T28" fmla="*/ 1080 w 1219"/>
                <a:gd name="T29" fmla="*/ 275 h 1219"/>
                <a:gd name="T30" fmla="*/ 1097 w 1219"/>
                <a:gd name="T31" fmla="*/ 391 h 1219"/>
                <a:gd name="T32" fmla="*/ 1179 w 1219"/>
                <a:gd name="T33" fmla="*/ 513 h 1219"/>
                <a:gd name="T34" fmla="*/ 1179 w 1219"/>
                <a:gd name="T35" fmla="*/ 706 h 1219"/>
                <a:gd name="T36" fmla="*/ 1116 w 1219"/>
                <a:gd name="T37" fmla="*/ 786 h 1219"/>
                <a:gd name="T38" fmla="*/ 1041 w 1219"/>
                <a:gd name="T39" fmla="*/ 1040 h 1219"/>
                <a:gd name="T40" fmla="*/ 930 w 1219"/>
                <a:gd name="T41" fmla="*/ 1080 h 1219"/>
                <a:gd name="T42" fmla="*/ 921 w 1219"/>
                <a:gd name="T43" fmla="*/ 1080 h 1219"/>
                <a:gd name="T44" fmla="*/ 830 w 1219"/>
                <a:gd name="T45" fmla="*/ 1096 h 1219"/>
                <a:gd name="T46" fmla="*/ 808 w 1219"/>
                <a:gd name="T47" fmla="*/ 1105 h 1219"/>
                <a:gd name="T48" fmla="*/ 518 w 1219"/>
                <a:gd name="T49" fmla="*/ 1183 h 1219"/>
                <a:gd name="T50" fmla="*/ 816 w 1219"/>
                <a:gd name="T51" fmla="*/ 131 h 1219"/>
                <a:gd name="T52" fmla="*/ 718 w 1219"/>
                <a:gd name="T53" fmla="*/ 70 h 1219"/>
                <a:gd name="T54" fmla="*/ 520 w 1219"/>
                <a:gd name="T55" fmla="*/ 51 h 1219"/>
                <a:gd name="T56" fmla="*/ 406 w 1219"/>
                <a:gd name="T57" fmla="*/ 130 h 1219"/>
                <a:gd name="T58" fmla="*/ 263 w 1219"/>
                <a:gd name="T59" fmla="*/ 152 h 1219"/>
                <a:gd name="T60" fmla="*/ 152 w 1219"/>
                <a:gd name="T61" fmla="*/ 293 h 1219"/>
                <a:gd name="T62" fmla="*/ 123 w 1219"/>
                <a:gd name="T63" fmla="*/ 424 h 1219"/>
                <a:gd name="T64" fmla="*/ 68 w 1219"/>
                <a:gd name="T65" fmla="*/ 503 h 1219"/>
                <a:gd name="T66" fmla="*/ 14 w 1219"/>
                <a:gd name="T67" fmla="*/ 609 h 1219"/>
                <a:gd name="T68" fmla="*/ 62 w 1219"/>
                <a:gd name="T69" fmla="*/ 709 h 1219"/>
                <a:gd name="T70" fmla="*/ 152 w 1219"/>
                <a:gd name="T71" fmla="*/ 914 h 1219"/>
                <a:gd name="T72" fmla="*/ 151 w 1219"/>
                <a:gd name="T73" fmla="*/ 941 h 1219"/>
                <a:gd name="T74" fmla="*/ 293 w 1219"/>
                <a:gd name="T75" fmla="*/ 1067 h 1219"/>
                <a:gd name="T76" fmla="*/ 424 w 1219"/>
                <a:gd name="T77" fmla="*/ 1096 h 1219"/>
                <a:gd name="T78" fmla="*/ 700 w 1219"/>
                <a:gd name="T79" fmla="*/ 1167 h 1219"/>
                <a:gd name="T80" fmla="*/ 815 w 1219"/>
                <a:gd name="T81" fmla="*/ 1088 h 1219"/>
                <a:gd name="T82" fmla="*/ 915 w 1219"/>
                <a:gd name="T83" fmla="*/ 1067 h 1219"/>
                <a:gd name="T84" fmla="*/ 919 w 1219"/>
                <a:gd name="T85" fmla="*/ 1067 h 1219"/>
                <a:gd name="T86" fmla="*/ 1068 w 1219"/>
                <a:gd name="T87" fmla="*/ 926 h 1219"/>
                <a:gd name="T88" fmla="*/ 1149 w 1219"/>
                <a:gd name="T89" fmla="*/ 718 h 1219"/>
                <a:gd name="T90" fmla="*/ 1168 w 1219"/>
                <a:gd name="T91" fmla="*/ 699 h 1219"/>
                <a:gd name="T92" fmla="*/ 1157 w 1219"/>
                <a:gd name="T93" fmla="*/ 509 h 1219"/>
                <a:gd name="T94" fmla="*/ 1089 w 1219"/>
                <a:gd name="T95" fmla="*/ 405 h 1219"/>
                <a:gd name="T96" fmla="*/ 941 w 1219"/>
                <a:gd name="T97" fmla="*/ 15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9" h="1219">
                  <a:moveTo>
                    <a:pt x="482" y="1149"/>
                  </a:moveTo>
                  <a:cubicBezTo>
                    <a:pt x="462" y="1132"/>
                    <a:pt x="439" y="1117"/>
                    <a:pt x="414" y="1106"/>
                  </a:cubicBezTo>
                  <a:cubicBezTo>
                    <a:pt x="414" y="1106"/>
                    <a:pt x="414" y="1106"/>
                    <a:pt x="414" y="1106"/>
                  </a:cubicBezTo>
                  <a:cubicBezTo>
                    <a:pt x="414" y="1106"/>
                    <a:pt x="413" y="1106"/>
                    <a:pt x="413" y="1106"/>
                  </a:cubicBezTo>
                  <a:cubicBezTo>
                    <a:pt x="413" y="1106"/>
                    <a:pt x="413" y="1106"/>
                    <a:pt x="413" y="1106"/>
                  </a:cubicBezTo>
                  <a:cubicBezTo>
                    <a:pt x="408" y="1104"/>
                    <a:pt x="404" y="1102"/>
                    <a:pt x="399" y="1100"/>
                  </a:cubicBezTo>
                  <a:cubicBezTo>
                    <a:pt x="360" y="1085"/>
                    <a:pt x="317" y="1078"/>
                    <a:pt x="275" y="1080"/>
                  </a:cubicBezTo>
                  <a:cubicBezTo>
                    <a:pt x="275" y="1080"/>
                    <a:pt x="275" y="1080"/>
                    <a:pt x="275" y="1080"/>
                  </a:cubicBezTo>
                  <a:cubicBezTo>
                    <a:pt x="238" y="1080"/>
                    <a:pt x="204" y="1065"/>
                    <a:pt x="179" y="1040"/>
                  </a:cubicBezTo>
                  <a:cubicBezTo>
                    <a:pt x="154" y="1016"/>
                    <a:pt x="139" y="982"/>
                    <a:pt x="139" y="944"/>
                  </a:cubicBezTo>
                  <a:cubicBezTo>
                    <a:pt x="139" y="944"/>
                    <a:pt x="139" y="944"/>
                    <a:pt x="139" y="944"/>
                  </a:cubicBezTo>
                  <a:cubicBezTo>
                    <a:pt x="139" y="939"/>
                    <a:pt x="139" y="934"/>
                    <a:pt x="139" y="929"/>
                  </a:cubicBezTo>
                  <a:cubicBezTo>
                    <a:pt x="139" y="929"/>
                    <a:pt x="139" y="929"/>
                    <a:pt x="139" y="929"/>
                  </a:cubicBezTo>
                  <a:cubicBezTo>
                    <a:pt x="139" y="928"/>
                    <a:pt x="139" y="927"/>
                    <a:pt x="139" y="925"/>
                  </a:cubicBezTo>
                  <a:cubicBezTo>
                    <a:pt x="139" y="925"/>
                    <a:pt x="139" y="924"/>
                    <a:pt x="139" y="924"/>
                  </a:cubicBezTo>
                  <a:cubicBezTo>
                    <a:pt x="139" y="897"/>
                    <a:pt x="135" y="869"/>
                    <a:pt x="127" y="843"/>
                  </a:cubicBezTo>
                  <a:cubicBezTo>
                    <a:pt x="123" y="831"/>
                    <a:pt x="119" y="819"/>
                    <a:pt x="114" y="807"/>
                  </a:cubicBezTo>
                  <a:cubicBezTo>
                    <a:pt x="97" y="768"/>
                    <a:pt x="71" y="734"/>
                    <a:pt x="40" y="706"/>
                  </a:cubicBezTo>
                  <a:cubicBezTo>
                    <a:pt x="40" y="706"/>
                    <a:pt x="40" y="706"/>
                    <a:pt x="40" y="706"/>
                  </a:cubicBezTo>
                  <a:cubicBezTo>
                    <a:pt x="14" y="679"/>
                    <a:pt x="0" y="644"/>
                    <a:pt x="0" y="609"/>
                  </a:cubicBezTo>
                  <a:cubicBezTo>
                    <a:pt x="0" y="575"/>
                    <a:pt x="14" y="540"/>
                    <a:pt x="40" y="513"/>
                  </a:cubicBezTo>
                  <a:cubicBezTo>
                    <a:pt x="40" y="513"/>
                    <a:pt x="40" y="513"/>
                    <a:pt x="40" y="513"/>
                  </a:cubicBezTo>
                  <a:cubicBezTo>
                    <a:pt x="44" y="510"/>
                    <a:pt x="47" y="506"/>
                    <a:pt x="51" y="503"/>
                  </a:cubicBezTo>
                  <a:cubicBezTo>
                    <a:pt x="51" y="503"/>
                    <a:pt x="51" y="503"/>
                    <a:pt x="51" y="503"/>
                  </a:cubicBezTo>
                  <a:cubicBezTo>
                    <a:pt x="52" y="502"/>
                    <a:pt x="53" y="501"/>
                    <a:pt x="54" y="500"/>
                  </a:cubicBezTo>
                  <a:cubicBezTo>
                    <a:pt x="54" y="500"/>
                    <a:pt x="54" y="500"/>
                    <a:pt x="54" y="500"/>
                  </a:cubicBezTo>
                  <a:cubicBezTo>
                    <a:pt x="54" y="500"/>
                    <a:pt x="54" y="500"/>
                    <a:pt x="54" y="499"/>
                  </a:cubicBezTo>
                  <a:cubicBezTo>
                    <a:pt x="79" y="475"/>
                    <a:pt x="98" y="446"/>
                    <a:pt x="113" y="414"/>
                  </a:cubicBezTo>
                  <a:cubicBezTo>
                    <a:pt x="113" y="414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5" y="408"/>
                    <a:pt x="117" y="403"/>
                    <a:pt x="119" y="399"/>
                  </a:cubicBezTo>
                  <a:cubicBezTo>
                    <a:pt x="134" y="359"/>
                    <a:pt x="141" y="317"/>
                    <a:pt x="139" y="275"/>
                  </a:cubicBezTo>
                  <a:cubicBezTo>
                    <a:pt x="139" y="275"/>
                    <a:pt x="139" y="275"/>
                    <a:pt x="139" y="275"/>
                  </a:cubicBezTo>
                  <a:cubicBezTo>
                    <a:pt x="139" y="237"/>
                    <a:pt x="154" y="203"/>
                    <a:pt x="179" y="179"/>
                  </a:cubicBezTo>
                  <a:cubicBezTo>
                    <a:pt x="200" y="157"/>
                    <a:pt x="229" y="142"/>
                    <a:pt x="262" y="139"/>
                  </a:cubicBezTo>
                  <a:cubicBezTo>
                    <a:pt x="271" y="138"/>
                    <a:pt x="280" y="139"/>
                    <a:pt x="290" y="139"/>
                  </a:cubicBezTo>
                  <a:cubicBezTo>
                    <a:pt x="290" y="139"/>
                    <a:pt x="290" y="139"/>
                    <a:pt x="290" y="139"/>
                  </a:cubicBezTo>
                  <a:cubicBezTo>
                    <a:pt x="294" y="139"/>
                    <a:pt x="298" y="139"/>
                    <a:pt x="302" y="139"/>
                  </a:cubicBezTo>
                  <a:cubicBezTo>
                    <a:pt x="321" y="138"/>
                    <a:pt x="340" y="135"/>
                    <a:pt x="359" y="131"/>
                  </a:cubicBezTo>
                  <a:cubicBezTo>
                    <a:pt x="377" y="127"/>
                    <a:pt x="395" y="121"/>
                    <a:pt x="412" y="114"/>
                  </a:cubicBezTo>
                  <a:cubicBezTo>
                    <a:pt x="450" y="96"/>
                    <a:pt x="485" y="71"/>
                    <a:pt x="513" y="40"/>
                  </a:cubicBezTo>
                  <a:cubicBezTo>
                    <a:pt x="513" y="40"/>
                    <a:pt x="513" y="40"/>
                    <a:pt x="513" y="40"/>
                  </a:cubicBezTo>
                  <a:cubicBezTo>
                    <a:pt x="540" y="13"/>
                    <a:pt x="575" y="0"/>
                    <a:pt x="610" y="0"/>
                  </a:cubicBezTo>
                  <a:cubicBezTo>
                    <a:pt x="644" y="0"/>
                    <a:pt x="679" y="13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9" y="44"/>
                    <a:pt x="713" y="47"/>
                    <a:pt x="716" y="51"/>
                  </a:cubicBezTo>
                  <a:cubicBezTo>
                    <a:pt x="716" y="50"/>
                    <a:pt x="716" y="50"/>
                    <a:pt x="716" y="50"/>
                  </a:cubicBezTo>
                  <a:cubicBezTo>
                    <a:pt x="717" y="51"/>
                    <a:pt x="718" y="52"/>
                    <a:pt x="719" y="53"/>
                  </a:cubicBezTo>
                  <a:cubicBezTo>
                    <a:pt x="719" y="54"/>
                    <a:pt x="719" y="54"/>
                    <a:pt x="720" y="54"/>
                  </a:cubicBezTo>
                  <a:cubicBezTo>
                    <a:pt x="720" y="54"/>
                    <a:pt x="720" y="54"/>
                    <a:pt x="720" y="54"/>
                  </a:cubicBezTo>
                  <a:cubicBezTo>
                    <a:pt x="720" y="54"/>
                    <a:pt x="720" y="55"/>
                    <a:pt x="721" y="55"/>
                  </a:cubicBezTo>
                  <a:cubicBezTo>
                    <a:pt x="721" y="55"/>
                    <a:pt x="721" y="56"/>
                    <a:pt x="721" y="56"/>
                  </a:cubicBezTo>
                  <a:cubicBezTo>
                    <a:pt x="742" y="76"/>
                    <a:pt x="766" y="93"/>
                    <a:pt x="793" y="106"/>
                  </a:cubicBezTo>
                  <a:cubicBezTo>
                    <a:pt x="802" y="111"/>
                    <a:pt x="811" y="115"/>
                    <a:pt x="820" y="119"/>
                  </a:cubicBezTo>
                  <a:cubicBezTo>
                    <a:pt x="860" y="134"/>
                    <a:pt x="902" y="141"/>
                    <a:pt x="944" y="138"/>
                  </a:cubicBezTo>
                  <a:cubicBezTo>
                    <a:pt x="944" y="138"/>
                    <a:pt x="944" y="138"/>
                    <a:pt x="944" y="138"/>
                  </a:cubicBezTo>
                  <a:cubicBezTo>
                    <a:pt x="982" y="138"/>
                    <a:pt x="1016" y="154"/>
                    <a:pt x="1040" y="178"/>
                  </a:cubicBezTo>
                  <a:cubicBezTo>
                    <a:pt x="1065" y="203"/>
                    <a:pt x="1080" y="237"/>
                    <a:pt x="1080" y="275"/>
                  </a:cubicBezTo>
                  <a:cubicBezTo>
                    <a:pt x="1080" y="275"/>
                    <a:pt x="1080" y="275"/>
                    <a:pt x="1080" y="275"/>
                  </a:cubicBezTo>
                  <a:cubicBezTo>
                    <a:pt x="1080" y="288"/>
                    <a:pt x="1080" y="301"/>
                    <a:pt x="1081" y="315"/>
                  </a:cubicBezTo>
                  <a:cubicBezTo>
                    <a:pt x="1083" y="340"/>
                    <a:pt x="1088" y="365"/>
                    <a:pt x="1096" y="389"/>
                  </a:cubicBezTo>
                  <a:cubicBezTo>
                    <a:pt x="1097" y="389"/>
                    <a:pt x="1097" y="390"/>
                    <a:pt x="1097" y="390"/>
                  </a:cubicBezTo>
                  <a:cubicBezTo>
                    <a:pt x="1097" y="390"/>
                    <a:pt x="1097" y="391"/>
                    <a:pt x="1097" y="391"/>
                  </a:cubicBezTo>
                  <a:cubicBezTo>
                    <a:pt x="1097" y="391"/>
                    <a:pt x="1098" y="392"/>
                    <a:pt x="1098" y="392"/>
                  </a:cubicBezTo>
                  <a:cubicBezTo>
                    <a:pt x="1098" y="392"/>
                    <a:pt x="1098" y="392"/>
                    <a:pt x="1098" y="392"/>
                  </a:cubicBezTo>
                  <a:cubicBezTo>
                    <a:pt x="1100" y="399"/>
                    <a:pt x="1103" y="405"/>
                    <a:pt x="1105" y="411"/>
                  </a:cubicBezTo>
                  <a:cubicBezTo>
                    <a:pt x="1123" y="450"/>
                    <a:pt x="1148" y="485"/>
                    <a:pt x="1179" y="513"/>
                  </a:cubicBezTo>
                  <a:cubicBezTo>
                    <a:pt x="1179" y="513"/>
                    <a:pt x="1179" y="513"/>
                    <a:pt x="1179" y="513"/>
                  </a:cubicBezTo>
                  <a:cubicBezTo>
                    <a:pt x="1206" y="539"/>
                    <a:pt x="1219" y="574"/>
                    <a:pt x="1219" y="609"/>
                  </a:cubicBezTo>
                  <a:cubicBezTo>
                    <a:pt x="1219" y="644"/>
                    <a:pt x="1206" y="679"/>
                    <a:pt x="1179" y="706"/>
                  </a:cubicBezTo>
                  <a:cubicBezTo>
                    <a:pt x="1179" y="706"/>
                    <a:pt x="1179" y="706"/>
                    <a:pt x="1179" y="706"/>
                  </a:cubicBezTo>
                  <a:cubicBezTo>
                    <a:pt x="1175" y="709"/>
                    <a:pt x="1172" y="712"/>
                    <a:pt x="1168" y="716"/>
                  </a:cubicBezTo>
                  <a:cubicBezTo>
                    <a:pt x="1168" y="716"/>
                    <a:pt x="1168" y="716"/>
                    <a:pt x="1168" y="716"/>
                  </a:cubicBezTo>
                  <a:cubicBezTo>
                    <a:pt x="1168" y="717"/>
                    <a:pt x="1167" y="717"/>
                    <a:pt x="1166" y="718"/>
                  </a:cubicBezTo>
                  <a:cubicBezTo>
                    <a:pt x="1146" y="738"/>
                    <a:pt x="1129" y="761"/>
                    <a:pt x="1116" y="786"/>
                  </a:cubicBezTo>
                  <a:cubicBezTo>
                    <a:pt x="1110" y="797"/>
                    <a:pt x="1105" y="808"/>
                    <a:pt x="1100" y="820"/>
                  </a:cubicBezTo>
                  <a:cubicBezTo>
                    <a:pt x="1085" y="859"/>
                    <a:pt x="1078" y="902"/>
                    <a:pt x="1081" y="944"/>
                  </a:cubicBezTo>
                  <a:cubicBezTo>
                    <a:pt x="1081" y="944"/>
                    <a:pt x="1081" y="944"/>
                    <a:pt x="1081" y="944"/>
                  </a:cubicBezTo>
                  <a:cubicBezTo>
                    <a:pt x="1081" y="981"/>
                    <a:pt x="1065" y="1015"/>
                    <a:pt x="1041" y="1040"/>
                  </a:cubicBezTo>
                  <a:cubicBezTo>
                    <a:pt x="1016" y="1065"/>
                    <a:pt x="982" y="1080"/>
                    <a:pt x="944" y="1080"/>
                  </a:cubicBezTo>
                  <a:cubicBezTo>
                    <a:pt x="944" y="1080"/>
                    <a:pt x="944" y="1080"/>
                    <a:pt x="944" y="1080"/>
                  </a:cubicBezTo>
                  <a:cubicBezTo>
                    <a:pt x="939" y="1080"/>
                    <a:pt x="934" y="1080"/>
                    <a:pt x="930" y="1080"/>
                  </a:cubicBezTo>
                  <a:cubicBezTo>
                    <a:pt x="930" y="1080"/>
                    <a:pt x="930" y="1080"/>
                    <a:pt x="930" y="1080"/>
                  </a:cubicBezTo>
                  <a:cubicBezTo>
                    <a:pt x="928" y="1080"/>
                    <a:pt x="925" y="1080"/>
                    <a:pt x="923" y="1080"/>
                  </a:cubicBezTo>
                  <a:cubicBezTo>
                    <a:pt x="923" y="1080"/>
                    <a:pt x="923" y="1080"/>
                    <a:pt x="922" y="1080"/>
                  </a:cubicBezTo>
                  <a:cubicBezTo>
                    <a:pt x="922" y="1080"/>
                    <a:pt x="922" y="1080"/>
                    <a:pt x="922" y="1080"/>
                  </a:cubicBezTo>
                  <a:cubicBezTo>
                    <a:pt x="922" y="1080"/>
                    <a:pt x="921" y="1080"/>
                    <a:pt x="921" y="1080"/>
                  </a:cubicBezTo>
                  <a:cubicBezTo>
                    <a:pt x="921" y="1080"/>
                    <a:pt x="921" y="1080"/>
                    <a:pt x="921" y="1080"/>
                  </a:cubicBezTo>
                  <a:cubicBezTo>
                    <a:pt x="920" y="1080"/>
                    <a:pt x="920" y="1080"/>
                    <a:pt x="919" y="1080"/>
                  </a:cubicBezTo>
                  <a:cubicBezTo>
                    <a:pt x="919" y="1080"/>
                    <a:pt x="919" y="1080"/>
                    <a:pt x="919" y="1080"/>
                  </a:cubicBezTo>
                  <a:cubicBezTo>
                    <a:pt x="889" y="1081"/>
                    <a:pt x="859" y="1086"/>
                    <a:pt x="830" y="1096"/>
                  </a:cubicBezTo>
                  <a:cubicBezTo>
                    <a:pt x="830" y="1096"/>
                    <a:pt x="830" y="1096"/>
                    <a:pt x="830" y="1096"/>
                  </a:cubicBezTo>
                  <a:cubicBezTo>
                    <a:pt x="829" y="1096"/>
                    <a:pt x="829" y="1097"/>
                    <a:pt x="829" y="1097"/>
                  </a:cubicBezTo>
                  <a:cubicBezTo>
                    <a:pt x="829" y="1097"/>
                    <a:pt x="829" y="1097"/>
                    <a:pt x="829" y="1097"/>
                  </a:cubicBezTo>
                  <a:cubicBezTo>
                    <a:pt x="822" y="1099"/>
                    <a:pt x="815" y="1102"/>
                    <a:pt x="808" y="1105"/>
                  </a:cubicBezTo>
                  <a:cubicBezTo>
                    <a:pt x="769" y="1122"/>
                    <a:pt x="734" y="1148"/>
                    <a:pt x="706" y="1179"/>
                  </a:cubicBezTo>
                  <a:cubicBezTo>
                    <a:pt x="706" y="1179"/>
                    <a:pt x="706" y="1179"/>
                    <a:pt x="706" y="1179"/>
                  </a:cubicBezTo>
                  <a:cubicBezTo>
                    <a:pt x="680" y="1205"/>
                    <a:pt x="645" y="1219"/>
                    <a:pt x="610" y="1219"/>
                  </a:cubicBezTo>
                  <a:cubicBezTo>
                    <a:pt x="577" y="1219"/>
                    <a:pt x="544" y="1207"/>
                    <a:pt x="518" y="1183"/>
                  </a:cubicBezTo>
                  <a:cubicBezTo>
                    <a:pt x="506" y="1172"/>
                    <a:pt x="495" y="1160"/>
                    <a:pt x="482" y="1149"/>
                  </a:cubicBezTo>
                  <a:close/>
                  <a:moveTo>
                    <a:pt x="926" y="151"/>
                  </a:moveTo>
                  <a:cubicBezTo>
                    <a:pt x="926" y="151"/>
                    <a:pt x="926" y="151"/>
                    <a:pt x="926" y="151"/>
                  </a:cubicBezTo>
                  <a:cubicBezTo>
                    <a:pt x="887" y="152"/>
                    <a:pt x="850" y="145"/>
                    <a:pt x="816" y="131"/>
                  </a:cubicBezTo>
                  <a:cubicBezTo>
                    <a:pt x="806" y="127"/>
                    <a:pt x="795" y="123"/>
                    <a:pt x="785" y="117"/>
                  </a:cubicBezTo>
                  <a:cubicBezTo>
                    <a:pt x="761" y="105"/>
                    <a:pt x="739" y="90"/>
                    <a:pt x="719" y="71"/>
                  </a:cubicBezTo>
                  <a:cubicBezTo>
                    <a:pt x="719" y="71"/>
                    <a:pt x="719" y="70"/>
                    <a:pt x="718" y="70"/>
                  </a:cubicBezTo>
                  <a:cubicBezTo>
                    <a:pt x="718" y="70"/>
                    <a:pt x="718" y="70"/>
                    <a:pt x="718" y="70"/>
                  </a:cubicBezTo>
                  <a:cubicBezTo>
                    <a:pt x="712" y="64"/>
                    <a:pt x="705" y="58"/>
                    <a:pt x="699" y="51"/>
                  </a:cubicBezTo>
                  <a:cubicBezTo>
                    <a:pt x="675" y="26"/>
                    <a:pt x="642" y="14"/>
                    <a:pt x="610" y="14"/>
                  </a:cubicBezTo>
                  <a:cubicBezTo>
                    <a:pt x="577" y="14"/>
                    <a:pt x="544" y="26"/>
                    <a:pt x="520" y="51"/>
                  </a:cubicBezTo>
                  <a:cubicBezTo>
                    <a:pt x="520" y="51"/>
                    <a:pt x="520" y="51"/>
                    <a:pt x="520" y="51"/>
                  </a:cubicBezTo>
                  <a:cubicBezTo>
                    <a:pt x="517" y="55"/>
                    <a:pt x="513" y="58"/>
                    <a:pt x="510" y="62"/>
                  </a:cubicBezTo>
                  <a:cubicBezTo>
                    <a:pt x="510" y="62"/>
                    <a:pt x="510" y="62"/>
                    <a:pt x="510" y="62"/>
                  </a:cubicBezTo>
                  <a:cubicBezTo>
                    <a:pt x="479" y="92"/>
                    <a:pt x="444" y="115"/>
                    <a:pt x="406" y="130"/>
                  </a:cubicBezTo>
                  <a:cubicBezTo>
                    <a:pt x="406" y="130"/>
                    <a:pt x="406" y="130"/>
                    <a:pt x="406" y="130"/>
                  </a:cubicBezTo>
                  <a:cubicBezTo>
                    <a:pt x="406" y="130"/>
                    <a:pt x="406" y="130"/>
                    <a:pt x="405" y="130"/>
                  </a:cubicBezTo>
                  <a:cubicBezTo>
                    <a:pt x="391" y="136"/>
                    <a:pt x="375" y="141"/>
                    <a:pt x="360" y="145"/>
                  </a:cubicBezTo>
                  <a:cubicBezTo>
                    <a:pt x="341" y="149"/>
                    <a:pt x="321" y="151"/>
                    <a:pt x="302" y="151"/>
                  </a:cubicBezTo>
                  <a:cubicBezTo>
                    <a:pt x="289" y="152"/>
                    <a:pt x="276" y="150"/>
                    <a:pt x="263" y="152"/>
                  </a:cubicBezTo>
                  <a:cubicBezTo>
                    <a:pt x="234" y="155"/>
                    <a:pt x="208" y="169"/>
                    <a:pt x="189" y="188"/>
                  </a:cubicBezTo>
                  <a:cubicBezTo>
                    <a:pt x="166" y="211"/>
                    <a:pt x="151" y="243"/>
                    <a:pt x="151" y="278"/>
                  </a:cubicBezTo>
                  <a:cubicBezTo>
                    <a:pt x="152" y="283"/>
                    <a:pt x="152" y="288"/>
                    <a:pt x="152" y="293"/>
                  </a:cubicBezTo>
                  <a:cubicBezTo>
                    <a:pt x="152" y="293"/>
                    <a:pt x="152" y="293"/>
                    <a:pt x="152" y="293"/>
                  </a:cubicBezTo>
                  <a:cubicBezTo>
                    <a:pt x="152" y="337"/>
                    <a:pt x="143" y="379"/>
                    <a:pt x="126" y="417"/>
                  </a:cubicBezTo>
                  <a:cubicBezTo>
                    <a:pt x="125" y="419"/>
                    <a:pt x="124" y="421"/>
                    <a:pt x="123" y="423"/>
                  </a:cubicBezTo>
                  <a:cubicBezTo>
                    <a:pt x="123" y="423"/>
                    <a:pt x="123" y="423"/>
                    <a:pt x="123" y="423"/>
                  </a:cubicBezTo>
                  <a:cubicBezTo>
                    <a:pt x="123" y="424"/>
                    <a:pt x="123" y="424"/>
                    <a:pt x="123" y="424"/>
                  </a:cubicBezTo>
                  <a:cubicBezTo>
                    <a:pt x="109" y="452"/>
                    <a:pt x="92" y="478"/>
                    <a:pt x="70" y="502"/>
                  </a:cubicBezTo>
                  <a:cubicBezTo>
                    <a:pt x="70" y="502"/>
                    <a:pt x="69" y="502"/>
                    <a:pt x="69" y="502"/>
                  </a:cubicBezTo>
                  <a:cubicBezTo>
                    <a:pt x="69" y="502"/>
                    <a:pt x="69" y="502"/>
                    <a:pt x="69" y="502"/>
                  </a:cubicBezTo>
                  <a:cubicBezTo>
                    <a:pt x="69" y="503"/>
                    <a:pt x="68" y="503"/>
                    <a:pt x="68" y="503"/>
                  </a:cubicBezTo>
                  <a:cubicBezTo>
                    <a:pt x="68" y="504"/>
                    <a:pt x="68" y="504"/>
                    <a:pt x="68" y="504"/>
                  </a:cubicBezTo>
                  <a:cubicBezTo>
                    <a:pt x="68" y="504"/>
                    <a:pt x="67" y="504"/>
                    <a:pt x="67" y="504"/>
                  </a:cubicBezTo>
                  <a:cubicBezTo>
                    <a:pt x="62" y="510"/>
                    <a:pt x="57" y="515"/>
                    <a:pt x="51" y="520"/>
                  </a:cubicBezTo>
                  <a:cubicBezTo>
                    <a:pt x="27" y="544"/>
                    <a:pt x="14" y="577"/>
                    <a:pt x="14" y="609"/>
                  </a:cubicBezTo>
                  <a:cubicBezTo>
                    <a:pt x="14" y="642"/>
                    <a:pt x="27" y="675"/>
                    <a:pt x="52" y="699"/>
                  </a:cubicBezTo>
                  <a:cubicBezTo>
                    <a:pt x="51" y="699"/>
                    <a:pt x="51" y="699"/>
                    <a:pt x="51" y="699"/>
                  </a:cubicBezTo>
                  <a:cubicBezTo>
                    <a:pt x="55" y="702"/>
                    <a:pt x="59" y="706"/>
                    <a:pt x="62" y="709"/>
                  </a:cubicBezTo>
                  <a:cubicBezTo>
                    <a:pt x="62" y="709"/>
                    <a:pt x="62" y="709"/>
                    <a:pt x="62" y="709"/>
                  </a:cubicBezTo>
                  <a:cubicBezTo>
                    <a:pt x="93" y="740"/>
                    <a:pt x="116" y="775"/>
                    <a:pt x="131" y="813"/>
                  </a:cubicBezTo>
                  <a:cubicBezTo>
                    <a:pt x="131" y="813"/>
                    <a:pt x="131" y="813"/>
                    <a:pt x="131" y="813"/>
                  </a:cubicBezTo>
                  <a:cubicBezTo>
                    <a:pt x="131" y="813"/>
                    <a:pt x="131" y="814"/>
                    <a:pt x="131" y="814"/>
                  </a:cubicBezTo>
                  <a:cubicBezTo>
                    <a:pt x="143" y="845"/>
                    <a:pt x="150" y="879"/>
                    <a:pt x="152" y="914"/>
                  </a:cubicBezTo>
                  <a:cubicBezTo>
                    <a:pt x="152" y="915"/>
                    <a:pt x="152" y="915"/>
                    <a:pt x="152" y="915"/>
                  </a:cubicBezTo>
                  <a:cubicBezTo>
                    <a:pt x="152" y="916"/>
                    <a:pt x="152" y="916"/>
                    <a:pt x="152" y="916"/>
                  </a:cubicBezTo>
                  <a:cubicBezTo>
                    <a:pt x="152" y="916"/>
                    <a:pt x="152" y="916"/>
                    <a:pt x="152" y="917"/>
                  </a:cubicBezTo>
                  <a:cubicBezTo>
                    <a:pt x="152" y="925"/>
                    <a:pt x="152" y="933"/>
                    <a:pt x="151" y="941"/>
                  </a:cubicBezTo>
                  <a:cubicBezTo>
                    <a:pt x="151" y="976"/>
                    <a:pt x="166" y="1007"/>
                    <a:pt x="189" y="1030"/>
                  </a:cubicBezTo>
                  <a:cubicBezTo>
                    <a:pt x="212" y="1053"/>
                    <a:pt x="243" y="1068"/>
                    <a:pt x="278" y="1068"/>
                  </a:cubicBezTo>
                  <a:cubicBezTo>
                    <a:pt x="283" y="1067"/>
                    <a:pt x="288" y="1067"/>
                    <a:pt x="293" y="1067"/>
                  </a:cubicBezTo>
                  <a:cubicBezTo>
                    <a:pt x="293" y="1067"/>
                    <a:pt x="293" y="1067"/>
                    <a:pt x="293" y="1067"/>
                  </a:cubicBezTo>
                  <a:cubicBezTo>
                    <a:pt x="337" y="1067"/>
                    <a:pt x="379" y="1076"/>
                    <a:pt x="417" y="1093"/>
                  </a:cubicBezTo>
                  <a:cubicBezTo>
                    <a:pt x="419" y="1094"/>
                    <a:pt x="421" y="1095"/>
                    <a:pt x="423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47" y="1107"/>
                    <a:pt x="468" y="1120"/>
                    <a:pt x="488" y="1137"/>
                  </a:cubicBezTo>
                  <a:cubicBezTo>
                    <a:pt x="499" y="1146"/>
                    <a:pt x="510" y="1157"/>
                    <a:pt x="520" y="1168"/>
                  </a:cubicBezTo>
                  <a:cubicBezTo>
                    <a:pt x="545" y="1192"/>
                    <a:pt x="577" y="1205"/>
                    <a:pt x="610" y="1205"/>
                  </a:cubicBezTo>
                  <a:cubicBezTo>
                    <a:pt x="642" y="1205"/>
                    <a:pt x="675" y="1192"/>
                    <a:pt x="700" y="1167"/>
                  </a:cubicBezTo>
                  <a:cubicBezTo>
                    <a:pt x="700" y="1168"/>
                    <a:pt x="700" y="1168"/>
                    <a:pt x="700" y="1168"/>
                  </a:cubicBezTo>
                  <a:cubicBezTo>
                    <a:pt x="703" y="1164"/>
                    <a:pt x="706" y="1160"/>
                    <a:pt x="710" y="1157"/>
                  </a:cubicBezTo>
                  <a:cubicBezTo>
                    <a:pt x="710" y="1157"/>
                    <a:pt x="710" y="1157"/>
                    <a:pt x="710" y="1157"/>
                  </a:cubicBezTo>
                  <a:cubicBezTo>
                    <a:pt x="741" y="1126"/>
                    <a:pt x="777" y="1102"/>
                    <a:pt x="815" y="1088"/>
                  </a:cubicBezTo>
                  <a:cubicBezTo>
                    <a:pt x="816" y="1087"/>
                    <a:pt x="816" y="1087"/>
                    <a:pt x="816" y="1087"/>
                  </a:cubicBezTo>
                  <a:cubicBezTo>
                    <a:pt x="816" y="1087"/>
                    <a:pt x="817" y="1087"/>
                    <a:pt x="817" y="1087"/>
                  </a:cubicBezTo>
                  <a:cubicBezTo>
                    <a:pt x="817" y="1087"/>
                    <a:pt x="817" y="1087"/>
                    <a:pt x="817" y="1087"/>
                  </a:cubicBezTo>
                  <a:cubicBezTo>
                    <a:pt x="848" y="1075"/>
                    <a:pt x="881" y="1068"/>
                    <a:pt x="915" y="1067"/>
                  </a:cubicBezTo>
                  <a:cubicBezTo>
                    <a:pt x="915" y="1067"/>
                    <a:pt x="916" y="1067"/>
                    <a:pt x="916" y="1067"/>
                  </a:cubicBezTo>
                  <a:cubicBezTo>
                    <a:pt x="916" y="1067"/>
                    <a:pt x="917" y="1067"/>
                    <a:pt x="917" y="1067"/>
                  </a:cubicBezTo>
                  <a:cubicBezTo>
                    <a:pt x="917" y="1067"/>
                    <a:pt x="918" y="1067"/>
                    <a:pt x="918" y="1067"/>
                  </a:cubicBezTo>
                  <a:cubicBezTo>
                    <a:pt x="918" y="1067"/>
                    <a:pt x="919" y="1067"/>
                    <a:pt x="919" y="1067"/>
                  </a:cubicBezTo>
                  <a:cubicBezTo>
                    <a:pt x="926" y="1067"/>
                    <a:pt x="934" y="1067"/>
                    <a:pt x="941" y="1068"/>
                  </a:cubicBezTo>
                  <a:cubicBezTo>
                    <a:pt x="976" y="1068"/>
                    <a:pt x="1008" y="1053"/>
                    <a:pt x="1031" y="1030"/>
                  </a:cubicBezTo>
                  <a:cubicBezTo>
                    <a:pt x="1054" y="1007"/>
                    <a:pt x="1068" y="975"/>
                    <a:pt x="1068" y="941"/>
                  </a:cubicBezTo>
                  <a:cubicBezTo>
                    <a:pt x="1068" y="936"/>
                    <a:pt x="1068" y="931"/>
                    <a:pt x="1068" y="926"/>
                  </a:cubicBezTo>
                  <a:cubicBezTo>
                    <a:pt x="1067" y="926"/>
                    <a:pt x="1067" y="926"/>
                    <a:pt x="1067" y="926"/>
                  </a:cubicBezTo>
                  <a:cubicBezTo>
                    <a:pt x="1067" y="882"/>
                    <a:pt x="1077" y="840"/>
                    <a:pt x="1093" y="802"/>
                  </a:cubicBezTo>
                  <a:cubicBezTo>
                    <a:pt x="1097" y="793"/>
                    <a:pt x="1102" y="784"/>
                    <a:pt x="1107" y="775"/>
                  </a:cubicBezTo>
                  <a:cubicBezTo>
                    <a:pt x="1119" y="754"/>
                    <a:pt x="1133" y="735"/>
                    <a:pt x="1149" y="718"/>
                  </a:cubicBezTo>
                  <a:cubicBezTo>
                    <a:pt x="1149" y="717"/>
                    <a:pt x="1149" y="717"/>
                    <a:pt x="1150" y="717"/>
                  </a:cubicBezTo>
                  <a:cubicBezTo>
                    <a:pt x="1150" y="717"/>
                    <a:pt x="1150" y="717"/>
                    <a:pt x="1150" y="717"/>
                  </a:cubicBezTo>
                  <a:cubicBezTo>
                    <a:pt x="1150" y="717"/>
                    <a:pt x="1150" y="717"/>
                    <a:pt x="1150" y="716"/>
                  </a:cubicBezTo>
                  <a:cubicBezTo>
                    <a:pt x="1156" y="710"/>
                    <a:pt x="1162" y="705"/>
                    <a:pt x="1168" y="699"/>
                  </a:cubicBezTo>
                  <a:cubicBezTo>
                    <a:pt x="1193" y="674"/>
                    <a:pt x="1205" y="642"/>
                    <a:pt x="1205" y="609"/>
                  </a:cubicBezTo>
                  <a:cubicBezTo>
                    <a:pt x="1205" y="577"/>
                    <a:pt x="1193" y="544"/>
                    <a:pt x="1168" y="519"/>
                  </a:cubicBezTo>
                  <a:cubicBezTo>
                    <a:pt x="1168" y="519"/>
                    <a:pt x="1168" y="519"/>
                    <a:pt x="1168" y="519"/>
                  </a:cubicBezTo>
                  <a:cubicBezTo>
                    <a:pt x="1164" y="516"/>
                    <a:pt x="1161" y="513"/>
                    <a:pt x="1157" y="509"/>
                  </a:cubicBezTo>
                  <a:cubicBezTo>
                    <a:pt x="1157" y="509"/>
                    <a:pt x="1157" y="509"/>
                    <a:pt x="1157" y="509"/>
                  </a:cubicBezTo>
                  <a:cubicBezTo>
                    <a:pt x="1127" y="479"/>
                    <a:pt x="1104" y="444"/>
                    <a:pt x="1089" y="406"/>
                  </a:cubicBezTo>
                  <a:cubicBezTo>
                    <a:pt x="1089" y="406"/>
                    <a:pt x="1089" y="405"/>
                    <a:pt x="1089" y="405"/>
                  </a:cubicBezTo>
                  <a:cubicBezTo>
                    <a:pt x="1089" y="405"/>
                    <a:pt x="1089" y="405"/>
                    <a:pt x="1089" y="405"/>
                  </a:cubicBezTo>
                  <a:cubicBezTo>
                    <a:pt x="1078" y="378"/>
                    <a:pt x="1071" y="349"/>
                    <a:pt x="1068" y="319"/>
                  </a:cubicBezTo>
                  <a:cubicBezTo>
                    <a:pt x="1067" y="305"/>
                    <a:pt x="1067" y="292"/>
                    <a:pt x="1068" y="278"/>
                  </a:cubicBezTo>
                  <a:cubicBezTo>
                    <a:pt x="1068" y="243"/>
                    <a:pt x="1054" y="211"/>
                    <a:pt x="1031" y="188"/>
                  </a:cubicBezTo>
                  <a:cubicBezTo>
                    <a:pt x="1008" y="165"/>
                    <a:pt x="976" y="151"/>
                    <a:pt x="941" y="151"/>
                  </a:cubicBezTo>
                  <a:cubicBezTo>
                    <a:pt x="936" y="151"/>
                    <a:pt x="931" y="151"/>
                    <a:pt x="92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559425" y="2573338"/>
              <a:ext cx="209550" cy="209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5326063" y="2333625"/>
              <a:ext cx="263525" cy="288925"/>
            </a:xfrm>
            <a:custGeom>
              <a:avLst/>
              <a:gdLst>
                <a:gd name="T0" fmla="*/ 44 w 97"/>
                <a:gd name="T1" fmla="*/ 91 h 106"/>
                <a:gd name="T2" fmla="*/ 49 w 97"/>
                <a:gd name="T3" fmla="*/ 74 h 106"/>
                <a:gd name="T4" fmla="*/ 43 w 97"/>
                <a:gd name="T5" fmla="*/ 85 h 106"/>
                <a:gd name="T6" fmla="*/ 48 w 97"/>
                <a:gd name="T7" fmla="*/ 78 h 106"/>
                <a:gd name="T8" fmla="*/ 77 w 97"/>
                <a:gd name="T9" fmla="*/ 55 h 106"/>
                <a:gd name="T10" fmla="*/ 31 w 97"/>
                <a:gd name="T11" fmla="*/ 80 h 106"/>
                <a:gd name="T12" fmla="*/ 35 w 97"/>
                <a:gd name="T13" fmla="*/ 65 h 106"/>
                <a:gd name="T14" fmla="*/ 35 w 97"/>
                <a:gd name="T15" fmla="*/ 65 h 106"/>
                <a:gd name="T16" fmla="*/ 28 w 97"/>
                <a:gd name="T17" fmla="*/ 44 h 106"/>
                <a:gd name="T18" fmla="*/ 28 w 97"/>
                <a:gd name="T19" fmla="*/ 45 h 106"/>
                <a:gd name="T20" fmla="*/ 28 w 97"/>
                <a:gd name="T21" fmla="*/ 50 h 106"/>
                <a:gd name="T22" fmla="*/ 31 w 97"/>
                <a:gd name="T23" fmla="*/ 38 h 106"/>
                <a:gd name="T24" fmla="*/ 36 w 97"/>
                <a:gd name="T25" fmla="*/ 3 h 106"/>
                <a:gd name="T26" fmla="*/ 26 w 97"/>
                <a:gd name="T27" fmla="*/ 20 h 106"/>
                <a:gd name="T28" fmla="*/ 20 w 97"/>
                <a:gd name="T29" fmla="*/ 30 h 106"/>
                <a:gd name="T30" fmla="*/ 19 w 97"/>
                <a:gd name="T31" fmla="*/ 49 h 106"/>
                <a:gd name="T32" fmla="*/ 27 w 97"/>
                <a:gd name="T33" fmla="*/ 38 h 106"/>
                <a:gd name="T34" fmla="*/ 34 w 97"/>
                <a:gd name="T35" fmla="*/ 29 h 106"/>
                <a:gd name="T36" fmla="*/ 38 w 97"/>
                <a:gd name="T37" fmla="*/ 45 h 106"/>
                <a:gd name="T38" fmla="*/ 30 w 97"/>
                <a:gd name="T39" fmla="*/ 62 h 106"/>
                <a:gd name="T40" fmla="*/ 43 w 97"/>
                <a:gd name="T41" fmla="*/ 59 h 106"/>
                <a:gd name="T42" fmla="*/ 39 w 97"/>
                <a:gd name="T43" fmla="*/ 73 h 106"/>
                <a:gd name="T44" fmla="*/ 35 w 97"/>
                <a:gd name="T45" fmla="*/ 85 h 106"/>
                <a:gd name="T46" fmla="*/ 39 w 97"/>
                <a:gd name="T47" fmla="*/ 83 h 106"/>
                <a:gd name="T48" fmla="*/ 45 w 97"/>
                <a:gd name="T49" fmla="*/ 73 h 106"/>
                <a:gd name="T50" fmla="*/ 59 w 97"/>
                <a:gd name="T51" fmla="*/ 72 h 106"/>
                <a:gd name="T52" fmla="*/ 56 w 97"/>
                <a:gd name="T53" fmla="*/ 85 h 106"/>
                <a:gd name="T54" fmla="*/ 55 w 97"/>
                <a:gd name="T55" fmla="*/ 97 h 106"/>
                <a:gd name="T56" fmla="*/ 66 w 97"/>
                <a:gd name="T57" fmla="*/ 97 h 106"/>
                <a:gd name="T58" fmla="*/ 76 w 97"/>
                <a:gd name="T59" fmla="*/ 90 h 106"/>
                <a:gd name="T60" fmla="*/ 86 w 97"/>
                <a:gd name="T61" fmla="*/ 79 h 106"/>
                <a:gd name="T62" fmla="*/ 81 w 97"/>
                <a:gd name="T63" fmla="*/ 65 h 106"/>
                <a:gd name="T64" fmla="*/ 73 w 97"/>
                <a:gd name="T65" fmla="*/ 53 h 106"/>
                <a:gd name="T66" fmla="*/ 79 w 97"/>
                <a:gd name="T67" fmla="*/ 58 h 106"/>
                <a:gd name="T68" fmla="*/ 84 w 97"/>
                <a:gd name="T69" fmla="*/ 64 h 106"/>
                <a:gd name="T70" fmla="*/ 91 w 97"/>
                <a:gd name="T71" fmla="*/ 71 h 106"/>
                <a:gd name="T72" fmla="*/ 96 w 97"/>
                <a:gd name="T73" fmla="*/ 80 h 106"/>
                <a:gd name="T74" fmla="*/ 84 w 97"/>
                <a:gd name="T75" fmla="*/ 91 h 106"/>
                <a:gd name="T76" fmla="*/ 73 w 97"/>
                <a:gd name="T77" fmla="*/ 98 h 106"/>
                <a:gd name="T78" fmla="*/ 57 w 97"/>
                <a:gd name="T79" fmla="*/ 106 h 106"/>
                <a:gd name="T80" fmla="*/ 46 w 97"/>
                <a:gd name="T81" fmla="*/ 97 h 106"/>
                <a:gd name="T82" fmla="*/ 39 w 97"/>
                <a:gd name="T83" fmla="*/ 97 h 106"/>
                <a:gd name="T84" fmla="*/ 30 w 97"/>
                <a:gd name="T85" fmla="*/ 97 h 106"/>
                <a:gd name="T86" fmla="*/ 31 w 97"/>
                <a:gd name="T87" fmla="*/ 84 h 106"/>
                <a:gd name="T88" fmla="*/ 26 w 97"/>
                <a:gd name="T89" fmla="*/ 73 h 106"/>
                <a:gd name="T90" fmla="*/ 19 w 97"/>
                <a:gd name="T91" fmla="*/ 76 h 106"/>
                <a:gd name="T92" fmla="*/ 7 w 97"/>
                <a:gd name="T93" fmla="*/ 87 h 106"/>
                <a:gd name="T94" fmla="*/ 6 w 97"/>
                <a:gd name="T95" fmla="*/ 77 h 106"/>
                <a:gd name="T96" fmla="*/ 17 w 97"/>
                <a:gd name="T97" fmla="*/ 57 h 106"/>
                <a:gd name="T98" fmla="*/ 10 w 97"/>
                <a:gd name="T99" fmla="*/ 46 h 106"/>
                <a:gd name="T100" fmla="*/ 9 w 97"/>
                <a:gd name="T101" fmla="*/ 33 h 106"/>
                <a:gd name="T102" fmla="*/ 0 w 97"/>
                <a:gd name="T103" fmla="*/ 33 h 106"/>
                <a:gd name="T104" fmla="*/ 14 w 97"/>
                <a:gd name="T105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06">
                  <a:moveTo>
                    <a:pt x="44" y="91"/>
                  </a:moveTo>
                  <a:cubicBezTo>
                    <a:pt x="44" y="93"/>
                    <a:pt x="44" y="93"/>
                    <a:pt x="45" y="94"/>
                  </a:cubicBezTo>
                  <a:cubicBezTo>
                    <a:pt x="45" y="94"/>
                    <a:pt x="46" y="94"/>
                    <a:pt x="46" y="94"/>
                  </a:cubicBezTo>
                  <a:cubicBezTo>
                    <a:pt x="46" y="93"/>
                    <a:pt x="46" y="93"/>
                    <a:pt x="47" y="93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5" y="91"/>
                    <a:pt x="44" y="91"/>
                    <a:pt x="44" y="91"/>
                  </a:cubicBezTo>
                  <a:close/>
                  <a:moveTo>
                    <a:pt x="79" y="56"/>
                  </a:moveTo>
                  <a:cubicBezTo>
                    <a:pt x="79" y="56"/>
                    <a:pt x="79" y="56"/>
                    <a:pt x="80" y="56"/>
                  </a:cubicBezTo>
                  <a:cubicBezTo>
                    <a:pt x="80" y="55"/>
                    <a:pt x="81" y="56"/>
                    <a:pt x="81" y="57"/>
                  </a:cubicBezTo>
                  <a:cubicBezTo>
                    <a:pt x="80" y="57"/>
                    <a:pt x="80" y="57"/>
                    <a:pt x="79" y="57"/>
                  </a:cubicBezTo>
                  <a:cubicBezTo>
                    <a:pt x="79" y="57"/>
                    <a:pt x="79" y="56"/>
                    <a:pt x="79" y="56"/>
                  </a:cubicBezTo>
                  <a:close/>
                  <a:moveTo>
                    <a:pt x="49" y="74"/>
                  </a:moveTo>
                  <a:cubicBezTo>
                    <a:pt x="48" y="74"/>
                    <a:pt x="48" y="75"/>
                    <a:pt x="47" y="76"/>
                  </a:cubicBezTo>
                  <a:cubicBezTo>
                    <a:pt x="47" y="77"/>
                    <a:pt x="47" y="78"/>
                    <a:pt x="47" y="78"/>
                  </a:cubicBezTo>
                  <a:cubicBezTo>
                    <a:pt x="47" y="79"/>
                    <a:pt x="46" y="80"/>
                    <a:pt x="46" y="81"/>
                  </a:cubicBezTo>
                  <a:cubicBezTo>
                    <a:pt x="46" y="82"/>
                    <a:pt x="45" y="82"/>
                    <a:pt x="45" y="83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5"/>
                    <a:pt x="43" y="85"/>
                    <a:pt x="43" y="85"/>
                  </a:cubicBezTo>
                  <a:cubicBezTo>
                    <a:pt x="43" y="86"/>
                    <a:pt x="43" y="86"/>
                    <a:pt x="42" y="86"/>
                  </a:cubicBezTo>
                  <a:cubicBezTo>
                    <a:pt x="42" y="87"/>
                    <a:pt x="41" y="87"/>
                    <a:pt x="42" y="88"/>
                  </a:cubicBezTo>
                  <a:cubicBezTo>
                    <a:pt x="43" y="88"/>
                    <a:pt x="44" y="87"/>
                    <a:pt x="44" y="87"/>
                  </a:cubicBezTo>
                  <a:cubicBezTo>
                    <a:pt x="45" y="87"/>
                    <a:pt x="47" y="87"/>
                    <a:pt x="47" y="86"/>
                  </a:cubicBezTo>
                  <a:cubicBezTo>
                    <a:pt x="48" y="86"/>
                    <a:pt x="49" y="81"/>
                    <a:pt x="49" y="80"/>
                  </a:cubicBezTo>
                  <a:cubicBezTo>
                    <a:pt x="49" y="80"/>
                    <a:pt x="48" y="79"/>
                    <a:pt x="48" y="78"/>
                  </a:cubicBezTo>
                  <a:cubicBezTo>
                    <a:pt x="48" y="77"/>
                    <a:pt x="49" y="77"/>
                    <a:pt x="49" y="76"/>
                  </a:cubicBezTo>
                  <a:cubicBezTo>
                    <a:pt x="49" y="76"/>
                    <a:pt x="49" y="75"/>
                    <a:pt x="50" y="75"/>
                  </a:cubicBezTo>
                  <a:cubicBezTo>
                    <a:pt x="50" y="75"/>
                    <a:pt x="50" y="73"/>
                    <a:pt x="49" y="73"/>
                  </a:cubicBezTo>
                  <a:cubicBezTo>
                    <a:pt x="49" y="73"/>
                    <a:pt x="49" y="73"/>
                    <a:pt x="49" y="74"/>
                  </a:cubicBezTo>
                  <a:close/>
                  <a:moveTo>
                    <a:pt x="76" y="54"/>
                  </a:moveTo>
                  <a:cubicBezTo>
                    <a:pt x="77" y="54"/>
                    <a:pt x="77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lose/>
                  <a:moveTo>
                    <a:pt x="28" y="77"/>
                  </a:moveTo>
                  <a:cubicBezTo>
                    <a:pt x="28" y="78"/>
                    <a:pt x="27" y="80"/>
                    <a:pt x="27" y="81"/>
                  </a:cubicBezTo>
                  <a:cubicBezTo>
                    <a:pt x="27" y="82"/>
                    <a:pt x="30" y="81"/>
                    <a:pt x="31" y="80"/>
                  </a:cubicBezTo>
                  <a:cubicBezTo>
                    <a:pt x="31" y="80"/>
                    <a:pt x="32" y="79"/>
                    <a:pt x="32" y="79"/>
                  </a:cubicBezTo>
                  <a:cubicBezTo>
                    <a:pt x="32" y="79"/>
                    <a:pt x="32" y="78"/>
                    <a:pt x="32" y="78"/>
                  </a:cubicBezTo>
                  <a:cubicBezTo>
                    <a:pt x="32" y="78"/>
                    <a:pt x="31" y="78"/>
                    <a:pt x="31" y="78"/>
                  </a:cubicBezTo>
                  <a:cubicBezTo>
                    <a:pt x="30" y="78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lose/>
                  <a:moveTo>
                    <a:pt x="35" y="65"/>
                  </a:moveTo>
                  <a:cubicBezTo>
                    <a:pt x="34" y="66"/>
                    <a:pt x="33" y="69"/>
                    <a:pt x="34" y="70"/>
                  </a:cubicBezTo>
                  <a:cubicBezTo>
                    <a:pt x="34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8"/>
                    <a:pt x="36" y="68"/>
                  </a:cubicBezTo>
                  <a:cubicBezTo>
                    <a:pt x="37" y="67"/>
                    <a:pt x="38" y="66"/>
                    <a:pt x="37" y="65"/>
                  </a:cubicBezTo>
                  <a:cubicBezTo>
                    <a:pt x="37" y="63"/>
                    <a:pt x="35" y="64"/>
                    <a:pt x="35" y="65"/>
                  </a:cubicBezTo>
                  <a:close/>
                  <a:moveTo>
                    <a:pt x="31" y="38"/>
                  </a:moveTo>
                  <a:cubicBezTo>
                    <a:pt x="30" y="40"/>
                    <a:pt x="30" y="40"/>
                    <a:pt x="28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30" y="41"/>
                    <a:pt x="30" y="42"/>
                  </a:cubicBezTo>
                  <a:cubicBezTo>
                    <a:pt x="31" y="43"/>
                    <a:pt x="29" y="44"/>
                    <a:pt x="28" y="44"/>
                  </a:cubicBezTo>
                  <a:cubicBezTo>
                    <a:pt x="28" y="44"/>
                    <a:pt x="27" y="44"/>
                    <a:pt x="28" y="44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2"/>
                  </a:cubicBezTo>
                  <a:cubicBezTo>
                    <a:pt x="27" y="43"/>
                    <a:pt x="26" y="43"/>
                    <a:pt x="27" y="44"/>
                  </a:cubicBezTo>
                  <a:cubicBezTo>
                    <a:pt x="27" y="44"/>
                    <a:pt x="27" y="44"/>
                    <a:pt x="27" y="45"/>
                  </a:cubicBezTo>
                  <a:cubicBezTo>
                    <a:pt x="27" y="45"/>
                    <a:pt x="28" y="45"/>
                    <a:pt x="28" y="45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7" y="46"/>
                    <a:pt x="26" y="47"/>
                    <a:pt x="26" y="47"/>
                  </a:cubicBezTo>
                  <a:cubicBezTo>
                    <a:pt x="26" y="48"/>
                    <a:pt x="26" y="48"/>
                    <a:pt x="26" y="49"/>
                  </a:cubicBezTo>
                  <a:cubicBezTo>
                    <a:pt x="25" y="50"/>
                    <a:pt x="25" y="52"/>
                    <a:pt x="24" y="52"/>
                  </a:cubicBezTo>
                  <a:cubicBezTo>
                    <a:pt x="24" y="53"/>
                    <a:pt x="27" y="52"/>
                    <a:pt x="27" y="52"/>
                  </a:cubicBezTo>
                  <a:cubicBezTo>
                    <a:pt x="27" y="51"/>
                    <a:pt x="27" y="51"/>
                    <a:pt x="28" y="50"/>
                  </a:cubicBezTo>
                  <a:cubicBezTo>
                    <a:pt x="30" y="51"/>
                    <a:pt x="30" y="47"/>
                    <a:pt x="30" y="45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1" y="40"/>
                    <a:pt x="31" y="39"/>
                    <a:pt x="31" y="39"/>
                  </a:cubicBezTo>
                  <a:cubicBezTo>
                    <a:pt x="31" y="39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lose/>
                  <a:moveTo>
                    <a:pt x="26" y="2"/>
                  </a:moveTo>
                  <a:cubicBezTo>
                    <a:pt x="27" y="1"/>
                    <a:pt x="28" y="1"/>
                    <a:pt x="29" y="0"/>
                  </a:cubicBezTo>
                  <a:cubicBezTo>
                    <a:pt x="30" y="0"/>
                    <a:pt x="34" y="0"/>
                    <a:pt x="34" y="1"/>
                  </a:cubicBezTo>
                  <a:cubicBezTo>
                    <a:pt x="35" y="1"/>
                    <a:pt x="36" y="2"/>
                    <a:pt x="36" y="3"/>
                  </a:cubicBezTo>
                  <a:cubicBezTo>
                    <a:pt x="36" y="4"/>
                    <a:pt x="35" y="4"/>
                    <a:pt x="35" y="4"/>
                  </a:cubicBezTo>
                  <a:cubicBezTo>
                    <a:pt x="34" y="7"/>
                    <a:pt x="32" y="8"/>
                    <a:pt x="31" y="11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8" y="17"/>
                  </a:cubicBezTo>
                  <a:cubicBezTo>
                    <a:pt x="27" y="18"/>
                    <a:pt x="26" y="19"/>
                    <a:pt x="26" y="20"/>
                  </a:cubicBezTo>
                  <a:cubicBezTo>
                    <a:pt x="25" y="21"/>
                    <a:pt x="25" y="22"/>
                    <a:pt x="24" y="23"/>
                  </a:cubicBezTo>
                  <a:cubicBezTo>
                    <a:pt x="23" y="24"/>
                    <a:pt x="23" y="24"/>
                    <a:pt x="23" y="25"/>
                  </a:cubicBezTo>
                  <a:cubicBezTo>
                    <a:pt x="22" y="26"/>
                    <a:pt x="20" y="28"/>
                    <a:pt x="20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1"/>
                    <a:pt x="19" y="31"/>
                  </a:cubicBezTo>
                  <a:cubicBezTo>
                    <a:pt x="18" y="32"/>
                    <a:pt x="15" y="38"/>
                    <a:pt x="16" y="40"/>
                  </a:cubicBezTo>
                  <a:cubicBezTo>
                    <a:pt x="16" y="41"/>
                    <a:pt x="17" y="41"/>
                    <a:pt x="18" y="41"/>
                  </a:cubicBezTo>
                  <a:cubicBezTo>
                    <a:pt x="18" y="42"/>
                    <a:pt x="19" y="43"/>
                    <a:pt x="19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6"/>
                    <a:pt x="18" y="48"/>
                    <a:pt x="19" y="49"/>
                  </a:cubicBezTo>
                  <a:cubicBezTo>
                    <a:pt x="19" y="49"/>
                    <a:pt x="19" y="50"/>
                    <a:pt x="20" y="50"/>
                  </a:cubicBezTo>
                  <a:cubicBezTo>
                    <a:pt x="20" y="50"/>
                    <a:pt x="21" y="49"/>
                    <a:pt x="21" y="49"/>
                  </a:cubicBezTo>
                  <a:cubicBezTo>
                    <a:pt x="22" y="48"/>
                    <a:pt x="22" y="46"/>
                    <a:pt x="23" y="45"/>
                  </a:cubicBezTo>
                  <a:cubicBezTo>
                    <a:pt x="23" y="44"/>
                    <a:pt x="24" y="43"/>
                    <a:pt x="24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6" y="39"/>
                    <a:pt x="27" y="38"/>
                  </a:cubicBezTo>
                  <a:cubicBezTo>
                    <a:pt x="27" y="37"/>
                    <a:pt x="28" y="36"/>
                    <a:pt x="29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1"/>
                    <a:pt x="32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4" y="29"/>
                    <a:pt x="34" y="29"/>
                  </a:cubicBezTo>
                  <a:cubicBezTo>
                    <a:pt x="34" y="29"/>
                    <a:pt x="35" y="28"/>
                    <a:pt x="35" y="28"/>
                  </a:cubicBezTo>
                  <a:cubicBezTo>
                    <a:pt x="36" y="28"/>
                    <a:pt x="39" y="28"/>
                    <a:pt x="40" y="29"/>
                  </a:cubicBezTo>
                  <a:cubicBezTo>
                    <a:pt x="42" y="30"/>
                    <a:pt x="42" y="32"/>
                    <a:pt x="42" y="34"/>
                  </a:cubicBezTo>
                  <a:cubicBezTo>
                    <a:pt x="42" y="36"/>
                    <a:pt x="41" y="37"/>
                    <a:pt x="40" y="38"/>
                  </a:cubicBezTo>
                  <a:cubicBezTo>
                    <a:pt x="40" y="39"/>
                    <a:pt x="40" y="40"/>
                    <a:pt x="40" y="40"/>
                  </a:cubicBezTo>
                  <a:cubicBezTo>
                    <a:pt x="39" y="42"/>
                    <a:pt x="38" y="43"/>
                    <a:pt x="38" y="45"/>
                  </a:cubicBezTo>
                  <a:cubicBezTo>
                    <a:pt x="37" y="45"/>
                    <a:pt x="37" y="46"/>
                    <a:pt x="37" y="46"/>
                  </a:cubicBezTo>
                  <a:cubicBezTo>
                    <a:pt x="36" y="49"/>
                    <a:pt x="36" y="51"/>
                    <a:pt x="34" y="53"/>
                  </a:cubicBezTo>
                  <a:cubicBezTo>
                    <a:pt x="34" y="54"/>
                    <a:pt x="33" y="55"/>
                    <a:pt x="32" y="55"/>
                  </a:cubicBezTo>
                  <a:cubicBezTo>
                    <a:pt x="31" y="56"/>
                    <a:pt x="28" y="57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61"/>
                    <a:pt x="29" y="61"/>
                    <a:pt x="30" y="62"/>
                  </a:cubicBezTo>
                  <a:cubicBezTo>
                    <a:pt x="30" y="62"/>
                    <a:pt x="30" y="63"/>
                    <a:pt x="30" y="64"/>
                  </a:cubicBezTo>
                  <a:cubicBezTo>
                    <a:pt x="30" y="64"/>
                    <a:pt x="30" y="65"/>
                    <a:pt x="30" y="64"/>
                  </a:cubicBezTo>
                  <a:cubicBezTo>
                    <a:pt x="31" y="64"/>
                    <a:pt x="31" y="64"/>
                    <a:pt x="32" y="63"/>
                  </a:cubicBezTo>
                  <a:cubicBezTo>
                    <a:pt x="33" y="61"/>
                    <a:pt x="33" y="59"/>
                    <a:pt x="36" y="58"/>
                  </a:cubicBezTo>
                  <a:cubicBezTo>
                    <a:pt x="37" y="58"/>
                    <a:pt x="38" y="59"/>
                    <a:pt x="39" y="59"/>
                  </a:cubicBezTo>
                  <a:cubicBezTo>
                    <a:pt x="40" y="59"/>
                    <a:pt x="41" y="58"/>
                    <a:pt x="43" y="59"/>
                  </a:cubicBezTo>
                  <a:cubicBezTo>
                    <a:pt x="43" y="59"/>
                    <a:pt x="43" y="61"/>
                    <a:pt x="43" y="61"/>
                  </a:cubicBezTo>
                  <a:cubicBezTo>
                    <a:pt x="43" y="63"/>
                    <a:pt x="42" y="64"/>
                    <a:pt x="42" y="66"/>
                  </a:cubicBezTo>
                  <a:cubicBezTo>
                    <a:pt x="41" y="67"/>
                    <a:pt x="41" y="68"/>
                    <a:pt x="41" y="69"/>
                  </a:cubicBezTo>
                  <a:cubicBezTo>
                    <a:pt x="40" y="70"/>
                    <a:pt x="40" y="70"/>
                    <a:pt x="40" y="71"/>
                  </a:cubicBezTo>
                  <a:cubicBezTo>
                    <a:pt x="40" y="71"/>
                    <a:pt x="40" y="71"/>
                    <a:pt x="40" y="72"/>
                  </a:cubicBezTo>
                  <a:cubicBezTo>
                    <a:pt x="40" y="72"/>
                    <a:pt x="39" y="73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5"/>
                    <a:pt x="38" y="76"/>
                    <a:pt x="37" y="78"/>
                  </a:cubicBezTo>
                  <a:cubicBezTo>
                    <a:pt x="37" y="78"/>
                    <a:pt x="37" y="79"/>
                    <a:pt x="37" y="80"/>
                  </a:cubicBezTo>
                  <a:cubicBezTo>
                    <a:pt x="37" y="81"/>
                    <a:pt x="36" y="82"/>
                    <a:pt x="36" y="82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84"/>
                    <a:pt x="35" y="85"/>
                    <a:pt x="35" y="85"/>
                  </a:cubicBezTo>
                  <a:cubicBezTo>
                    <a:pt x="35" y="86"/>
                    <a:pt x="34" y="86"/>
                    <a:pt x="34" y="87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9"/>
                    <a:pt x="34" y="90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7" y="87"/>
                    <a:pt x="37" y="87"/>
                  </a:cubicBezTo>
                  <a:cubicBezTo>
                    <a:pt x="37" y="86"/>
                    <a:pt x="38" y="85"/>
                    <a:pt x="39" y="83"/>
                  </a:cubicBezTo>
                  <a:cubicBezTo>
                    <a:pt x="39" y="83"/>
                    <a:pt x="39" y="82"/>
                    <a:pt x="40" y="82"/>
                  </a:cubicBezTo>
                  <a:cubicBezTo>
                    <a:pt x="40" y="81"/>
                    <a:pt x="41" y="81"/>
                    <a:pt x="41" y="80"/>
                  </a:cubicBezTo>
                  <a:cubicBezTo>
                    <a:pt x="42" y="80"/>
                    <a:pt x="42" y="79"/>
                    <a:pt x="42" y="78"/>
                  </a:cubicBezTo>
                  <a:cubicBezTo>
                    <a:pt x="43" y="77"/>
                    <a:pt x="43" y="77"/>
                    <a:pt x="44" y="76"/>
                  </a:cubicBezTo>
                  <a:cubicBezTo>
                    <a:pt x="44" y="75"/>
                    <a:pt x="45" y="75"/>
                    <a:pt x="45" y="75"/>
                  </a:cubicBezTo>
                  <a:cubicBezTo>
                    <a:pt x="45" y="74"/>
                    <a:pt x="45" y="74"/>
                    <a:pt x="45" y="73"/>
                  </a:cubicBezTo>
                  <a:cubicBezTo>
                    <a:pt x="46" y="73"/>
                    <a:pt x="46" y="72"/>
                    <a:pt x="46" y="72"/>
                  </a:cubicBezTo>
                  <a:cubicBezTo>
                    <a:pt x="47" y="71"/>
                    <a:pt x="48" y="69"/>
                    <a:pt x="49" y="69"/>
                  </a:cubicBezTo>
                  <a:cubicBezTo>
                    <a:pt x="49" y="67"/>
                    <a:pt x="51" y="66"/>
                    <a:pt x="53" y="66"/>
                  </a:cubicBezTo>
                  <a:cubicBezTo>
                    <a:pt x="53" y="66"/>
                    <a:pt x="54" y="66"/>
                    <a:pt x="54" y="66"/>
                  </a:cubicBezTo>
                  <a:cubicBezTo>
                    <a:pt x="56" y="66"/>
                    <a:pt x="59" y="67"/>
                    <a:pt x="59" y="69"/>
                  </a:cubicBezTo>
                  <a:cubicBezTo>
                    <a:pt x="60" y="70"/>
                    <a:pt x="59" y="71"/>
                    <a:pt x="59" y="72"/>
                  </a:cubicBezTo>
                  <a:cubicBezTo>
                    <a:pt x="59" y="73"/>
                    <a:pt x="59" y="74"/>
                    <a:pt x="59" y="75"/>
                  </a:cubicBezTo>
                  <a:cubicBezTo>
                    <a:pt x="58" y="76"/>
                    <a:pt x="58" y="76"/>
                    <a:pt x="58" y="77"/>
                  </a:cubicBezTo>
                  <a:cubicBezTo>
                    <a:pt x="57" y="78"/>
                    <a:pt x="57" y="79"/>
                    <a:pt x="57" y="80"/>
                  </a:cubicBezTo>
                  <a:cubicBezTo>
                    <a:pt x="58" y="80"/>
                    <a:pt x="58" y="81"/>
                    <a:pt x="58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4"/>
                    <a:pt x="56" y="84"/>
                    <a:pt x="56" y="85"/>
                  </a:cubicBezTo>
                  <a:cubicBezTo>
                    <a:pt x="56" y="85"/>
                    <a:pt x="56" y="86"/>
                    <a:pt x="55" y="86"/>
                  </a:cubicBezTo>
                  <a:cubicBezTo>
                    <a:pt x="55" y="87"/>
                    <a:pt x="56" y="87"/>
                    <a:pt x="56" y="88"/>
                  </a:cubicBezTo>
                  <a:cubicBezTo>
                    <a:pt x="55" y="88"/>
                    <a:pt x="55" y="89"/>
                    <a:pt x="55" y="90"/>
                  </a:cubicBezTo>
                  <a:cubicBezTo>
                    <a:pt x="55" y="90"/>
                    <a:pt x="55" y="90"/>
                    <a:pt x="55" y="91"/>
                  </a:cubicBezTo>
                  <a:cubicBezTo>
                    <a:pt x="54" y="91"/>
                    <a:pt x="54" y="92"/>
                    <a:pt x="54" y="93"/>
                  </a:cubicBezTo>
                  <a:cubicBezTo>
                    <a:pt x="54" y="94"/>
                    <a:pt x="55" y="96"/>
                    <a:pt x="55" y="97"/>
                  </a:cubicBezTo>
                  <a:cubicBezTo>
                    <a:pt x="56" y="97"/>
                    <a:pt x="57" y="99"/>
                    <a:pt x="57" y="99"/>
                  </a:cubicBezTo>
                  <a:cubicBezTo>
                    <a:pt x="58" y="100"/>
                    <a:pt x="59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2" y="99"/>
                    <a:pt x="62" y="98"/>
                    <a:pt x="62" y="98"/>
                  </a:cubicBezTo>
                  <a:cubicBezTo>
                    <a:pt x="63" y="98"/>
                    <a:pt x="63" y="98"/>
                    <a:pt x="64" y="98"/>
                  </a:cubicBezTo>
                  <a:cubicBezTo>
                    <a:pt x="65" y="98"/>
                    <a:pt x="65" y="97"/>
                    <a:pt x="66" y="97"/>
                  </a:cubicBezTo>
                  <a:cubicBezTo>
                    <a:pt x="66" y="96"/>
                    <a:pt x="67" y="96"/>
                    <a:pt x="68" y="9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4"/>
                    <a:pt x="69" y="94"/>
                    <a:pt x="70" y="94"/>
                  </a:cubicBezTo>
                  <a:cubicBezTo>
                    <a:pt x="71" y="94"/>
                    <a:pt x="71" y="93"/>
                    <a:pt x="72" y="93"/>
                  </a:cubicBezTo>
                  <a:cubicBezTo>
                    <a:pt x="72" y="92"/>
                    <a:pt x="73" y="92"/>
                    <a:pt x="73" y="92"/>
                  </a:cubicBezTo>
                  <a:cubicBezTo>
                    <a:pt x="74" y="91"/>
                    <a:pt x="75" y="91"/>
                    <a:pt x="76" y="90"/>
                  </a:cubicBezTo>
                  <a:cubicBezTo>
                    <a:pt x="76" y="89"/>
                    <a:pt x="78" y="88"/>
                    <a:pt x="79" y="87"/>
                  </a:cubicBezTo>
                  <a:cubicBezTo>
                    <a:pt x="79" y="87"/>
                    <a:pt x="80" y="86"/>
                    <a:pt x="81" y="86"/>
                  </a:cubicBezTo>
                  <a:cubicBezTo>
                    <a:pt x="81" y="86"/>
                    <a:pt x="81" y="85"/>
                    <a:pt x="82" y="85"/>
                  </a:cubicBezTo>
                  <a:cubicBezTo>
                    <a:pt x="82" y="84"/>
                    <a:pt x="83" y="83"/>
                    <a:pt x="84" y="82"/>
                  </a:cubicBezTo>
                  <a:cubicBezTo>
                    <a:pt x="85" y="82"/>
                    <a:pt x="85" y="81"/>
                    <a:pt x="85" y="81"/>
                  </a:cubicBezTo>
                  <a:cubicBezTo>
                    <a:pt x="86" y="80"/>
                    <a:pt x="86" y="79"/>
                    <a:pt x="86" y="79"/>
                  </a:cubicBezTo>
                  <a:cubicBezTo>
                    <a:pt x="86" y="78"/>
                    <a:pt x="85" y="78"/>
                    <a:pt x="85" y="77"/>
                  </a:cubicBezTo>
                  <a:cubicBezTo>
                    <a:pt x="85" y="77"/>
                    <a:pt x="85" y="76"/>
                    <a:pt x="85" y="75"/>
                  </a:cubicBezTo>
                  <a:cubicBezTo>
                    <a:pt x="85" y="75"/>
                    <a:pt x="85" y="74"/>
                    <a:pt x="85" y="74"/>
                  </a:cubicBezTo>
                  <a:cubicBezTo>
                    <a:pt x="85" y="73"/>
                    <a:pt x="84" y="73"/>
                    <a:pt x="84" y="72"/>
                  </a:cubicBezTo>
                  <a:cubicBezTo>
                    <a:pt x="84" y="71"/>
                    <a:pt x="83" y="70"/>
                    <a:pt x="83" y="69"/>
                  </a:cubicBezTo>
                  <a:cubicBezTo>
                    <a:pt x="82" y="68"/>
                    <a:pt x="82" y="67"/>
                    <a:pt x="81" y="65"/>
                  </a:cubicBezTo>
                  <a:cubicBezTo>
                    <a:pt x="81" y="65"/>
                    <a:pt x="81" y="65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79" y="62"/>
                    <a:pt x="79" y="61"/>
                    <a:pt x="78" y="61"/>
                  </a:cubicBezTo>
                  <a:cubicBezTo>
                    <a:pt x="78" y="60"/>
                    <a:pt x="77" y="59"/>
                    <a:pt x="77" y="58"/>
                  </a:cubicBezTo>
                  <a:cubicBezTo>
                    <a:pt x="76" y="58"/>
                    <a:pt x="75" y="57"/>
                    <a:pt x="74" y="56"/>
                  </a:cubicBezTo>
                  <a:cubicBezTo>
                    <a:pt x="74" y="56"/>
                    <a:pt x="72" y="53"/>
                    <a:pt x="73" y="53"/>
                  </a:cubicBezTo>
                  <a:cubicBezTo>
                    <a:pt x="73" y="52"/>
                    <a:pt x="73" y="52"/>
                    <a:pt x="74" y="52"/>
                  </a:cubicBezTo>
                  <a:cubicBezTo>
                    <a:pt x="74" y="52"/>
                    <a:pt x="74" y="53"/>
                    <a:pt x="74" y="53"/>
                  </a:cubicBezTo>
                  <a:cubicBezTo>
                    <a:pt x="75" y="54"/>
                    <a:pt x="76" y="55"/>
                    <a:pt x="76" y="56"/>
                  </a:cubicBezTo>
                  <a:cubicBezTo>
                    <a:pt x="77" y="56"/>
                    <a:pt x="77" y="56"/>
                    <a:pt x="78" y="56"/>
                  </a:cubicBezTo>
                  <a:cubicBezTo>
                    <a:pt x="78" y="57"/>
                    <a:pt x="78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2" y="58"/>
                    <a:pt x="83" y="59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3" y="61"/>
                    <a:pt x="82" y="61"/>
                    <a:pt x="82" y="61"/>
                  </a:cubicBezTo>
                  <a:cubicBezTo>
                    <a:pt x="82" y="62"/>
                    <a:pt x="83" y="64"/>
                    <a:pt x="84" y="64"/>
                  </a:cubicBezTo>
                  <a:cubicBezTo>
                    <a:pt x="84" y="63"/>
                    <a:pt x="84" y="62"/>
                    <a:pt x="85" y="62"/>
                  </a:cubicBezTo>
                  <a:cubicBezTo>
                    <a:pt x="86" y="62"/>
                    <a:pt x="86" y="64"/>
                    <a:pt x="86" y="65"/>
                  </a:cubicBezTo>
                  <a:cubicBezTo>
                    <a:pt x="87" y="65"/>
                    <a:pt x="87" y="65"/>
                    <a:pt x="88" y="66"/>
                  </a:cubicBezTo>
                  <a:cubicBezTo>
                    <a:pt x="88" y="67"/>
                    <a:pt x="89" y="68"/>
                    <a:pt x="89" y="69"/>
                  </a:cubicBezTo>
                  <a:cubicBezTo>
                    <a:pt x="90" y="69"/>
                    <a:pt x="90" y="69"/>
                    <a:pt x="90" y="70"/>
                  </a:cubicBezTo>
                  <a:cubicBezTo>
                    <a:pt x="91" y="70"/>
                    <a:pt x="91" y="71"/>
                    <a:pt x="91" y="71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3" y="73"/>
                    <a:pt x="93" y="73"/>
                    <a:pt x="93" y="74"/>
                  </a:cubicBezTo>
                  <a:cubicBezTo>
                    <a:pt x="94" y="74"/>
                    <a:pt x="95" y="75"/>
                    <a:pt x="94" y="75"/>
                  </a:cubicBezTo>
                  <a:cubicBezTo>
                    <a:pt x="95" y="75"/>
                    <a:pt x="95" y="76"/>
                    <a:pt x="95" y="76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7" y="78"/>
                    <a:pt x="96" y="79"/>
                    <a:pt x="96" y="80"/>
                  </a:cubicBezTo>
                  <a:cubicBezTo>
                    <a:pt x="95" y="82"/>
                    <a:pt x="94" y="82"/>
                    <a:pt x="93" y="83"/>
                  </a:cubicBezTo>
                  <a:cubicBezTo>
                    <a:pt x="92" y="84"/>
                    <a:pt x="92" y="85"/>
                    <a:pt x="91" y="85"/>
                  </a:cubicBezTo>
                  <a:cubicBezTo>
                    <a:pt x="90" y="86"/>
                    <a:pt x="89" y="86"/>
                    <a:pt x="89" y="87"/>
                  </a:cubicBezTo>
                  <a:cubicBezTo>
                    <a:pt x="89" y="87"/>
                    <a:pt x="88" y="87"/>
                    <a:pt x="88" y="88"/>
                  </a:cubicBezTo>
                  <a:cubicBezTo>
                    <a:pt x="87" y="88"/>
                    <a:pt x="86" y="89"/>
                    <a:pt x="85" y="89"/>
                  </a:cubicBezTo>
                  <a:cubicBezTo>
                    <a:pt x="85" y="90"/>
                    <a:pt x="84" y="90"/>
                    <a:pt x="84" y="91"/>
                  </a:cubicBezTo>
                  <a:cubicBezTo>
                    <a:pt x="83" y="91"/>
                    <a:pt x="83" y="91"/>
                    <a:pt x="82" y="91"/>
                  </a:cubicBezTo>
                  <a:cubicBezTo>
                    <a:pt x="81" y="92"/>
                    <a:pt x="81" y="93"/>
                    <a:pt x="80" y="94"/>
                  </a:cubicBezTo>
                  <a:cubicBezTo>
                    <a:pt x="79" y="94"/>
                    <a:pt x="78" y="95"/>
                    <a:pt x="78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6" y="96"/>
                    <a:pt x="76" y="97"/>
                    <a:pt x="75" y="97"/>
                  </a:cubicBezTo>
                  <a:cubicBezTo>
                    <a:pt x="74" y="98"/>
                    <a:pt x="74" y="98"/>
                    <a:pt x="73" y="98"/>
                  </a:cubicBezTo>
                  <a:cubicBezTo>
                    <a:pt x="71" y="99"/>
                    <a:pt x="70" y="100"/>
                    <a:pt x="68" y="101"/>
                  </a:cubicBezTo>
                  <a:cubicBezTo>
                    <a:pt x="68" y="101"/>
                    <a:pt x="67" y="102"/>
                    <a:pt x="67" y="102"/>
                  </a:cubicBezTo>
                  <a:cubicBezTo>
                    <a:pt x="66" y="102"/>
                    <a:pt x="66" y="103"/>
                    <a:pt x="65" y="103"/>
                  </a:cubicBezTo>
                  <a:cubicBezTo>
                    <a:pt x="64" y="103"/>
                    <a:pt x="63" y="103"/>
                    <a:pt x="62" y="104"/>
                  </a:cubicBezTo>
                  <a:cubicBezTo>
                    <a:pt x="61" y="104"/>
                    <a:pt x="61" y="105"/>
                    <a:pt x="60" y="105"/>
                  </a:cubicBezTo>
                  <a:cubicBezTo>
                    <a:pt x="59" y="105"/>
                    <a:pt x="57" y="106"/>
                    <a:pt x="57" y="106"/>
                  </a:cubicBezTo>
                  <a:cubicBezTo>
                    <a:pt x="56" y="105"/>
                    <a:pt x="54" y="105"/>
                    <a:pt x="54" y="104"/>
                  </a:cubicBezTo>
                  <a:cubicBezTo>
                    <a:pt x="53" y="104"/>
                    <a:pt x="53" y="103"/>
                    <a:pt x="52" y="102"/>
                  </a:cubicBezTo>
                  <a:cubicBezTo>
                    <a:pt x="52" y="102"/>
                    <a:pt x="51" y="101"/>
                    <a:pt x="51" y="101"/>
                  </a:cubicBezTo>
                  <a:cubicBezTo>
                    <a:pt x="51" y="101"/>
                    <a:pt x="50" y="99"/>
                    <a:pt x="50" y="99"/>
                  </a:cubicBezTo>
                  <a:cubicBezTo>
                    <a:pt x="49" y="98"/>
                    <a:pt x="49" y="97"/>
                    <a:pt x="48" y="97"/>
                  </a:cubicBezTo>
                  <a:cubicBezTo>
                    <a:pt x="47" y="97"/>
                    <a:pt x="47" y="97"/>
                    <a:pt x="46" y="97"/>
                  </a:cubicBezTo>
                  <a:cubicBezTo>
                    <a:pt x="46" y="97"/>
                    <a:pt x="45" y="97"/>
                    <a:pt x="45" y="98"/>
                  </a:cubicBezTo>
                  <a:cubicBezTo>
                    <a:pt x="44" y="98"/>
                    <a:pt x="43" y="98"/>
                    <a:pt x="42" y="98"/>
                  </a:cubicBezTo>
                  <a:cubicBezTo>
                    <a:pt x="40" y="98"/>
                    <a:pt x="41" y="94"/>
                    <a:pt x="40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39" y="92"/>
                    <a:pt x="39" y="95"/>
                    <a:pt x="39" y="96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39" y="97"/>
                    <a:pt x="38" y="98"/>
                    <a:pt x="38" y="99"/>
                  </a:cubicBezTo>
                  <a:cubicBezTo>
                    <a:pt x="38" y="101"/>
                    <a:pt x="39" y="105"/>
                    <a:pt x="35" y="106"/>
                  </a:cubicBezTo>
                  <a:cubicBezTo>
                    <a:pt x="35" y="106"/>
                    <a:pt x="34" y="106"/>
                    <a:pt x="33" y="106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1" y="103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7"/>
                    <a:pt x="30" y="97"/>
                    <a:pt x="30" y="96"/>
                  </a:cubicBezTo>
                  <a:cubicBezTo>
                    <a:pt x="30" y="96"/>
                    <a:pt x="30" y="96"/>
                    <a:pt x="30" y="95"/>
                  </a:cubicBezTo>
                  <a:cubicBezTo>
                    <a:pt x="30" y="95"/>
                    <a:pt x="30" y="94"/>
                    <a:pt x="30" y="93"/>
                  </a:cubicBezTo>
                  <a:cubicBezTo>
                    <a:pt x="30" y="93"/>
                    <a:pt x="30" y="92"/>
                    <a:pt x="31" y="91"/>
                  </a:cubicBezTo>
                  <a:cubicBezTo>
                    <a:pt x="31" y="90"/>
                    <a:pt x="31" y="88"/>
                    <a:pt x="30" y="87"/>
                  </a:cubicBezTo>
                  <a:cubicBezTo>
                    <a:pt x="30" y="86"/>
                    <a:pt x="31" y="85"/>
                    <a:pt x="31" y="84"/>
                  </a:cubicBezTo>
                  <a:cubicBezTo>
                    <a:pt x="30" y="83"/>
                    <a:pt x="24" y="88"/>
                    <a:pt x="22" y="84"/>
                  </a:cubicBezTo>
                  <a:cubicBezTo>
                    <a:pt x="22" y="84"/>
                    <a:pt x="22" y="83"/>
                    <a:pt x="22" y="83"/>
                  </a:cubicBezTo>
                  <a:cubicBezTo>
                    <a:pt x="22" y="82"/>
                    <a:pt x="22" y="81"/>
                    <a:pt x="23" y="80"/>
                  </a:cubicBezTo>
                  <a:cubicBezTo>
                    <a:pt x="23" y="79"/>
                    <a:pt x="23" y="78"/>
                    <a:pt x="24" y="77"/>
                  </a:cubicBezTo>
                  <a:cubicBezTo>
                    <a:pt x="24" y="76"/>
                    <a:pt x="24" y="76"/>
                    <a:pt x="25" y="76"/>
                  </a:cubicBezTo>
                  <a:cubicBezTo>
                    <a:pt x="25" y="75"/>
                    <a:pt x="26" y="74"/>
                    <a:pt x="26" y="73"/>
                  </a:cubicBezTo>
                  <a:cubicBezTo>
                    <a:pt x="27" y="72"/>
                    <a:pt x="26" y="72"/>
                    <a:pt x="26" y="71"/>
                  </a:cubicBezTo>
                  <a:cubicBezTo>
                    <a:pt x="26" y="70"/>
                    <a:pt x="26" y="67"/>
                    <a:pt x="24" y="66"/>
                  </a:cubicBezTo>
                  <a:cubicBezTo>
                    <a:pt x="23" y="66"/>
                    <a:pt x="23" y="66"/>
                    <a:pt x="22" y="66"/>
                  </a:cubicBezTo>
                  <a:cubicBezTo>
                    <a:pt x="21" y="67"/>
                    <a:pt x="21" y="70"/>
                    <a:pt x="21" y="71"/>
                  </a:cubicBezTo>
                  <a:cubicBezTo>
                    <a:pt x="20" y="72"/>
                    <a:pt x="20" y="72"/>
                    <a:pt x="20" y="73"/>
                  </a:cubicBezTo>
                  <a:cubicBezTo>
                    <a:pt x="20" y="74"/>
                    <a:pt x="19" y="75"/>
                    <a:pt x="19" y="76"/>
                  </a:cubicBezTo>
                  <a:cubicBezTo>
                    <a:pt x="19" y="77"/>
                    <a:pt x="19" y="78"/>
                    <a:pt x="18" y="78"/>
                  </a:cubicBezTo>
                  <a:cubicBezTo>
                    <a:pt x="18" y="79"/>
                    <a:pt x="18" y="80"/>
                    <a:pt x="17" y="81"/>
                  </a:cubicBezTo>
                  <a:cubicBezTo>
                    <a:pt x="17" y="82"/>
                    <a:pt x="15" y="83"/>
                    <a:pt x="15" y="84"/>
                  </a:cubicBezTo>
                  <a:cubicBezTo>
                    <a:pt x="14" y="84"/>
                    <a:pt x="13" y="85"/>
                    <a:pt x="13" y="85"/>
                  </a:cubicBezTo>
                  <a:cubicBezTo>
                    <a:pt x="11" y="85"/>
                    <a:pt x="10" y="86"/>
                    <a:pt x="9" y="87"/>
                  </a:cubicBezTo>
                  <a:cubicBezTo>
                    <a:pt x="8" y="87"/>
                    <a:pt x="8" y="87"/>
                    <a:pt x="7" y="87"/>
                  </a:cubicBezTo>
                  <a:cubicBezTo>
                    <a:pt x="6" y="87"/>
                    <a:pt x="5" y="87"/>
                    <a:pt x="4" y="87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4"/>
                    <a:pt x="4" y="80"/>
                    <a:pt x="5" y="79"/>
                  </a:cubicBezTo>
                  <a:cubicBezTo>
                    <a:pt x="5" y="79"/>
                    <a:pt x="6" y="79"/>
                    <a:pt x="6" y="79"/>
                  </a:cubicBezTo>
                  <a:cubicBezTo>
                    <a:pt x="6" y="78"/>
                    <a:pt x="6" y="78"/>
                    <a:pt x="6" y="77"/>
                  </a:cubicBezTo>
                  <a:cubicBezTo>
                    <a:pt x="7" y="77"/>
                    <a:pt x="7" y="77"/>
                    <a:pt x="7" y="76"/>
                  </a:cubicBezTo>
                  <a:cubicBezTo>
                    <a:pt x="9" y="74"/>
                    <a:pt x="10" y="72"/>
                    <a:pt x="12" y="70"/>
                  </a:cubicBezTo>
                  <a:cubicBezTo>
                    <a:pt x="12" y="69"/>
                    <a:pt x="13" y="67"/>
                    <a:pt x="13" y="66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5" y="63"/>
                    <a:pt x="15" y="62"/>
                    <a:pt x="15" y="60"/>
                  </a:cubicBezTo>
                  <a:cubicBezTo>
                    <a:pt x="16" y="59"/>
                    <a:pt x="16" y="58"/>
                    <a:pt x="17" y="57"/>
                  </a:cubicBezTo>
                  <a:cubicBezTo>
                    <a:pt x="17" y="57"/>
                    <a:pt x="17" y="57"/>
                    <a:pt x="17" y="56"/>
                  </a:cubicBezTo>
                  <a:cubicBezTo>
                    <a:pt x="17" y="55"/>
                    <a:pt x="16" y="55"/>
                    <a:pt x="15" y="54"/>
                  </a:cubicBezTo>
                  <a:cubicBezTo>
                    <a:pt x="15" y="54"/>
                    <a:pt x="15" y="53"/>
                    <a:pt x="14" y="53"/>
                  </a:cubicBezTo>
                  <a:cubicBezTo>
                    <a:pt x="14" y="51"/>
                    <a:pt x="13" y="50"/>
                    <a:pt x="12" y="49"/>
                  </a:cubicBezTo>
                  <a:cubicBezTo>
                    <a:pt x="12" y="48"/>
                    <a:pt x="11" y="48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10" y="45"/>
                    <a:pt x="12" y="42"/>
                    <a:pt x="13" y="41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4" y="38"/>
                    <a:pt x="14" y="38"/>
                    <a:pt x="15" y="37"/>
                  </a:cubicBezTo>
                  <a:cubicBezTo>
                    <a:pt x="15" y="36"/>
                    <a:pt x="16" y="34"/>
                    <a:pt x="15" y="33"/>
                  </a:cubicBezTo>
                  <a:cubicBezTo>
                    <a:pt x="14" y="32"/>
                    <a:pt x="12" y="32"/>
                    <a:pt x="12" y="32"/>
                  </a:cubicBezTo>
                  <a:cubicBezTo>
                    <a:pt x="11" y="32"/>
                    <a:pt x="10" y="33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  <a:cubicBezTo>
                    <a:pt x="6" y="33"/>
                    <a:pt x="6" y="34"/>
                    <a:pt x="5" y="34"/>
                  </a:cubicBezTo>
                  <a:cubicBezTo>
                    <a:pt x="5" y="34"/>
                    <a:pt x="5" y="34"/>
                    <a:pt x="4" y="34"/>
                  </a:cubicBezTo>
                  <a:cubicBezTo>
                    <a:pt x="3" y="35"/>
                    <a:pt x="2" y="36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2" y="30"/>
                    <a:pt x="4" y="27"/>
                    <a:pt x="7" y="25"/>
                  </a:cubicBezTo>
                  <a:cubicBezTo>
                    <a:pt x="8" y="24"/>
                    <a:pt x="8" y="23"/>
                    <a:pt x="9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9"/>
                    <a:pt x="12" y="18"/>
                  </a:cubicBezTo>
                  <a:cubicBezTo>
                    <a:pt x="13" y="18"/>
                    <a:pt x="13" y="17"/>
                    <a:pt x="14" y="16"/>
                  </a:cubicBezTo>
                  <a:cubicBezTo>
                    <a:pt x="14" y="16"/>
                    <a:pt x="15" y="15"/>
                    <a:pt x="15" y="15"/>
                  </a:cubicBezTo>
                  <a:cubicBezTo>
                    <a:pt x="16" y="13"/>
                    <a:pt x="17" y="12"/>
                    <a:pt x="18" y="11"/>
                  </a:cubicBezTo>
                  <a:cubicBezTo>
                    <a:pt x="19" y="10"/>
                    <a:pt x="19" y="9"/>
                    <a:pt x="20" y="9"/>
                  </a:cubicBezTo>
                  <a:cubicBezTo>
                    <a:pt x="22" y="7"/>
                    <a:pt x="23" y="4"/>
                    <a:pt x="25" y="3"/>
                  </a:cubicBezTo>
                  <a:cubicBezTo>
                    <a:pt x="25" y="3"/>
                    <a:pt x="26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067300" y="2651125"/>
              <a:ext cx="201613" cy="306388"/>
            </a:xfrm>
            <a:custGeom>
              <a:avLst/>
              <a:gdLst>
                <a:gd name="T0" fmla="*/ 47 w 74"/>
                <a:gd name="T1" fmla="*/ 56 h 112"/>
                <a:gd name="T2" fmla="*/ 46 w 74"/>
                <a:gd name="T3" fmla="*/ 69 h 112"/>
                <a:gd name="T4" fmla="*/ 58 w 74"/>
                <a:gd name="T5" fmla="*/ 69 h 112"/>
                <a:gd name="T6" fmla="*/ 24 w 74"/>
                <a:gd name="T7" fmla="*/ 33 h 112"/>
                <a:gd name="T8" fmla="*/ 29 w 74"/>
                <a:gd name="T9" fmla="*/ 10 h 112"/>
                <a:gd name="T10" fmla="*/ 28 w 74"/>
                <a:gd name="T11" fmla="*/ 24 h 112"/>
                <a:gd name="T12" fmla="*/ 34 w 74"/>
                <a:gd name="T13" fmla="*/ 34 h 112"/>
                <a:gd name="T14" fmla="*/ 35 w 74"/>
                <a:gd name="T15" fmla="*/ 30 h 112"/>
                <a:gd name="T16" fmla="*/ 37 w 74"/>
                <a:gd name="T17" fmla="*/ 15 h 112"/>
                <a:gd name="T18" fmla="*/ 8 w 74"/>
                <a:gd name="T19" fmla="*/ 11 h 112"/>
                <a:gd name="T20" fmla="*/ 16 w 74"/>
                <a:gd name="T21" fmla="*/ 30 h 112"/>
                <a:gd name="T22" fmla="*/ 18 w 74"/>
                <a:gd name="T23" fmla="*/ 25 h 112"/>
                <a:gd name="T24" fmla="*/ 10 w 74"/>
                <a:gd name="T25" fmla="*/ 8 h 112"/>
                <a:gd name="T26" fmla="*/ 10 w 74"/>
                <a:gd name="T27" fmla="*/ 0 h 112"/>
                <a:gd name="T28" fmla="*/ 18 w 74"/>
                <a:gd name="T29" fmla="*/ 9 h 112"/>
                <a:gd name="T30" fmla="*/ 22 w 74"/>
                <a:gd name="T31" fmla="*/ 15 h 112"/>
                <a:gd name="T32" fmla="*/ 26 w 74"/>
                <a:gd name="T33" fmla="*/ 8 h 112"/>
                <a:gd name="T34" fmla="*/ 39 w 74"/>
                <a:gd name="T35" fmla="*/ 3 h 112"/>
                <a:gd name="T36" fmla="*/ 44 w 74"/>
                <a:gd name="T37" fmla="*/ 20 h 112"/>
                <a:gd name="T38" fmla="*/ 42 w 74"/>
                <a:gd name="T39" fmla="*/ 32 h 112"/>
                <a:gd name="T40" fmla="*/ 37 w 74"/>
                <a:gd name="T41" fmla="*/ 39 h 112"/>
                <a:gd name="T42" fmla="*/ 38 w 74"/>
                <a:gd name="T43" fmla="*/ 51 h 112"/>
                <a:gd name="T44" fmla="*/ 42 w 74"/>
                <a:gd name="T45" fmla="*/ 52 h 112"/>
                <a:gd name="T46" fmla="*/ 46 w 74"/>
                <a:gd name="T47" fmla="*/ 44 h 112"/>
                <a:gd name="T48" fmla="*/ 50 w 74"/>
                <a:gd name="T49" fmla="*/ 36 h 112"/>
                <a:gd name="T50" fmla="*/ 59 w 74"/>
                <a:gd name="T51" fmla="*/ 25 h 112"/>
                <a:gd name="T52" fmla="*/ 69 w 74"/>
                <a:gd name="T53" fmla="*/ 20 h 112"/>
                <a:gd name="T54" fmla="*/ 54 w 74"/>
                <a:gd name="T55" fmla="*/ 40 h 112"/>
                <a:gd name="T56" fmla="*/ 48 w 74"/>
                <a:gd name="T57" fmla="*/ 53 h 112"/>
                <a:gd name="T58" fmla="*/ 56 w 74"/>
                <a:gd name="T59" fmla="*/ 55 h 112"/>
                <a:gd name="T60" fmla="*/ 67 w 74"/>
                <a:gd name="T61" fmla="*/ 58 h 112"/>
                <a:gd name="T62" fmla="*/ 66 w 74"/>
                <a:gd name="T63" fmla="*/ 76 h 112"/>
                <a:gd name="T64" fmla="*/ 64 w 74"/>
                <a:gd name="T65" fmla="*/ 86 h 112"/>
                <a:gd name="T66" fmla="*/ 54 w 74"/>
                <a:gd name="T67" fmla="*/ 95 h 112"/>
                <a:gd name="T68" fmla="*/ 56 w 74"/>
                <a:gd name="T69" fmla="*/ 90 h 112"/>
                <a:gd name="T70" fmla="*/ 60 w 74"/>
                <a:gd name="T71" fmla="*/ 83 h 112"/>
                <a:gd name="T72" fmla="*/ 57 w 74"/>
                <a:gd name="T73" fmla="*/ 80 h 112"/>
                <a:gd name="T74" fmla="*/ 44 w 74"/>
                <a:gd name="T75" fmla="*/ 76 h 112"/>
                <a:gd name="T76" fmla="*/ 35 w 74"/>
                <a:gd name="T77" fmla="*/ 79 h 112"/>
                <a:gd name="T78" fmla="*/ 32 w 74"/>
                <a:gd name="T79" fmla="*/ 86 h 112"/>
                <a:gd name="T80" fmla="*/ 26 w 74"/>
                <a:gd name="T81" fmla="*/ 98 h 112"/>
                <a:gd name="T82" fmla="*/ 24 w 74"/>
                <a:gd name="T83" fmla="*/ 106 h 112"/>
                <a:gd name="T84" fmla="*/ 18 w 74"/>
                <a:gd name="T85" fmla="*/ 101 h 112"/>
                <a:gd name="T86" fmla="*/ 22 w 74"/>
                <a:gd name="T87" fmla="*/ 95 h 112"/>
                <a:gd name="T88" fmla="*/ 25 w 74"/>
                <a:gd name="T89" fmla="*/ 87 h 112"/>
                <a:gd name="T90" fmla="*/ 28 w 74"/>
                <a:gd name="T91" fmla="*/ 76 h 112"/>
                <a:gd name="T92" fmla="*/ 33 w 74"/>
                <a:gd name="T93" fmla="*/ 69 h 112"/>
                <a:gd name="T94" fmla="*/ 36 w 74"/>
                <a:gd name="T95" fmla="*/ 62 h 112"/>
                <a:gd name="T96" fmla="*/ 30 w 74"/>
                <a:gd name="T97" fmla="*/ 46 h 112"/>
                <a:gd name="T98" fmla="*/ 23 w 74"/>
                <a:gd name="T99" fmla="*/ 39 h 112"/>
                <a:gd name="T100" fmla="*/ 23 w 74"/>
                <a:gd name="T101" fmla="*/ 52 h 112"/>
                <a:gd name="T102" fmla="*/ 23 w 74"/>
                <a:gd name="T103" fmla="*/ 67 h 112"/>
                <a:gd name="T104" fmla="*/ 17 w 74"/>
                <a:gd name="T105" fmla="*/ 77 h 112"/>
                <a:gd name="T106" fmla="*/ 8 w 74"/>
                <a:gd name="T107" fmla="*/ 69 h 112"/>
                <a:gd name="T108" fmla="*/ 2 w 74"/>
                <a:gd name="T109" fmla="*/ 54 h 112"/>
                <a:gd name="T110" fmla="*/ 0 w 74"/>
                <a:gd name="T111" fmla="*/ 42 h 112"/>
                <a:gd name="T112" fmla="*/ 8 w 74"/>
                <a:gd name="T113" fmla="*/ 49 h 112"/>
                <a:gd name="T114" fmla="*/ 13 w 74"/>
                <a:gd name="T115" fmla="*/ 54 h 112"/>
                <a:gd name="T116" fmla="*/ 14 w 74"/>
                <a:gd name="T117" fmla="*/ 39 h 112"/>
                <a:gd name="T118" fmla="*/ 10 w 74"/>
                <a:gd name="T119" fmla="*/ 30 h 112"/>
                <a:gd name="T120" fmla="*/ 3 w 74"/>
                <a:gd name="T121" fmla="*/ 17 h 112"/>
                <a:gd name="T122" fmla="*/ 2 w 74"/>
                <a:gd name="T123" fmla="*/ 10 h 112"/>
                <a:gd name="T124" fmla="*/ 4 w 74"/>
                <a:gd name="T125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112">
                  <a:moveTo>
                    <a:pt x="65" y="61"/>
                  </a:moveTo>
                  <a:cubicBezTo>
                    <a:pt x="65" y="62"/>
                    <a:pt x="65" y="62"/>
                    <a:pt x="66" y="63"/>
                  </a:cubicBezTo>
                  <a:cubicBezTo>
                    <a:pt x="66" y="63"/>
                    <a:pt x="66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6" y="63"/>
                    <a:pt x="65" y="62"/>
                    <a:pt x="65" y="61"/>
                  </a:cubicBezTo>
                  <a:close/>
                  <a:moveTo>
                    <a:pt x="47" y="56"/>
                  </a:moveTo>
                  <a:cubicBezTo>
                    <a:pt x="47" y="57"/>
                    <a:pt x="47" y="57"/>
                    <a:pt x="47" y="58"/>
                  </a:cubicBezTo>
                  <a:cubicBezTo>
                    <a:pt x="46" y="59"/>
                    <a:pt x="46" y="60"/>
                    <a:pt x="46" y="60"/>
                  </a:cubicBezTo>
                  <a:cubicBezTo>
                    <a:pt x="46" y="61"/>
                    <a:pt x="45" y="61"/>
                    <a:pt x="45" y="62"/>
                  </a:cubicBezTo>
                  <a:cubicBezTo>
                    <a:pt x="45" y="62"/>
                    <a:pt x="44" y="64"/>
                    <a:pt x="44" y="65"/>
                  </a:cubicBezTo>
                  <a:cubicBezTo>
                    <a:pt x="44" y="66"/>
                    <a:pt x="45" y="67"/>
                    <a:pt x="45" y="68"/>
                  </a:cubicBezTo>
                  <a:cubicBezTo>
                    <a:pt x="46" y="68"/>
                    <a:pt x="46" y="69"/>
                    <a:pt x="46" y="69"/>
                  </a:cubicBezTo>
                  <a:cubicBezTo>
                    <a:pt x="46" y="69"/>
                    <a:pt x="46" y="70"/>
                    <a:pt x="46" y="70"/>
                  </a:cubicBezTo>
                  <a:cubicBezTo>
                    <a:pt x="47" y="71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5" y="72"/>
                    <a:pt x="56" y="71"/>
                  </a:cubicBezTo>
                  <a:cubicBezTo>
                    <a:pt x="56" y="70"/>
                    <a:pt x="57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6"/>
                    <a:pt x="56" y="63"/>
                    <a:pt x="54" y="61"/>
                  </a:cubicBezTo>
                  <a:cubicBezTo>
                    <a:pt x="54" y="61"/>
                    <a:pt x="53" y="61"/>
                    <a:pt x="53" y="60"/>
                  </a:cubicBezTo>
                  <a:cubicBezTo>
                    <a:pt x="52" y="60"/>
                    <a:pt x="51" y="60"/>
                    <a:pt x="51" y="59"/>
                  </a:cubicBezTo>
                  <a:cubicBezTo>
                    <a:pt x="50" y="58"/>
                    <a:pt x="49" y="56"/>
                    <a:pt x="47" y="56"/>
                  </a:cubicBezTo>
                  <a:close/>
                  <a:moveTo>
                    <a:pt x="24" y="33"/>
                  </a:moveTo>
                  <a:cubicBezTo>
                    <a:pt x="24" y="33"/>
                    <a:pt x="24" y="34"/>
                    <a:pt x="24" y="34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lose/>
                  <a:moveTo>
                    <a:pt x="30" y="8"/>
                  </a:moveTo>
                  <a:cubicBezTo>
                    <a:pt x="30" y="9"/>
                    <a:pt x="29" y="9"/>
                    <a:pt x="29" y="10"/>
                  </a:cubicBezTo>
                  <a:cubicBezTo>
                    <a:pt x="28" y="11"/>
                    <a:pt x="28" y="12"/>
                    <a:pt x="28" y="13"/>
                  </a:cubicBezTo>
                  <a:cubicBezTo>
                    <a:pt x="28" y="13"/>
                    <a:pt x="28" y="14"/>
                    <a:pt x="27" y="14"/>
                  </a:cubicBezTo>
                  <a:cubicBezTo>
                    <a:pt x="27" y="15"/>
                    <a:pt x="27" y="16"/>
                    <a:pt x="27" y="16"/>
                  </a:cubicBezTo>
                  <a:cubicBezTo>
                    <a:pt x="27" y="17"/>
                    <a:pt x="27" y="18"/>
                    <a:pt x="26" y="19"/>
                  </a:cubicBezTo>
                  <a:cubicBezTo>
                    <a:pt x="26" y="19"/>
                    <a:pt x="26" y="20"/>
                    <a:pt x="26" y="21"/>
                  </a:cubicBezTo>
                  <a:cubicBezTo>
                    <a:pt x="26" y="22"/>
                    <a:pt x="27" y="23"/>
                    <a:pt x="28" y="24"/>
                  </a:cubicBezTo>
                  <a:cubicBezTo>
                    <a:pt x="28" y="25"/>
                    <a:pt x="29" y="25"/>
                    <a:pt x="29" y="26"/>
                  </a:cubicBezTo>
                  <a:cubicBezTo>
                    <a:pt x="29" y="27"/>
                    <a:pt x="30" y="28"/>
                    <a:pt x="30" y="28"/>
                  </a:cubicBezTo>
                  <a:cubicBezTo>
                    <a:pt x="31" y="29"/>
                    <a:pt x="31" y="30"/>
                    <a:pt x="32" y="30"/>
                  </a:cubicBezTo>
                  <a:cubicBezTo>
                    <a:pt x="32" y="31"/>
                    <a:pt x="33" y="32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29"/>
                    <a:pt x="36" y="28"/>
                    <a:pt x="36" y="27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6" y="21"/>
                    <a:pt x="36" y="20"/>
                    <a:pt x="36" y="18"/>
                  </a:cubicBezTo>
                  <a:cubicBezTo>
                    <a:pt x="36" y="18"/>
                    <a:pt x="36" y="18"/>
                    <a:pt x="37" y="17"/>
                  </a:cubicBezTo>
                  <a:cubicBezTo>
                    <a:pt x="37" y="17"/>
                    <a:pt x="36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7" y="12"/>
                    <a:pt x="36" y="10"/>
                    <a:pt x="34" y="8"/>
                  </a:cubicBezTo>
                  <a:cubicBezTo>
                    <a:pt x="33" y="7"/>
                    <a:pt x="32" y="7"/>
                    <a:pt x="30" y="8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7"/>
                  </a:cubicBezTo>
                  <a:cubicBezTo>
                    <a:pt x="7" y="8"/>
                    <a:pt x="8" y="10"/>
                    <a:pt x="8" y="11"/>
                  </a:cubicBezTo>
                  <a:cubicBezTo>
                    <a:pt x="8" y="12"/>
                    <a:pt x="8" y="14"/>
                    <a:pt x="8" y="15"/>
                  </a:cubicBezTo>
                  <a:cubicBezTo>
                    <a:pt x="9" y="16"/>
                    <a:pt x="9" y="17"/>
                    <a:pt x="10" y="18"/>
                  </a:cubicBezTo>
                  <a:cubicBezTo>
                    <a:pt x="10" y="19"/>
                    <a:pt x="10" y="20"/>
                    <a:pt x="10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2" y="23"/>
                    <a:pt x="13" y="25"/>
                    <a:pt x="13" y="26"/>
                  </a:cubicBezTo>
                  <a:cubicBezTo>
                    <a:pt x="14" y="28"/>
                    <a:pt x="15" y="29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6"/>
                    <a:pt x="16" y="26"/>
                    <a:pt x="17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17" y="25"/>
                    <a:pt x="17" y="24"/>
                    <a:pt x="17" y="24"/>
                  </a:cubicBezTo>
                  <a:cubicBezTo>
                    <a:pt x="18" y="23"/>
                    <a:pt x="18" y="23"/>
                    <a:pt x="18" y="22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6" y="19"/>
                    <a:pt x="16" y="18"/>
                    <a:pt x="15" y="17"/>
                  </a:cubicBezTo>
                  <a:cubicBezTo>
                    <a:pt x="14" y="16"/>
                    <a:pt x="14" y="15"/>
                    <a:pt x="14" y="14"/>
                  </a:cubicBezTo>
                  <a:cubicBezTo>
                    <a:pt x="13" y="12"/>
                    <a:pt x="11" y="10"/>
                    <a:pt x="10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4" y="2"/>
                  </a:moveTo>
                  <a:cubicBezTo>
                    <a:pt x="5" y="1"/>
                    <a:pt x="7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5" y="5"/>
                    <a:pt x="16" y="5"/>
                    <a:pt x="16" y="6"/>
                  </a:cubicBezTo>
                  <a:cubicBezTo>
                    <a:pt x="17" y="6"/>
                    <a:pt x="17" y="7"/>
                    <a:pt x="18" y="7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2" y="12"/>
                  </a:cubicBezTo>
                  <a:cubicBezTo>
                    <a:pt x="23" y="11"/>
                    <a:pt x="24" y="11"/>
                    <a:pt x="24" y="10"/>
                  </a:cubicBezTo>
                  <a:cubicBezTo>
                    <a:pt x="24" y="10"/>
                    <a:pt x="25" y="9"/>
                    <a:pt x="25" y="9"/>
                  </a:cubicBezTo>
                  <a:cubicBezTo>
                    <a:pt x="25" y="9"/>
                    <a:pt x="25" y="8"/>
                    <a:pt x="26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8" y="6"/>
                    <a:pt x="29" y="5"/>
                  </a:cubicBezTo>
                  <a:cubicBezTo>
                    <a:pt x="30" y="4"/>
                    <a:pt x="31" y="3"/>
                    <a:pt x="32" y="3"/>
                  </a:cubicBezTo>
                  <a:cubicBezTo>
                    <a:pt x="33" y="2"/>
                    <a:pt x="34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8" y="2"/>
                    <a:pt x="39" y="3"/>
                  </a:cubicBezTo>
                  <a:cubicBezTo>
                    <a:pt x="40" y="3"/>
                    <a:pt x="43" y="7"/>
                    <a:pt x="44" y="8"/>
                  </a:cubicBezTo>
                  <a:cubicBezTo>
                    <a:pt x="44" y="9"/>
                    <a:pt x="44" y="10"/>
                    <a:pt x="44" y="11"/>
                  </a:cubicBezTo>
                  <a:cubicBezTo>
                    <a:pt x="44" y="11"/>
                    <a:pt x="44" y="12"/>
                    <a:pt x="44" y="12"/>
                  </a:cubicBezTo>
                  <a:cubicBezTo>
                    <a:pt x="45" y="13"/>
                    <a:pt x="44" y="13"/>
                    <a:pt x="44" y="14"/>
                  </a:cubicBezTo>
                  <a:cubicBezTo>
                    <a:pt x="44" y="14"/>
                    <a:pt x="44" y="15"/>
                    <a:pt x="45" y="15"/>
                  </a:cubicBezTo>
                  <a:cubicBezTo>
                    <a:pt x="44" y="17"/>
                    <a:pt x="44" y="19"/>
                    <a:pt x="44" y="20"/>
                  </a:cubicBezTo>
                  <a:cubicBezTo>
                    <a:pt x="44" y="21"/>
                    <a:pt x="44" y="23"/>
                    <a:pt x="44" y="24"/>
                  </a:cubicBezTo>
                  <a:cubicBezTo>
                    <a:pt x="44" y="25"/>
                    <a:pt x="44" y="26"/>
                    <a:pt x="44" y="26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3" y="28"/>
                    <a:pt x="43" y="29"/>
                    <a:pt x="43" y="29"/>
                  </a:cubicBezTo>
                  <a:cubicBezTo>
                    <a:pt x="43" y="30"/>
                    <a:pt x="43" y="30"/>
                    <a:pt x="42" y="30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2"/>
                    <a:pt x="41" y="32"/>
                    <a:pt x="41" y="33"/>
                  </a:cubicBezTo>
                  <a:cubicBezTo>
                    <a:pt x="41" y="33"/>
                    <a:pt x="41" y="34"/>
                    <a:pt x="41" y="34"/>
                  </a:cubicBezTo>
                  <a:cubicBezTo>
                    <a:pt x="40" y="34"/>
                    <a:pt x="40" y="35"/>
                    <a:pt x="40" y="35"/>
                  </a:cubicBezTo>
                  <a:cubicBezTo>
                    <a:pt x="40" y="35"/>
                    <a:pt x="39" y="36"/>
                    <a:pt x="39" y="36"/>
                  </a:cubicBezTo>
                  <a:cubicBezTo>
                    <a:pt x="38" y="37"/>
                    <a:pt x="38" y="37"/>
                    <a:pt x="38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6" y="39"/>
                    <a:pt x="36" y="43"/>
                    <a:pt x="36" y="43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7" y="46"/>
                    <a:pt x="36" y="46"/>
                    <a:pt x="36" y="47"/>
                  </a:cubicBezTo>
                  <a:cubicBezTo>
                    <a:pt x="36" y="47"/>
                    <a:pt x="37" y="48"/>
                    <a:pt x="37" y="48"/>
                  </a:cubicBezTo>
                  <a:cubicBezTo>
                    <a:pt x="37" y="49"/>
                    <a:pt x="37" y="49"/>
                    <a:pt x="37" y="50"/>
                  </a:cubicBezTo>
                  <a:cubicBezTo>
                    <a:pt x="37" y="50"/>
                    <a:pt x="38" y="51"/>
                    <a:pt x="38" y="51"/>
                  </a:cubicBezTo>
                  <a:cubicBezTo>
                    <a:pt x="38" y="52"/>
                    <a:pt x="39" y="54"/>
                    <a:pt x="39" y="55"/>
                  </a:cubicBezTo>
                  <a:cubicBezTo>
                    <a:pt x="39" y="55"/>
                    <a:pt x="39" y="56"/>
                    <a:pt x="39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6"/>
                    <a:pt x="40" y="55"/>
                    <a:pt x="41" y="55"/>
                  </a:cubicBezTo>
                  <a:cubicBezTo>
                    <a:pt x="41" y="55"/>
                    <a:pt x="41" y="54"/>
                    <a:pt x="41" y="54"/>
                  </a:cubicBezTo>
                  <a:cubicBezTo>
                    <a:pt x="41" y="53"/>
                    <a:pt x="41" y="52"/>
                    <a:pt x="42" y="52"/>
                  </a:cubicBezTo>
                  <a:cubicBezTo>
                    <a:pt x="42" y="51"/>
                    <a:pt x="42" y="51"/>
                    <a:pt x="42" y="50"/>
                  </a:cubicBezTo>
                  <a:cubicBezTo>
                    <a:pt x="42" y="50"/>
                    <a:pt x="43" y="49"/>
                    <a:pt x="43" y="49"/>
                  </a:cubicBezTo>
                  <a:cubicBezTo>
                    <a:pt x="43" y="48"/>
                    <a:pt x="43" y="48"/>
                    <a:pt x="44" y="47"/>
                  </a:cubicBezTo>
                  <a:cubicBezTo>
                    <a:pt x="44" y="47"/>
                    <a:pt x="44" y="46"/>
                    <a:pt x="45" y="46"/>
                  </a:cubicBezTo>
                  <a:cubicBezTo>
                    <a:pt x="45" y="46"/>
                    <a:pt x="45" y="45"/>
                    <a:pt x="45" y="45"/>
                  </a:cubicBezTo>
                  <a:cubicBezTo>
                    <a:pt x="45" y="44"/>
                    <a:pt x="46" y="44"/>
                    <a:pt x="46" y="44"/>
                  </a:cubicBezTo>
                  <a:cubicBezTo>
                    <a:pt x="47" y="43"/>
                    <a:pt x="46" y="42"/>
                    <a:pt x="47" y="41"/>
                  </a:cubicBezTo>
                  <a:cubicBezTo>
                    <a:pt x="48" y="41"/>
                    <a:pt x="48" y="40"/>
                    <a:pt x="48" y="40"/>
                  </a:cubicBezTo>
                  <a:cubicBezTo>
                    <a:pt x="48" y="40"/>
                    <a:pt x="48" y="39"/>
                    <a:pt x="48" y="39"/>
                  </a:cubicBezTo>
                  <a:cubicBezTo>
                    <a:pt x="48" y="39"/>
                    <a:pt x="49" y="38"/>
                    <a:pt x="49" y="38"/>
                  </a:cubicBezTo>
                  <a:cubicBezTo>
                    <a:pt x="49" y="37"/>
                    <a:pt x="50" y="37"/>
                    <a:pt x="50" y="37"/>
                  </a:cubicBezTo>
                  <a:cubicBezTo>
                    <a:pt x="50" y="37"/>
                    <a:pt x="50" y="36"/>
                    <a:pt x="50" y="36"/>
                  </a:cubicBezTo>
                  <a:cubicBezTo>
                    <a:pt x="50" y="35"/>
                    <a:pt x="51" y="35"/>
                    <a:pt x="52" y="34"/>
                  </a:cubicBezTo>
                  <a:cubicBezTo>
                    <a:pt x="52" y="33"/>
                    <a:pt x="53" y="32"/>
                    <a:pt x="54" y="31"/>
                  </a:cubicBezTo>
                  <a:cubicBezTo>
                    <a:pt x="54" y="31"/>
                    <a:pt x="55" y="30"/>
                    <a:pt x="56" y="29"/>
                  </a:cubicBezTo>
                  <a:cubicBezTo>
                    <a:pt x="56" y="29"/>
                    <a:pt x="57" y="28"/>
                    <a:pt x="57" y="28"/>
                  </a:cubicBezTo>
                  <a:cubicBezTo>
                    <a:pt x="57" y="27"/>
                    <a:pt x="57" y="27"/>
                    <a:pt x="58" y="26"/>
                  </a:cubicBezTo>
                  <a:cubicBezTo>
                    <a:pt x="58" y="26"/>
                    <a:pt x="59" y="25"/>
                    <a:pt x="59" y="25"/>
                  </a:cubicBezTo>
                  <a:cubicBezTo>
                    <a:pt x="60" y="24"/>
                    <a:pt x="61" y="23"/>
                    <a:pt x="62" y="22"/>
                  </a:cubicBezTo>
                  <a:cubicBezTo>
                    <a:pt x="63" y="22"/>
                    <a:pt x="63" y="22"/>
                    <a:pt x="63" y="21"/>
                  </a:cubicBezTo>
                  <a:cubicBezTo>
                    <a:pt x="64" y="20"/>
                    <a:pt x="66" y="19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8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2"/>
                    <a:pt x="66" y="24"/>
                  </a:cubicBezTo>
                  <a:cubicBezTo>
                    <a:pt x="65" y="25"/>
                    <a:pt x="65" y="26"/>
                    <a:pt x="64" y="27"/>
                  </a:cubicBezTo>
                  <a:cubicBezTo>
                    <a:pt x="63" y="29"/>
                    <a:pt x="61" y="29"/>
                    <a:pt x="59" y="31"/>
                  </a:cubicBezTo>
                  <a:cubicBezTo>
                    <a:pt x="58" y="32"/>
                    <a:pt x="58" y="34"/>
                    <a:pt x="57" y="36"/>
                  </a:cubicBezTo>
                  <a:cubicBezTo>
                    <a:pt x="56" y="36"/>
                    <a:pt x="55" y="37"/>
                    <a:pt x="55" y="37"/>
                  </a:cubicBezTo>
                  <a:cubicBezTo>
                    <a:pt x="55" y="38"/>
                    <a:pt x="55" y="39"/>
                    <a:pt x="54" y="40"/>
                  </a:cubicBezTo>
                  <a:cubicBezTo>
                    <a:pt x="54" y="41"/>
                    <a:pt x="53" y="42"/>
                    <a:pt x="52" y="43"/>
                  </a:cubicBezTo>
                  <a:cubicBezTo>
                    <a:pt x="52" y="43"/>
                    <a:pt x="52" y="44"/>
                    <a:pt x="52" y="45"/>
                  </a:cubicBez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1" y="47"/>
                    <a:pt x="51" y="48"/>
                  </a:cubicBezTo>
                  <a:cubicBezTo>
                    <a:pt x="50" y="49"/>
                    <a:pt x="50" y="49"/>
                    <a:pt x="50" y="50"/>
                  </a:cubicBezTo>
                  <a:cubicBezTo>
                    <a:pt x="49" y="51"/>
                    <a:pt x="49" y="52"/>
                    <a:pt x="48" y="53"/>
                  </a:cubicBezTo>
                  <a:cubicBezTo>
                    <a:pt x="49" y="53"/>
                    <a:pt x="49" y="53"/>
                    <a:pt x="48" y="53"/>
                  </a:cubicBezTo>
                  <a:cubicBezTo>
                    <a:pt x="48" y="53"/>
                    <a:pt x="49" y="53"/>
                    <a:pt x="49" y="53"/>
                  </a:cubicBezTo>
                  <a:cubicBezTo>
                    <a:pt x="50" y="53"/>
                    <a:pt x="52" y="53"/>
                    <a:pt x="53" y="54"/>
                  </a:cubicBezTo>
                  <a:cubicBezTo>
                    <a:pt x="53" y="54"/>
                    <a:pt x="53" y="54"/>
                    <a:pt x="54" y="54"/>
                  </a:cubicBezTo>
                  <a:cubicBezTo>
                    <a:pt x="54" y="54"/>
                    <a:pt x="55" y="55"/>
                    <a:pt x="55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56"/>
                    <a:pt x="58" y="56"/>
                    <a:pt x="59" y="56"/>
                  </a:cubicBezTo>
                  <a:cubicBezTo>
                    <a:pt x="59" y="56"/>
                    <a:pt x="60" y="56"/>
                    <a:pt x="60" y="56"/>
                  </a:cubicBezTo>
                  <a:cubicBezTo>
                    <a:pt x="61" y="57"/>
                    <a:pt x="61" y="58"/>
                    <a:pt x="62" y="58"/>
                  </a:cubicBezTo>
                  <a:cubicBezTo>
                    <a:pt x="63" y="58"/>
                    <a:pt x="63" y="58"/>
                    <a:pt x="64" y="58"/>
                  </a:cubicBezTo>
                  <a:cubicBezTo>
                    <a:pt x="65" y="58"/>
                    <a:pt x="66" y="58"/>
                    <a:pt x="67" y="58"/>
                  </a:cubicBezTo>
                  <a:cubicBezTo>
                    <a:pt x="67" y="59"/>
                    <a:pt x="68" y="59"/>
                    <a:pt x="69" y="60"/>
                  </a:cubicBezTo>
                  <a:cubicBezTo>
                    <a:pt x="70" y="60"/>
                    <a:pt x="71" y="60"/>
                    <a:pt x="72" y="60"/>
                  </a:cubicBezTo>
                  <a:cubicBezTo>
                    <a:pt x="73" y="61"/>
                    <a:pt x="74" y="63"/>
                    <a:pt x="74" y="64"/>
                  </a:cubicBezTo>
                  <a:cubicBezTo>
                    <a:pt x="74" y="67"/>
                    <a:pt x="68" y="69"/>
                    <a:pt x="66" y="72"/>
                  </a:cubicBezTo>
                  <a:cubicBezTo>
                    <a:pt x="66" y="72"/>
                    <a:pt x="66" y="74"/>
                    <a:pt x="66" y="74"/>
                  </a:cubicBezTo>
                  <a:cubicBezTo>
                    <a:pt x="66" y="75"/>
                    <a:pt x="66" y="75"/>
                    <a:pt x="66" y="76"/>
                  </a:cubicBezTo>
                  <a:cubicBezTo>
                    <a:pt x="66" y="77"/>
                    <a:pt x="66" y="77"/>
                    <a:pt x="66" y="78"/>
                  </a:cubicBezTo>
                  <a:cubicBezTo>
                    <a:pt x="66" y="79"/>
                    <a:pt x="66" y="80"/>
                    <a:pt x="66" y="80"/>
                  </a:cubicBezTo>
                  <a:cubicBezTo>
                    <a:pt x="66" y="81"/>
                    <a:pt x="65" y="82"/>
                    <a:pt x="65" y="82"/>
                  </a:cubicBezTo>
                  <a:cubicBezTo>
                    <a:pt x="65" y="83"/>
                    <a:pt x="65" y="83"/>
                    <a:pt x="65" y="84"/>
                  </a:cubicBezTo>
                  <a:cubicBezTo>
                    <a:pt x="65" y="84"/>
                    <a:pt x="65" y="84"/>
                    <a:pt x="64" y="85"/>
                  </a:cubicBezTo>
                  <a:cubicBezTo>
                    <a:pt x="64" y="85"/>
                    <a:pt x="64" y="86"/>
                    <a:pt x="64" y="86"/>
                  </a:cubicBezTo>
                  <a:cubicBezTo>
                    <a:pt x="63" y="87"/>
                    <a:pt x="63" y="88"/>
                    <a:pt x="62" y="89"/>
                  </a:cubicBezTo>
                  <a:cubicBezTo>
                    <a:pt x="62" y="89"/>
                    <a:pt x="62" y="89"/>
                    <a:pt x="61" y="89"/>
                  </a:cubicBezTo>
                  <a:cubicBezTo>
                    <a:pt x="61" y="90"/>
                    <a:pt x="61" y="90"/>
                    <a:pt x="60" y="90"/>
                  </a:cubicBezTo>
                  <a:cubicBezTo>
                    <a:pt x="60" y="91"/>
                    <a:pt x="60" y="91"/>
                    <a:pt x="60" y="92"/>
                  </a:cubicBezTo>
                  <a:cubicBezTo>
                    <a:pt x="59" y="93"/>
                    <a:pt x="57" y="94"/>
                    <a:pt x="56" y="95"/>
                  </a:cubicBezTo>
                  <a:cubicBezTo>
                    <a:pt x="55" y="95"/>
                    <a:pt x="55" y="95"/>
                    <a:pt x="54" y="95"/>
                  </a:cubicBezTo>
                  <a:cubicBezTo>
                    <a:pt x="54" y="95"/>
                    <a:pt x="53" y="96"/>
                    <a:pt x="53" y="96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2" y="96"/>
                    <a:pt x="51" y="95"/>
                    <a:pt x="51" y="95"/>
                  </a:cubicBezTo>
                  <a:cubicBezTo>
                    <a:pt x="51" y="94"/>
                    <a:pt x="52" y="94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2"/>
                    <a:pt x="56" y="91"/>
                    <a:pt x="56" y="90"/>
                  </a:cubicBezTo>
                  <a:cubicBezTo>
                    <a:pt x="56" y="90"/>
                    <a:pt x="57" y="90"/>
                    <a:pt x="57" y="89"/>
                  </a:cubicBezTo>
                  <a:cubicBezTo>
                    <a:pt x="57" y="89"/>
                    <a:pt x="57" y="89"/>
                    <a:pt x="57" y="88"/>
                  </a:cubicBezTo>
                  <a:cubicBezTo>
                    <a:pt x="58" y="88"/>
                    <a:pt x="58" y="87"/>
                    <a:pt x="59" y="87"/>
                  </a:cubicBezTo>
                  <a:cubicBezTo>
                    <a:pt x="59" y="87"/>
                    <a:pt x="59" y="87"/>
                    <a:pt x="59" y="86"/>
                  </a:cubicBezTo>
                  <a:cubicBezTo>
                    <a:pt x="59" y="86"/>
                    <a:pt x="59" y="85"/>
                    <a:pt x="60" y="84"/>
                  </a:cubicBezTo>
                  <a:cubicBezTo>
                    <a:pt x="60" y="84"/>
                    <a:pt x="60" y="83"/>
                    <a:pt x="60" y="83"/>
                  </a:cubicBezTo>
                  <a:cubicBezTo>
                    <a:pt x="60" y="82"/>
                    <a:pt x="61" y="82"/>
                    <a:pt x="61" y="82"/>
                  </a:cubicBezTo>
                  <a:cubicBezTo>
                    <a:pt x="61" y="81"/>
                    <a:pt x="61" y="81"/>
                    <a:pt x="61" y="80"/>
                  </a:cubicBezTo>
                  <a:cubicBezTo>
                    <a:pt x="61" y="80"/>
                    <a:pt x="61" y="79"/>
                    <a:pt x="61" y="79"/>
                  </a:cubicBezTo>
                  <a:cubicBezTo>
                    <a:pt x="61" y="78"/>
                    <a:pt x="61" y="77"/>
                    <a:pt x="61" y="76"/>
                  </a:cubicBezTo>
                  <a:cubicBezTo>
                    <a:pt x="60" y="77"/>
                    <a:pt x="59" y="77"/>
                    <a:pt x="59" y="78"/>
                  </a:cubicBezTo>
                  <a:cubicBezTo>
                    <a:pt x="58" y="78"/>
                    <a:pt x="57" y="79"/>
                    <a:pt x="57" y="80"/>
                  </a:cubicBezTo>
                  <a:cubicBezTo>
                    <a:pt x="56" y="80"/>
                    <a:pt x="56" y="80"/>
                    <a:pt x="55" y="80"/>
                  </a:cubicBezTo>
                  <a:cubicBezTo>
                    <a:pt x="54" y="81"/>
                    <a:pt x="54" y="81"/>
                    <a:pt x="53" y="81"/>
                  </a:cubicBezTo>
                  <a:cubicBezTo>
                    <a:pt x="52" y="82"/>
                    <a:pt x="50" y="81"/>
                    <a:pt x="49" y="80"/>
                  </a:cubicBezTo>
                  <a:cubicBezTo>
                    <a:pt x="48" y="80"/>
                    <a:pt x="47" y="80"/>
                    <a:pt x="47" y="79"/>
                  </a:cubicBezTo>
                  <a:cubicBezTo>
                    <a:pt x="46" y="78"/>
                    <a:pt x="46" y="78"/>
                    <a:pt x="45" y="77"/>
                  </a:cubicBezTo>
                  <a:cubicBezTo>
                    <a:pt x="45" y="77"/>
                    <a:pt x="44" y="76"/>
                    <a:pt x="44" y="76"/>
                  </a:cubicBezTo>
                  <a:cubicBezTo>
                    <a:pt x="43" y="75"/>
                    <a:pt x="42" y="73"/>
                    <a:pt x="41" y="72"/>
                  </a:cubicBezTo>
                  <a:cubicBezTo>
                    <a:pt x="41" y="71"/>
                    <a:pt x="41" y="71"/>
                    <a:pt x="40" y="70"/>
                  </a:cubicBezTo>
                  <a:cubicBezTo>
                    <a:pt x="39" y="71"/>
                    <a:pt x="39" y="72"/>
                    <a:pt x="39" y="73"/>
                  </a:cubicBezTo>
                  <a:cubicBezTo>
                    <a:pt x="38" y="74"/>
                    <a:pt x="38" y="75"/>
                    <a:pt x="37" y="76"/>
                  </a:cubicBezTo>
                  <a:cubicBezTo>
                    <a:pt x="37" y="76"/>
                    <a:pt x="37" y="77"/>
                    <a:pt x="36" y="77"/>
                  </a:cubicBezTo>
                  <a:cubicBezTo>
                    <a:pt x="36" y="78"/>
                    <a:pt x="36" y="78"/>
                    <a:pt x="35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4" y="81"/>
                    <a:pt x="34" y="82"/>
                  </a:cubicBezTo>
                  <a:cubicBezTo>
                    <a:pt x="34" y="82"/>
                    <a:pt x="34" y="83"/>
                    <a:pt x="33" y="83"/>
                  </a:cubicBezTo>
                  <a:cubicBezTo>
                    <a:pt x="33" y="83"/>
                    <a:pt x="33" y="84"/>
                    <a:pt x="33" y="84"/>
                  </a:cubicBez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31" y="87"/>
                    <a:pt x="31" y="87"/>
                  </a:cubicBezTo>
                  <a:cubicBezTo>
                    <a:pt x="31" y="88"/>
                    <a:pt x="31" y="89"/>
                    <a:pt x="30" y="89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29" y="91"/>
                    <a:pt x="29" y="92"/>
                    <a:pt x="28" y="93"/>
                  </a:cubicBezTo>
                  <a:cubicBezTo>
                    <a:pt x="28" y="94"/>
                    <a:pt x="28" y="95"/>
                    <a:pt x="27" y="96"/>
                  </a:cubicBezTo>
                  <a:cubicBezTo>
                    <a:pt x="27" y="97"/>
                    <a:pt x="26" y="98"/>
                    <a:pt x="26" y="98"/>
                  </a:cubicBezTo>
                  <a:cubicBezTo>
                    <a:pt x="25" y="99"/>
                    <a:pt x="25" y="99"/>
                    <a:pt x="25" y="100"/>
                  </a:cubicBezTo>
                  <a:cubicBezTo>
                    <a:pt x="25" y="100"/>
                    <a:pt x="24" y="101"/>
                    <a:pt x="24" y="101"/>
                  </a:cubicBezTo>
                  <a:cubicBezTo>
                    <a:pt x="24" y="102"/>
                    <a:pt x="24" y="103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4" y="105"/>
                    <a:pt x="24" y="106"/>
                  </a:cubicBezTo>
                  <a:cubicBezTo>
                    <a:pt x="24" y="107"/>
                    <a:pt x="22" y="109"/>
                    <a:pt x="21" y="110"/>
                  </a:cubicBezTo>
                  <a:cubicBezTo>
                    <a:pt x="20" y="110"/>
                    <a:pt x="19" y="112"/>
                    <a:pt x="18" y="111"/>
                  </a:cubicBezTo>
                  <a:cubicBezTo>
                    <a:pt x="17" y="110"/>
                    <a:pt x="16" y="108"/>
                    <a:pt x="17" y="107"/>
                  </a:cubicBezTo>
                  <a:cubicBezTo>
                    <a:pt x="17" y="106"/>
                    <a:pt x="17" y="106"/>
                    <a:pt x="17" y="105"/>
                  </a:cubicBezTo>
                  <a:cubicBezTo>
                    <a:pt x="17" y="105"/>
                    <a:pt x="17" y="104"/>
                    <a:pt x="17" y="104"/>
                  </a:cubicBezTo>
                  <a:cubicBezTo>
                    <a:pt x="18" y="103"/>
                    <a:pt x="19" y="102"/>
                    <a:pt x="18" y="101"/>
                  </a:cubicBezTo>
                  <a:cubicBezTo>
                    <a:pt x="19" y="101"/>
                    <a:pt x="19" y="100"/>
                    <a:pt x="20" y="100"/>
                  </a:cubicBezTo>
                  <a:cubicBezTo>
                    <a:pt x="20" y="100"/>
                    <a:pt x="20" y="99"/>
                    <a:pt x="20" y="99"/>
                  </a:cubicBezTo>
                  <a:cubicBezTo>
                    <a:pt x="20" y="98"/>
                    <a:pt x="20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6"/>
                    <a:pt x="21" y="96"/>
                  </a:cubicBezTo>
                  <a:cubicBezTo>
                    <a:pt x="21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3" y="93"/>
                    <a:pt x="23" y="93"/>
                  </a:cubicBezTo>
                  <a:cubicBezTo>
                    <a:pt x="23" y="92"/>
                    <a:pt x="23" y="91"/>
                    <a:pt x="23" y="91"/>
                  </a:cubicBezTo>
                  <a:cubicBezTo>
                    <a:pt x="23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8"/>
                  </a:cubicBezTo>
                  <a:cubicBezTo>
                    <a:pt x="25" y="88"/>
                    <a:pt x="25" y="87"/>
                    <a:pt x="25" y="87"/>
                  </a:cubicBezTo>
                  <a:cubicBezTo>
                    <a:pt x="25" y="86"/>
                    <a:pt x="26" y="85"/>
                    <a:pt x="26" y="85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3"/>
                    <a:pt x="26" y="83"/>
                    <a:pt x="27" y="82"/>
                  </a:cubicBezTo>
                  <a:cubicBezTo>
                    <a:pt x="27" y="81"/>
                    <a:pt x="27" y="81"/>
                    <a:pt x="28" y="80"/>
                  </a:cubicBezTo>
                  <a:cubicBezTo>
                    <a:pt x="28" y="80"/>
                    <a:pt x="28" y="79"/>
                    <a:pt x="28" y="79"/>
                  </a:cubicBezTo>
                  <a:cubicBezTo>
                    <a:pt x="28" y="78"/>
                    <a:pt x="29" y="77"/>
                    <a:pt x="28" y="76"/>
                  </a:cubicBezTo>
                  <a:cubicBezTo>
                    <a:pt x="29" y="76"/>
                    <a:pt x="29" y="76"/>
                    <a:pt x="29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0"/>
                  </a:cubicBezTo>
                  <a:cubicBezTo>
                    <a:pt x="32" y="70"/>
                    <a:pt x="33" y="69"/>
                    <a:pt x="33" y="69"/>
                  </a:cubicBezTo>
                  <a:cubicBezTo>
                    <a:pt x="33" y="68"/>
                    <a:pt x="33" y="68"/>
                    <a:pt x="33" y="67"/>
                  </a:cubicBezTo>
                  <a:cubicBezTo>
                    <a:pt x="34" y="67"/>
                    <a:pt x="34" y="67"/>
                    <a:pt x="34" y="66"/>
                  </a:cubicBezTo>
                  <a:cubicBezTo>
                    <a:pt x="35" y="66"/>
                    <a:pt x="35" y="65"/>
                    <a:pt x="35" y="65"/>
                  </a:cubicBezTo>
                  <a:cubicBezTo>
                    <a:pt x="35" y="64"/>
                    <a:pt x="36" y="64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2"/>
                  </a:cubicBezTo>
                  <a:cubicBezTo>
                    <a:pt x="36" y="62"/>
                    <a:pt x="36" y="62"/>
                    <a:pt x="36" y="61"/>
                  </a:cubicBezTo>
                  <a:cubicBezTo>
                    <a:pt x="36" y="59"/>
                    <a:pt x="35" y="57"/>
                    <a:pt x="34" y="55"/>
                  </a:cubicBezTo>
                  <a:cubicBezTo>
                    <a:pt x="34" y="55"/>
                    <a:pt x="33" y="54"/>
                    <a:pt x="33" y="54"/>
                  </a:cubicBezTo>
                  <a:cubicBezTo>
                    <a:pt x="33" y="52"/>
                    <a:pt x="32" y="51"/>
                    <a:pt x="31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8"/>
                    <a:pt x="30" y="47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0" y="44"/>
                    <a:pt x="29" y="44"/>
                  </a:cubicBezTo>
                  <a:cubicBezTo>
                    <a:pt x="29" y="43"/>
                    <a:pt x="29" y="43"/>
                    <a:pt x="28" y="42"/>
                  </a:cubicBezTo>
                  <a:cubicBezTo>
                    <a:pt x="28" y="42"/>
                    <a:pt x="28" y="41"/>
                    <a:pt x="28" y="41"/>
                  </a:cubicBezTo>
                  <a:cubicBezTo>
                    <a:pt x="27" y="40"/>
                    <a:pt x="25" y="40"/>
                    <a:pt x="24" y="40"/>
                  </a:cubicBezTo>
                  <a:cubicBezTo>
                    <a:pt x="24" y="40"/>
                    <a:pt x="24" y="40"/>
                    <a:pt x="23" y="39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3" y="43"/>
                    <a:pt x="23" y="43"/>
                    <a:pt x="23" y="44"/>
                  </a:cubicBezTo>
                  <a:cubicBezTo>
                    <a:pt x="23" y="44"/>
                    <a:pt x="23" y="44"/>
                    <a:pt x="23" y="45"/>
                  </a:cubicBezTo>
                  <a:cubicBezTo>
                    <a:pt x="23" y="45"/>
                    <a:pt x="23" y="46"/>
                    <a:pt x="23" y="46"/>
                  </a:cubicBezTo>
                  <a:cubicBezTo>
                    <a:pt x="23" y="48"/>
                    <a:pt x="23" y="5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23" y="54"/>
                    <a:pt x="23" y="55"/>
                    <a:pt x="24" y="55"/>
                  </a:cubicBezTo>
                  <a:cubicBezTo>
                    <a:pt x="24" y="56"/>
                    <a:pt x="23" y="57"/>
                    <a:pt x="23" y="58"/>
                  </a:cubicBezTo>
                  <a:cubicBezTo>
                    <a:pt x="23" y="59"/>
                    <a:pt x="23" y="61"/>
                    <a:pt x="24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4" y="64"/>
                    <a:pt x="23" y="65"/>
                    <a:pt x="23" y="67"/>
                  </a:cubicBezTo>
                  <a:cubicBezTo>
                    <a:pt x="23" y="67"/>
                    <a:pt x="24" y="68"/>
                    <a:pt x="24" y="68"/>
                  </a:cubicBezTo>
                  <a:cubicBezTo>
                    <a:pt x="24" y="69"/>
                    <a:pt x="23" y="69"/>
                    <a:pt x="23" y="70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3"/>
                    <a:pt x="22" y="74"/>
                    <a:pt x="21" y="75"/>
                  </a:cubicBezTo>
                  <a:cubicBezTo>
                    <a:pt x="21" y="75"/>
                    <a:pt x="21" y="76"/>
                    <a:pt x="20" y="77"/>
                  </a:cubicBezTo>
                  <a:cubicBezTo>
                    <a:pt x="19" y="77"/>
                    <a:pt x="18" y="77"/>
                    <a:pt x="17" y="77"/>
                  </a:cubicBezTo>
                  <a:cubicBezTo>
                    <a:pt x="16" y="77"/>
                    <a:pt x="16" y="77"/>
                    <a:pt x="15" y="77"/>
                  </a:cubicBezTo>
                  <a:cubicBezTo>
                    <a:pt x="14" y="77"/>
                    <a:pt x="13" y="78"/>
                    <a:pt x="12" y="77"/>
                  </a:cubicBezTo>
                  <a:cubicBezTo>
                    <a:pt x="11" y="77"/>
                    <a:pt x="10" y="75"/>
                    <a:pt x="10" y="74"/>
                  </a:cubicBezTo>
                  <a:cubicBezTo>
                    <a:pt x="10" y="74"/>
                    <a:pt x="10" y="74"/>
                    <a:pt x="10" y="73"/>
                  </a:cubicBezTo>
                  <a:cubicBezTo>
                    <a:pt x="9" y="73"/>
                    <a:pt x="9" y="72"/>
                    <a:pt x="9" y="72"/>
                  </a:cubicBezTo>
                  <a:cubicBezTo>
                    <a:pt x="8" y="71"/>
                    <a:pt x="8" y="70"/>
                    <a:pt x="8" y="69"/>
                  </a:cubicBezTo>
                  <a:cubicBezTo>
                    <a:pt x="8" y="69"/>
                    <a:pt x="7" y="68"/>
                    <a:pt x="7" y="67"/>
                  </a:cubicBezTo>
                  <a:cubicBezTo>
                    <a:pt x="6" y="66"/>
                    <a:pt x="6" y="66"/>
                    <a:pt x="6" y="65"/>
                  </a:cubicBezTo>
                  <a:cubicBezTo>
                    <a:pt x="5" y="64"/>
                    <a:pt x="5" y="63"/>
                    <a:pt x="5" y="62"/>
                  </a:cubicBezTo>
                  <a:cubicBezTo>
                    <a:pt x="4" y="61"/>
                    <a:pt x="4" y="60"/>
                    <a:pt x="4" y="60"/>
                  </a:cubicBezTo>
                  <a:cubicBezTo>
                    <a:pt x="3" y="59"/>
                    <a:pt x="3" y="58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53"/>
                    <a:pt x="1" y="53"/>
                    <a:pt x="1" y="52"/>
                  </a:cubicBezTo>
                  <a:cubicBezTo>
                    <a:pt x="1" y="52"/>
                    <a:pt x="1" y="51"/>
                    <a:pt x="1" y="51"/>
                  </a:cubicBezTo>
                  <a:cubicBezTo>
                    <a:pt x="1" y="50"/>
                    <a:pt x="1" y="48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1" y="39"/>
                    <a:pt x="1" y="38"/>
                    <a:pt x="2" y="39"/>
                  </a:cubicBezTo>
                  <a:cubicBezTo>
                    <a:pt x="4" y="40"/>
                    <a:pt x="4" y="43"/>
                    <a:pt x="5" y="44"/>
                  </a:cubicBezTo>
                  <a:cubicBezTo>
                    <a:pt x="6" y="45"/>
                    <a:pt x="7" y="47"/>
                    <a:pt x="8" y="48"/>
                  </a:cubicBezTo>
                  <a:cubicBezTo>
                    <a:pt x="8" y="48"/>
                    <a:pt x="8" y="49"/>
                    <a:pt x="8" y="49"/>
                  </a:cubicBezTo>
                  <a:cubicBezTo>
                    <a:pt x="9" y="50"/>
                    <a:pt x="9" y="50"/>
                    <a:pt x="10" y="51"/>
                  </a:cubicBezTo>
                  <a:cubicBezTo>
                    <a:pt x="11" y="52"/>
                    <a:pt x="11" y="53"/>
                    <a:pt x="12" y="54"/>
                  </a:cubicBezTo>
                  <a:cubicBezTo>
                    <a:pt x="12" y="55"/>
                    <a:pt x="12" y="56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1"/>
                    <a:pt x="13" y="51"/>
                  </a:cubicBezTo>
                  <a:cubicBezTo>
                    <a:pt x="13" y="50"/>
                    <a:pt x="13" y="50"/>
                    <a:pt x="13" y="49"/>
                  </a:cubicBezTo>
                  <a:cubicBezTo>
                    <a:pt x="13" y="49"/>
                    <a:pt x="13" y="48"/>
                    <a:pt x="13" y="48"/>
                  </a:cubicBezTo>
                  <a:cubicBezTo>
                    <a:pt x="14" y="46"/>
                    <a:pt x="14" y="45"/>
                    <a:pt x="14" y="43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4" y="39"/>
                    <a:pt x="14" y="38"/>
                    <a:pt x="14" y="38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5" y="37"/>
                    <a:pt x="15" y="3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2" y="31"/>
                    <a:pt x="11" y="31"/>
                  </a:cubicBezTo>
                  <a:cubicBezTo>
                    <a:pt x="11" y="30"/>
                    <a:pt x="10" y="30"/>
                    <a:pt x="10" y="30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8" y="27"/>
                    <a:pt x="8" y="26"/>
                    <a:pt x="7" y="25"/>
                  </a:cubicBezTo>
                  <a:cubicBezTo>
                    <a:pt x="7" y="25"/>
                    <a:pt x="7" y="24"/>
                    <a:pt x="6" y="23"/>
                  </a:cubicBezTo>
                  <a:cubicBezTo>
                    <a:pt x="6" y="22"/>
                    <a:pt x="4" y="21"/>
                    <a:pt x="4" y="20"/>
                  </a:cubicBezTo>
                  <a:cubicBezTo>
                    <a:pt x="4" y="20"/>
                    <a:pt x="4" y="19"/>
                    <a:pt x="4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3"/>
                    <a:pt x="2" y="13"/>
                  </a:cubicBezTo>
                  <a:cubicBezTo>
                    <a:pt x="2" y="13"/>
                    <a:pt x="2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6569075" y="2411413"/>
              <a:ext cx="277813" cy="306388"/>
            </a:xfrm>
            <a:custGeom>
              <a:avLst/>
              <a:gdLst>
                <a:gd name="T0" fmla="*/ 16 w 102"/>
                <a:gd name="T1" fmla="*/ 44 h 112"/>
                <a:gd name="T2" fmla="*/ 74 w 102"/>
                <a:gd name="T3" fmla="*/ 56 h 112"/>
                <a:gd name="T4" fmla="*/ 71 w 102"/>
                <a:gd name="T5" fmla="*/ 62 h 112"/>
                <a:gd name="T6" fmla="*/ 78 w 102"/>
                <a:gd name="T7" fmla="*/ 59 h 112"/>
                <a:gd name="T8" fmla="*/ 61 w 102"/>
                <a:gd name="T9" fmla="*/ 14 h 112"/>
                <a:gd name="T10" fmla="*/ 96 w 102"/>
                <a:gd name="T11" fmla="*/ 19 h 112"/>
                <a:gd name="T12" fmla="*/ 97 w 102"/>
                <a:gd name="T13" fmla="*/ 24 h 112"/>
                <a:gd name="T14" fmla="*/ 93 w 102"/>
                <a:gd name="T15" fmla="*/ 31 h 112"/>
                <a:gd name="T16" fmla="*/ 96 w 102"/>
                <a:gd name="T17" fmla="*/ 33 h 112"/>
                <a:gd name="T18" fmla="*/ 97 w 102"/>
                <a:gd name="T19" fmla="*/ 40 h 112"/>
                <a:gd name="T20" fmla="*/ 86 w 102"/>
                <a:gd name="T21" fmla="*/ 42 h 112"/>
                <a:gd name="T22" fmla="*/ 78 w 102"/>
                <a:gd name="T23" fmla="*/ 43 h 112"/>
                <a:gd name="T24" fmla="*/ 70 w 102"/>
                <a:gd name="T25" fmla="*/ 49 h 112"/>
                <a:gd name="T26" fmla="*/ 86 w 102"/>
                <a:gd name="T27" fmla="*/ 54 h 112"/>
                <a:gd name="T28" fmla="*/ 84 w 102"/>
                <a:gd name="T29" fmla="*/ 64 h 112"/>
                <a:gd name="T30" fmla="*/ 75 w 102"/>
                <a:gd name="T31" fmla="*/ 70 h 112"/>
                <a:gd name="T32" fmla="*/ 76 w 102"/>
                <a:gd name="T33" fmla="*/ 76 h 112"/>
                <a:gd name="T34" fmla="*/ 78 w 102"/>
                <a:gd name="T35" fmla="*/ 87 h 112"/>
                <a:gd name="T36" fmla="*/ 81 w 102"/>
                <a:gd name="T37" fmla="*/ 94 h 112"/>
                <a:gd name="T38" fmla="*/ 77 w 102"/>
                <a:gd name="T39" fmla="*/ 109 h 112"/>
                <a:gd name="T40" fmla="*/ 76 w 102"/>
                <a:gd name="T41" fmla="*/ 111 h 112"/>
                <a:gd name="T42" fmla="*/ 71 w 102"/>
                <a:gd name="T43" fmla="*/ 99 h 112"/>
                <a:gd name="T44" fmla="*/ 68 w 102"/>
                <a:gd name="T45" fmla="*/ 80 h 112"/>
                <a:gd name="T46" fmla="*/ 68 w 102"/>
                <a:gd name="T47" fmla="*/ 76 h 112"/>
                <a:gd name="T48" fmla="*/ 59 w 102"/>
                <a:gd name="T49" fmla="*/ 72 h 112"/>
                <a:gd name="T50" fmla="*/ 39 w 102"/>
                <a:gd name="T51" fmla="*/ 62 h 112"/>
                <a:gd name="T52" fmla="*/ 45 w 102"/>
                <a:gd name="T53" fmla="*/ 54 h 112"/>
                <a:gd name="T54" fmla="*/ 54 w 102"/>
                <a:gd name="T55" fmla="*/ 66 h 112"/>
                <a:gd name="T56" fmla="*/ 64 w 102"/>
                <a:gd name="T57" fmla="*/ 63 h 112"/>
                <a:gd name="T58" fmla="*/ 54 w 102"/>
                <a:gd name="T59" fmla="*/ 50 h 112"/>
                <a:gd name="T60" fmla="*/ 64 w 102"/>
                <a:gd name="T61" fmla="*/ 43 h 112"/>
                <a:gd name="T62" fmla="*/ 58 w 102"/>
                <a:gd name="T63" fmla="*/ 40 h 112"/>
                <a:gd name="T64" fmla="*/ 45 w 102"/>
                <a:gd name="T65" fmla="*/ 38 h 112"/>
                <a:gd name="T66" fmla="*/ 30 w 102"/>
                <a:gd name="T67" fmla="*/ 41 h 112"/>
                <a:gd name="T68" fmla="*/ 18 w 102"/>
                <a:gd name="T69" fmla="*/ 54 h 112"/>
                <a:gd name="T70" fmla="*/ 10 w 102"/>
                <a:gd name="T71" fmla="*/ 57 h 112"/>
                <a:gd name="T72" fmla="*/ 10 w 102"/>
                <a:gd name="T73" fmla="*/ 46 h 112"/>
                <a:gd name="T74" fmla="*/ 10 w 102"/>
                <a:gd name="T75" fmla="*/ 38 h 112"/>
                <a:gd name="T76" fmla="*/ 4 w 102"/>
                <a:gd name="T77" fmla="*/ 34 h 112"/>
                <a:gd name="T78" fmla="*/ 2 w 102"/>
                <a:gd name="T79" fmla="*/ 25 h 112"/>
                <a:gd name="T80" fmla="*/ 17 w 102"/>
                <a:gd name="T81" fmla="*/ 28 h 112"/>
                <a:gd name="T82" fmla="*/ 26 w 102"/>
                <a:gd name="T83" fmla="*/ 29 h 112"/>
                <a:gd name="T84" fmla="*/ 36 w 102"/>
                <a:gd name="T85" fmla="*/ 27 h 112"/>
                <a:gd name="T86" fmla="*/ 35 w 102"/>
                <a:gd name="T87" fmla="*/ 20 h 112"/>
                <a:gd name="T88" fmla="*/ 30 w 102"/>
                <a:gd name="T89" fmla="*/ 12 h 112"/>
                <a:gd name="T90" fmla="*/ 40 w 102"/>
                <a:gd name="T91" fmla="*/ 13 h 112"/>
                <a:gd name="T92" fmla="*/ 48 w 102"/>
                <a:gd name="T93" fmla="*/ 14 h 112"/>
                <a:gd name="T94" fmla="*/ 63 w 102"/>
                <a:gd name="T95" fmla="*/ 4 h 112"/>
                <a:gd name="T96" fmla="*/ 71 w 102"/>
                <a:gd name="T97" fmla="*/ 0 h 112"/>
                <a:gd name="T98" fmla="*/ 72 w 102"/>
                <a:gd name="T99" fmla="*/ 12 h 112"/>
                <a:gd name="T100" fmla="*/ 72 w 102"/>
                <a:gd name="T101" fmla="*/ 14 h 112"/>
                <a:gd name="T102" fmla="*/ 68 w 102"/>
                <a:gd name="T103" fmla="*/ 21 h 112"/>
                <a:gd name="T104" fmla="*/ 52 w 102"/>
                <a:gd name="T105" fmla="*/ 25 h 112"/>
                <a:gd name="T106" fmla="*/ 49 w 102"/>
                <a:gd name="T107" fmla="*/ 31 h 112"/>
                <a:gd name="T108" fmla="*/ 58 w 102"/>
                <a:gd name="T109" fmla="*/ 32 h 112"/>
                <a:gd name="T110" fmla="*/ 72 w 102"/>
                <a:gd name="T111" fmla="*/ 32 h 112"/>
                <a:gd name="T112" fmla="*/ 83 w 102"/>
                <a:gd name="T113" fmla="*/ 28 h 112"/>
                <a:gd name="T114" fmla="*/ 94 w 102"/>
                <a:gd name="T11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12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20" y="38"/>
                  </a:moveTo>
                  <a:cubicBezTo>
                    <a:pt x="20" y="38"/>
                    <a:pt x="14" y="38"/>
                    <a:pt x="14" y="39"/>
                  </a:cubicBezTo>
                  <a:cubicBezTo>
                    <a:pt x="14" y="40"/>
                    <a:pt x="14" y="41"/>
                    <a:pt x="15" y="41"/>
                  </a:cubicBezTo>
                  <a:cubicBezTo>
                    <a:pt x="15" y="42"/>
                    <a:pt x="15" y="43"/>
                    <a:pt x="16" y="44"/>
                  </a:cubicBezTo>
                  <a:cubicBezTo>
                    <a:pt x="16" y="44"/>
                    <a:pt x="17" y="43"/>
                    <a:pt x="17" y="43"/>
                  </a:cubicBezTo>
                  <a:cubicBezTo>
                    <a:pt x="18" y="42"/>
                    <a:pt x="19" y="42"/>
                    <a:pt x="19" y="41"/>
                  </a:cubicBezTo>
                  <a:cubicBezTo>
                    <a:pt x="20" y="41"/>
                    <a:pt x="21" y="40"/>
                    <a:pt x="21" y="40"/>
                  </a:cubicBezTo>
                  <a:cubicBezTo>
                    <a:pt x="21" y="38"/>
                    <a:pt x="21" y="39"/>
                    <a:pt x="20" y="38"/>
                  </a:cubicBezTo>
                  <a:close/>
                  <a:moveTo>
                    <a:pt x="78" y="57"/>
                  </a:moveTo>
                  <a:cubicBezTo>
                    <a:pt x="77" y="57"/>
                    <a:pt x="77" y="57"/>
                    <a:pt x="76" y="56"/>
                  </a:cubicBezTo>
                  <a:cubicBezTo>
                    <a:pt x="76" y="56"/>
                    <a:pt x="74" y="56"/>
                    <a:pt x="74" y="56"/>
                  </a:cubicBezTo>
                  <a:cubicBezTo>
                    <a:pt x="74" y="56"/>
                    <a:pt x="73" y="56"/>
                    <a:pt x="73" y="56"/>
                  </a:cubicBezTo>
                  <a:cubicBezTo>
                    <a:pt x="72" y="56"/>
                    <a:pt x="72" y="56"/>
                    <a:pt x="71" y="56"/>
                  </a:cubicBezTo>
                  <a:cubicBezTo>
                    <a:pt x="71" y="56"/>
                    <a:pt x="70" y="55"/>
                    <a:pt x="70" y="55"/>
                  </a:cubicBezTo>
                  <a:cubicBezTo>
                    <a:pt x="70" y="56"/>
                    <a:pt x="69" y="56"/>
                    <a:pt x="69" y="56"/>
                  </a:cubicBezTo>
                  <a:cubicBezTo>
                    <a:pt x="69" y="57"/>
                    <a:pt x="70" y="58"/>
                    <a:pt x="69" y="58"/>
                  </a:cubicBezTo>
                  <a:cubicBezTo>
                    <a:pt x="70" y="59"/>
                    <a:pt x="70" y="60"/>
                    <a:pt x="70" y="60"/>
                  </a:cubicBezTo>
                  <a:cubicBezTo>
                    <a:pt x="71" y="61"/>
                    <a:pt x="71" y="61"/>
                    <a:pt x="71" y="62"/>
                  </a:cubicBezTo>
                  <a:cubicBezTo>
                    <a:pt x="72" y="62"/>
                    <a:pt x="72" y="63"/>
                    <a:pt x="73" y="63"/>
                  </a:cubicBezTo>
                  <a:cubicBezTo>
                    <a:pt x="73" y="63"/>
                    <a:pt x="75" y="63"/>
                    <a:pt x="75" y="63"/>
                  </a:cubicBezTo>
                  <a:cubicBezTo>
                    <a:pt x="75" y="62"/>
                    <a:pt x="76" y="62"/>
                    <a:pt x="76" y="62"/>
                  </a:cubicBezTo>
                  <a:cubicBezTo>
                    <a:pt x="77" y="62"/>
                    <a:pt x="77" y="62"/>
                    <a:pt x="77" y="61"/>
                  </a:cubicBezTo>
                  <a:cubicBezTo>
                    <a:pt x="77" y="61"/>
                    <a:pt x="78" y="61"/>
                    <a:pt x="78" y="61"/>
                  </a:cubicBezTo>
                  <a:cubicBezTo>
                    <a:pt x="78" y="61"/>
                    <a:pt x="78" y="61"/>
                    <a:pt x="79" y="60"/>
                  </a:cubicBezTo>
                  <a:cubicBezTo>
                    <a:pt x="78" y="60"/>
                    <a:pt x="79" y="59"/>
                    <a:pt x="78" y="59"/>
                  </a:cubicBezTo>
                  <a:cubicBezTo>
                    <a:pt x="78" y="58"/>
                    <a:pt x="78" y="58"/>
                    <a:pt x="78" y="57"/>
                  </a:cubicBezTo>
                  <a:close/>
                  <a:moveTo>
                    <a:pt x="64" y="11"/>
                  </a:moveTo>
                  <a:cubicBezTo>
                    <a:pt x="63" y="11"/>
                    <a:pt x="62" y="12"/>
                    <a:pt x="62" y="13"/>
                  </a:cubicBezTo>
                  <a:cubicBezTo>
                    <a:pt x="61" y="13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2" y="14"/>
                    <a:pt x="62" y="14"/>
                  </a:cubicBezTo>
                  <a:cubicBezTo>
                    <a:pt x="62" y="14"/>
                    <a:pt x="65" y="13"/>
                    <a:pt x="65" y="13"/>
                  </a:cubicBezTo>
                  <a:cubicBezTo>
                    <a:pt x="65" y="13"/>
                    <a:pt x="65" y="12"/>
                    <a:pt x="64" y="11"/>
                  </a:cubicBezTo>
                  <a:close/>
                  <a:moveTo>
                    <a:pt x="95" y="17"/>
                  </a:moveTo>
                  <a:cubicBezTo>
                    <a:pt x="95" y="17"/>
                    <a:pt x="96" y="18"/>
                    <a:pt x="96" y="18"/>
                  </a:cubicBezTo>
                  <a:cubicBezTo>
                    <a:pt x="96" y="18"/>
                    <a:pt x="96" y="19"/>
                    <a:pt x="96" y="19"/>
                  </a:cubicBezTo>
                  <a:cubicBezTo>
                    <a:pt x="97" y="19"/>
                    <a:pt x="96" y="19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4"/>
                    <a:pt x="97" y="24"/>
                  </a:cubicBezTo>
                  <a:cubicBezTo>
                    <a:pt x="97" y="25"/>
                    <a:pt x="97" y="25"/>
                    <a:pt x="97" y="26"/>
                  </a:cubicBezTo>
                  <a:cubicBezTo>
                    <a:pt x="97" y="27"/>
                    <a:pt x="94" y="29"/>
                    <a:pt x="94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2" y="32"/>
                  </a:cubicBezTo>
                  <a:cubicBezTo>
                    <a:pt x="92" y="32"/>
                    <a:pt x="90" y="32"/>
                    <a:pt x="90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5" y="33"/>
                    <a:pt x="96" y="33"/>
                    <a:pt x="96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100" y="32"/>
                    <a:pt x="100" y="31"/>
                  </a:cubicBezTo>
                  <a:cubicBezTo>
                    <a:pt x="100" y="31"/>
                    <a:pt x="101" y="31"/>
                    <a:pt x="101" y="30"/>
                  </a:cubicBezTo>
                  <a:cubicBezTo>
                    <a:pt x="101" y="30"/>
                    <a:pt x="101" y="31"/>
                    <a:pt x="101" y="31"/>
                  </a:cubicBezTo>
                  <a:cubicBezTo>
                    <a:pt x="102" y="32"/>
                    <a:pt x="101" y="37"/>
                    <a:pt x="101" y="38"/>
                  </a:cubicBezTo>
                  <a:cubicBezTo>
                    <a:pt x="100" y="38"/>
                    <a:pt x="98" y="40"/>
                    <a:pt x="97" y="40"/>
                  </a:cubicBezTo>
                  <a:cubicBezTo>
                    <a:pt x="97" y="40"/>
                    <a:pt x="95" y="40"/>
                    <a:pt x="95" y="40"/>
                  </a:cubicBezTo>
                  <a:cubicBezTo>
                    <a:pt x="95" y="40"/>
                    <a:pt x="94" y="40"/>
                    <a:pt x="94" y="40"/>
                  </a:cubicBezTo>
                  <a:cubicBezTo>
                    <a:pt x="94" y="40"/>
                    <a:pt x="94" y="40"/>
                    <a:pt x="93" y="41"/>
                  </a:cubicBezTo>
                  <a:cubicBezTo>
                    <a:pt x="93" y="41"/>
                    <a:pt x="92" y="41"/>
                    <a:pt x="92" y="41"/>
                  </a:cubicBezTo>
                  <a:cubicBezTo>
                    <a:pt x="91" y="41"/>
                    <a:pt x="91" y="42"/>
                    <a:pt x="90" y="42"/>
                  </a:cubicBezTo>
                  <a:cubicBezTo>
                    <a:pt x="89" y="42"/>
                    <a:pt x="87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5" y="42"/>
                    <a:pt x="85" y="42"/>
                  </a:cubicBezTo>
                  <a:cubicBezTo>
                    <a:pt x="84" y="41"/>
                    <a:pt x="80" y="42"/>
                    <a:pt x="79" y="43"/>
                  </a:cubicBezTo>
                  <a:cubicBezTo>
                    <a:pt x="79" y="43"/>
                    <a:pt x="79" y="43"/>
                    <a:pt x="79" y="42"/>
                  </a:cubicBezTo>
                  <a:cubicBezTo>
                    <a:pt x="79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7" y="44"/>
                    <a:pt x="75" y="44"/>
                    <a:pt x="74" y="45"/>
                  </a:cubicBezTo>
                  <a:cubicBezTo>
                    <a:pt x="74" y="45"/>
                    <a:pt x="74" y="45"/>
                    <a:pt x="73" y="45"/>
                  </a:cubicBezTo>
                  <a:cubicBezTo>
                    <a:pt x="73" y="45"/>
                    <a:pt x="72" y="45"/>
                    <a:pt x="72" y="45"/>
                  </a:cubicBezTo>
                  <a:cubicBezTo>
                    <a:pt x="71" y="45"/>
                    <a:pt x="71" y="46"/>
                    <a:pt x="71" y="46"/>
                  </a:cubicBezTo>
                  <a:cubicBezTo>
                    <a:pt x="70" y="46"/>
                    <a:pt x="70" y="47"/>
                    <a:pt x="70" y="47"/>
                  </a:cubicBezTo>
                  <a:cubicBezTo>
                    <a:pt x="68" y="46"/>
                    <a:pt x="66" y="48"/>
                    <a:pt x="68" y="49"/>
                  </a:cubicBezTo>
                  <a:cubicBezTo>
                    <a:pt x="69" y="49"/>
                    <a:pt x="70" y="49"/>
                    <a:pt x="70" y="49"/>
                  </a:cubicBezTo>
                  <a:cubicBezTo>
                    <a:pt x="71" y="49"/>
                    <a:pt x="74" y="50"/>
                    <a:pt x="74" y="50"/>
                  </a:cubicBezTo>
                  <a:cubicBezTo>
                    <a:pt x="75" y="50"/>
                    <a:pt x="75" y="50"/>
                    <a:pt x="74" y="50"/>
                  </a:cubicBezTo>
                  <a:cubicBezTo>
                    <a:pt x="75" y="50"/>
                    <a:pt x="75" y="51"/>
                    <a:pt x="75" y="51"/>
                  </a:cubicBezTo>
                  <a:cubicBezTo>
                    <a:pt x="76" y="51"/>
                    <a:pt x="81" y="53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2" y="53"/>
                    <a:pt x="84" y="53"/>
                    <a:pt x="85" y="53"/>
                  </a:cubicBezTo>
                  <a:cubicBezTo>
                    <a:pt x="85" y="54"/>
                    <a:pt x="85" y="54"/>
                    <a:pt x="86" y="54"/>
                  </a:cubicBezTo>
                  <a:cubicBezTo>
                    <a:pt x="86" y="54"/>
                    <a:pt x="86" y="55"/>
                    <a:pt x="87" y="55"/>
                  </a:cubicBezTo>
                  <a:cubicBezTo>
                    <a:pt x="87" y="55"/>
                    <a:pt x="88" y="55"/>
                    <a:pt x="88" y="55"/>
                  </a:cubicBezTo>
                  <a:cubicBezTo>
                    <a:pt x="88" y="55"/>
                    <a:pt x="88" y="56"/>
                    <a:pt x="88" y="56"/>
                  </a:cubicBezTo>
                  <a:cubicBezTo>
                    <a:pt x="88" y="57"/>
                    <a:pt x="88" y="57"/>
                    <a:pt x="89" y="58"/>
                  </a:cubicBezTo>
                  <a:cubicBezTo>
                    <a:pt x="89" y="59"/>
                    <a:pt x="89" y="59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2"/>
                    <a:pt x="85" y="63"/>
                    <a:pt x="84" y="64"/>
                  </a:cubicBezTo>
                  <a:cubicBezTo>
                    <a:pt x="84" y="64"/>
                    <a:pt x="83" y="65"/>
                    <a:pt x="83" y="66"/>
                  </a:cubicBezTo>
                  <a:cubicBezTo>
                    <a:pt x="82" y="66"/>
                    <a:pt x="81" y="66"/>
                    <a:pt x="81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7"/>
                    <a:pt x="77" y="69"/>
                    <a:pt x="77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2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4"/>
                    <a:pt x="76" y="75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6"/>
                    <a:pt x="76" y="76"/>
                    <a:pt x="77" y="77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8"/>
                    <a:pt x="77" y="79"/>
                    <a:pt x="77" y="80"/>
                  </a:cubicBezTo>
                  <a:cubicBezTo>
                    <a:pt x="77" y="81"/>
                    <a:pt x="78" y="82"/>
                    <a:pt x="78" y="83"/>
                  </a:cubicBezTo>
                  <a:cubicBezTo>
                    <a:pt x="78" y="84"/>
                    <a:pt x="78" y="85"/>
                    <a:pt x="78" y="86"/>
                  </a:cubicBezTo>
                  <a:cubicBezTo>
                    <a:pt x="78" y="86"/>
                    <a:pt x="78" y="87"/>
                    <a:pt x="78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87"/>
                    <a:pt x="78" y="88"/>
                    <a:pt x="78" y="88"/>
                  </a:cubicBezTo>
                  <a:cubicBezTo>
                    <a:pt x="78" y="88"/>
                    <a:pt x="78" y="88"/>
                    <a:pt x="79" y="87"/>
                  </a:cubicBezTo>
                  <a:cubicBezTo>
                    <a:pt x="79" y="88"/>
                    <a:pt x="79" y="89"/>
                    <a:pt x="79" y="90"/>
                  </a:cubicBezTo>
                  <a:cubicBezTo>
                    <a:pt x="79" y="90"/>
                    <a:pt x="80" y="91"/>
                    <a:pt x="80" y="91"/>
                  </a:cubicBezTo>
                  <a:cubicBezTo>
                    <a:pt x="80" y="91"/>
                    <a:pt x="80" y="92"/>
                    <a:pt x="80" y="92"/>
                  </a:cubicBezTo>
                  <a:cubicBezTo>
                    <a:pt x="80" y="93"/>
                    <a:pt x="81" y="93"/>
                    <a:pt x="81" y="94"/>
                  </a:cubicBezTo>
                  <a:cubicBezTo>
                    <a:pt x="82" y="95"/>
                    <a:pt x="81" y="96"/>
                    <a:pt x="82" y="97"/>
                  </a:cubicBezTo>
                  <a:cubicBezTo>
                    <a:pt x="82" y="98"/>
                    <a:pt x="82" y="98"/>
                    <a:pt x="82" y="99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2" y="102"/>
                    <a:pt x="81" y="102"/>
                    <a:pt x="81" y="103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5"/>
                    <a:pt x="78" y="109"/>
                    <a:pt x="77" y="109"/>
                  </a:cubicBezTo>
                  <a:cubicBezTo>
                    <a:pt x="77" y="109"/>
                    <a:pt x="77" y="110"/>
                    <a:pt x="77" y="110"/>
                  </a:cubicBezTo>
                  <a:cubicBezTo>
                    <a:pt x="77" y="110"/>
                    <a:pt x="76" y="110"/>
                    <a:pt x="76" y="110"/>
                  </a:cubicBezTo>
                  <a:cubicBezTo>
                    <a:pt x="76" y="111"/>
                    <a:pt x="75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2" y="111"/>
                    <a:pt x="72" y="110"/>
                  </a:cubicBezTo>
                  <a:cubicBezTo>
                    <a:pt x="72" y="110"/>
                    <a:pt x="72" y="109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2" y="105"/>
                    <a:pt x="72" y="104"/>
                    <a:pt x="72" y="103"/>
                  </a:cubicBezTo>
                  <a:cubicBezTo>
                    <a:pt x="72" y="103"/>
                    <a:pt x="72" y="102"/>
                    <a:pt x="71" y="101"/>
                  </a:cubicBezTo>
                  <a:cubicBezTo>
                    <a:pt x="71" y="101"/>
                    <a:pt x="72" y="101"/>
                    <a:pt x="72" y="100"/>
                  </a:cubicBezTo>
                  <a:cubicBezTo>
                    <a:pt x="71" y="100"/>
                    <a:pt x="71" y="99"/>
                    <a:pt x="71" y="99"/>
                  </a:cubicBezTo>
                  <a:cubicBezTo>
                    <a:pt x="71" y="98"/>
                    <a:pt x="72" y="97"/>
                    <a:pt x="72" y="96"/>
                  </a:cubicBezTo>
                  <a:cubicBezTo>
                    <a:pt x="72" y="94"/>
                    <a:pt x="71" y="93"/>
                    <a:pt x="71" y="92"/>
                  </a:cubicBezTo>
                  <a:cubicBezTo>
                    <a:pt x="71" y="91"/>
                    <a:pt x="71" y="91"/>
                    <a:pt x="71" y="90"/>
                  </a:cubicBezTo>
                  <a:cubicBezTo>
                    <a:pt x="70" y="89"/>
                    <a:pt x="70" y="88"/>
                    <a:pt x="70" y="87"/>
                  </a:cubicBezTo>
                  <a:cubicBezTo>
                    <a:pt x="70" y="87"/>
                    <a:pt x="69" y="86"/>
                    <a:pt x="69" y="85"/>
                  </a:cubicBezTo>
                  <a:cubicBezTo>
                    <a:pt x="69" y="84"/>
                    <a:pt x="69" y="83"/>
                    <a:pt x="69" y="82"/>
                  </a:cubicBezTo>
                  <a:cubicBezTo>
                    <a:pt x="69" y="81"/>
                    <a:pt x="69" y="81"/>
                    <a:pt x="68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8" y="80"/>
                    <a:pt x="68" y="80"/>
                    <a:pt x="69" y="80"/>
                  </a:cubicBezTo>
                  <a:cubicBezTo>
                    <a:pt x="69" y="80"/>
                    <a:pt x="68" y="80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8" y="80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6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7" y="76"/>
                    <a:pt x="67" y="75"/>
                    <a:pt x="67" y="75"/>
                  </a:cubicBezTo>
                  <a:cubicBezTo>
                    <a:pt x="67" y="74"/>
                    <a:pt x="67" y="73"/>
                    <a:pt x="67" y="73"/>
                  </a:cubicBezTo>
                  <a:cubicBezTo>
                    <a:pt x="66" y="73"/>
                    <a:pt x="66" y="72"/>
                    <a:pt x="65" y="72"/>
                  </a:cubicBezTo>
                  <a:cubicBezTo>
                    <a:pt x="65" y="72"/>
                    <a:pt x="65" y="72"/>
                    <a:pt x="64" y="72"/>
                  </a:cubicBezTo>
                  <a:cubicBezTo>
                    <a:pt x="63" y="72"/>
                    <a:pt x="62" y="72"/>
                    <a:pt x="61" y="72"/>
                  </a:cubicBezTo>
                  <a:cubicBezTo>
                    <a:pt x="61" y="72"/>
                    <a:pt x="60" y="72"/>
                    <a:pt x="59" y="72"/>
                  </a:cubicBezTo>
                  <a:cubicBezTo>
                    <a:pt x="59" y="72"/>
                    <a:pt x="57" y="72"/>
                    <a:pt x="57" y="72"/>
                  </a:cubicBezTo>
                  <a:cubicBezTo>
                    <a:pt x="56" y="73"/>
                    <a:pt x="54" y="72"/>
                    <a:pt x="53" y="72"/>
                  </a:cubicBezTo>
                  <a:cubicBezTo>
                    <a:pt x="52" y="72"/>
                    <a:pt x="52" y="73"/>
                    <a:pt x="51" y="73"/>
                  </a:cubicBezTo>
                  <a:cubicBezTo>
                    <a:pt x="50" y="72"/>
                    <a:pt x="50" y="72"/>
                    <a:pt x="49" y="72"/>
                  </a:cubicBezTo>
                  <a:cubicBezTo>
                    <a:pt x="48" y="72"/>
                    <a:pt x="48" y="72"/>
                    <a:pt x="47" y="72"/>
                  </a:cubicBezTo>
                  <a:cubicBezTo>
                    <a:pt x="46" y="71"/>
                    <a:pt x="38" y="66"/>
                    <a:pt x="40" y="64"/>
                  </a:cubicBezTo>
                  <a:cubicBezTo>
                    <a:pt x="40" y="64"/>
                    <a:pt x="39" y="63"/>
                    <a:pt x="39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40" y="59"/>
                    <a:pt x="41" y="58"/>
                    <a:pt x="41" y="57"/>
                  </a:cubicBezTo>
                  <a:cubicBezTo>
                    <a:pt x="41" y="57"/>
                    <a:pt x="41" y="56"/>
                    <a:pt x="41" y="55"/>
                  </a:cubicBezTo>
                  <a:cubicBezTo>
                    <a:pt x="41" y="55"/>
                    <a:pt x="42" y="54"/>
                    <a:pt x="42" y="54"/>
                  </a:cubicBezTo>
                  <a:cubicBezTo>
                    <a:pt x="43" y="53"/>
                    <a:pt x="43" y="51"/>
                    <a:pt x="45" y="52"/>
                  </a:cubicBezTo>
                  <a:cubicBezTo>
                    <a:pt x="45" y="52"/>
                    <a:pt x="45" y="54"/>
                    <a:pt x="45" y="54"/>
                  </a:cubicBezTo>
                  <a:cubicBezTo>
                    <a:pt x="45" y="55"/>
                    <a:pt x="45" y="57"/>
                    <a:pt x="45" y="58"/>
                  </a:cubicBezTo>
                  <a:cubicBezTo>
                    <a:pt x="46" y="58"/>
                    <a:pt x="46" y="59"/>
                    <a:pt x="46" y="60"/>
                  </a:cubicBezTo>
                  <a:cubicBezTo>
                    <a:pt x="46" y="60"/>
                    <a:pt x="46" y="61"/>
                    <a:pt x="47" y="62"/>
                  </a:cubicBezTo>
                  <a:cubicBezTo>
                    <a:pt x="47" y="62"/>
                    <a:pt x="47" y="62"/>
                    <a:pt x="47" y="63"/>
                  </a:cubicBezTo>
                  <a:cubicBezTo>
                    <a:pt x="47" y="63"/>
                    <a:pt x="48" y="63"/>
                    <a:pt x="48" y="64"/>
                  </a:cubicBezTo>
                  <a:cubicBezTo>
                    <a:pt x="49" y="64"/>
                    <a:pt x="50" y="65"/>
                    <a:pt x="51" y="66"/>
                  </a:cubicBezTo>
                  <a:cubicBezTo>
                    <a:pt x="52" y="66"/>
                    <a:pt x="53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6"/>
                    <a:pt x="56" y="67"/>
                    <a:pt x="58" y="66"/>
                  </a:cubicBezTo>
                  <a:cubicBezTo>
                    <a:pt x="58" y="66"/>
                    <a:pt x="59" y="66"/>
                    <a:pt x="60" y="66"/>
                  </a:cubicBezTo>
                  <a:cubicBezTo>
                    <a:pt x="60" y="65"/>
                    <a:pt x="61" y="65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4" y="65"/>
                    <a:pt x="64" y="64"/>
                    <a:pt x="64" y="64"/>
                  </a:cubicBezTo>
                  <a:cubicBezTo>
                    <a:pt x="64" y="64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62"/>
                    <a:pt x="63" y="61"/>
                    <a:pt x="63" y="60"/>
                  </a:cubicBezTo>
                  <a:cubicBezTo>
                    <a:pt x="63" y="59"/>
                    <a:pt x="62" y="59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0" y="55"/>
                    <a:pt x="54" y="51"/>
                    <a:pt x="54" y="50"/>
                  </a:cubicBezTo>
                  <a:cubicBezTo>
                    <a:pt x="53" y="50"/>
                    <a:pt x="53" y="49"/>
                    <a:pt x="54" y="49"/>
                  </a:cubicBezTo>
                  <a:cubicBezTo>
                    <a:pt x="54" y="48"/>
                    <a:pt x="56" y="46"/>
                    <a:pt x="56" y="46"/>
                  </a:cubicBezTo>
                  <a:cubicBezTo>
                    <a:pt x="57" y="45"/>
                    <a:pt x="58" y="45"/>
                    <a:pt x="58" y="45"/>
                  </a:cubicBezTo>
                  <a:cubicBezTo>
                    <a:pt x="59" y="45"/>
                    <a:pt x="59" y="45"/>
                    <a:pt x="60" y="45"/>
                  </a:cubicBezTo>
                  <a:cubicBezTo>
                    <a:pt x="60" y="45"/>
                    <a:pt x="60" y="45"/>
                    <a:pt x="61" y="45"/>
                  </a:cubicBezTo>
                  <a:cubicBezTo>
                    <a:pt x="61" y="45"/>
                    <a:pt x="61" y="44"/>
                    <a:pt x="62" y="44"/>
                  </a:cubicBezTo>
                  <a:cubicBezTo>
                    <a:pt x="62" y="43"/>
                    <a:pt x="63" y="43"/>
                    <a:pt x="64" y="43"/>
                  </a:cubicBezTo>
                  <a:cubicBezTo>
                    <a:pt x="64" y="43"/>
                    <a:pt x="65" y="43"/>
                    <a:pt x="65" y="42"/>
                  </a:cubicBezTo>
                  <a:cubicBezTo>
                    <a:pt x="65" y="42"/>
                    <a:pt x="65" y="42"/>
                    <a:pt x="66" y="41"/>
                  </a:cubicBezTo>
                  <a:cubicBezTo>
                    <a:pt x="65" y="41"/>
                    <a:pt x="65" y="41"/>
                    <a:pt x="64" y="41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61" y="40"/>
                    <a:pt x="60" y="40"/>
                    <a:pt x="59" y="40"/>
                  </a:cubicBezTo>
                  <a:cubicBezTo>
                    <a:pt x="59" y="40"/>
                    <a:pt x="59" y="40"/>
                    <a:pt x="58" y="40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4" y="39"/>
                    <a:pt x="52" y="39"/>
                  </a:cubicBezTo>
                  <a:cubicBezTo>
                    <a:pt x="52" y="39"/>
                    <a:pt x="51" y="39"/>
                    <a:pt x="51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50" y="39"/>
                    <a:pt x="49" y="39"/>
                    <a:pt x="49" y="39"/>
                  </a:cubicBezTo>
                  <a:cubicBezTo>
                    <a:pt x="48" y="38"/>
                    <a:pt x="47" y="39"/>
                    <a:pt x="46" y="38"/>
                  </a:cubicBezTo>
                  <a:cubicBezTo>
                    <a:pt x="46" y="38"/>
                    <a:pt x="45" y="38"/>
                    <a:pt x="45" y="38"/>
                  </a:cubicBezTo>
                  <a:cubicBezTo>
                    <a:pt x="44" y="38"/>
                    <a:pt x="43" y="38"/>
                    <a:pt x="42" y="38"/>
                  </a:cubicBezTo>
                  <a:cubicBezTo>
                    <a:pt x="42" y="38"/>
                    <a:pt x="41" y="38"/>
                    <a:pt x="40" y="38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38" y="38"/>
                    <a:pt x="37" y="38"/>
                    <a:pt x="36" y="38"/>
                  </a:cubicBezTo>
                  <a:cubicBezTo>
                    <a:pt x="36" y="38"/>
                    <a:pt x="35" y="38"/>
                    <a:pt x="34" y="38"/>
                  </a:cubicBezTo>
                  <a:cubicBezTo>
                    <a:pt x="33" y="38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2"/>
                    <a:pt x="28" y="43"/>
                  </a:cubicBezTo>
                  <a:cubicBezTo>
                    <a:pt x="27" y="44"/>
                    <a:pt x="26" y="46"/>
                    <a:pt x="24" y="48"/>
                  </a:cubicBezTo>
                  <a:cubicBezTo>
                    <a:pt x="23" y="49"/>
                    <a:pt x="22" y="50"/>
                    <a:pt x="21" y="51"/>
                  </a:cubicBezTo>
                  <a:cubicBezTo>
                    <a:pt x="20" y="52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7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6" y="56"/>
                    <a:pt x="16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5" y="57"/>
                    <a:pt x="15" y="57"/>
                    <a:pt x="14" y="57"/>
                  </a:cubicBezTo>
                  <a:cubicBezTo>
                    <a:pt x="14" y="57"/>
                    <a:pt x="13" y="57"/>
                    <a:pt x="12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9" y="57"/>
                    <a:pt x="9" y="56"/>
                    <a:pt x="8" y="56"/>
                  </a:cubicBezTo>
                  <a:cubicBezTo>
                    <a:pt x="8" y="55"/>
                    <a:pt x="7" y="54"/>
                    <a:pt x="7" y="54"/>
                  </a:cubicBezTo>
                  <a:cubicBezTo>
                    <a:pt x="7" y="53"/>
                    <a:pt x="8" y="52"/>
                    <a:pt x="8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10" y="47"/>
                    <a:pt x="9" y="46"/>
                    <a:pt x="10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2" y="42"/>
                    <a:pt x="12" y="41"/>
                  </a:cubicBezTo>
                  <a:cubicBezTo>
                    <a:pt x="12" y="41"/>
                    <a:pt x="12" y="40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1" y="38"/>
                    <a:pt x="10" y="38"/>
                  </a:cubicBezTo>
                  <a:cubicBezTo>
                    <a:pt x="9" y="38"/>
                    <a:pt x="9" y="38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4" y="34"/>
                  </a:cubicBezTo>
                  <a:cubicBezTo>
                    <a:pt x="3" y="33"/>
                    <a:pt x="3" y="32"/>
                    <a:pt x="2" y="31"/>
                  </a:cubicBezTo>
                  <a:cubicBezTo>
                    <a:pt x="2" y="31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1" y="26"/>
                    <a:pt x="1" y="25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3" y="26"/>
                    <a:pt x="4" y="26"/>
                    <a:pt x="5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8"/>
                    <a:pt x="12" y="29"/>
                    <a:pt x="12" y="29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8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5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29"/>
                    <a:pt x="27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32" y="29"/>
                    <a:pt x="32" y="29"/>
                  </a:cubicBezTo>
                  <a:cubicBezTo>
                    <a:pt x="33" y="29"/>
                    <a:pt x="33" y="28"/>
                    <a:pt x="34" y="28"/>
                  </a:cubicBezTo>
                  <a:cubicBezTo>
                    <a:pt x="34" y="28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7" y="26"/>
                    <a:pt x="37" y="26"/>
                  </a:cubicBezTo>
                  <a:cubicBezTo>
                    <a:pt x="37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4"/>
                    <a:pt x="39" y="23"/>
                    <a:pt x="39" y="22"/>
                  </a:cubicBezTo>
                  <a:cubicBezTo>
                    <a:pt x="39" y="22"/>
                    <a:pt x="38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5" y="20"/>
                    <a:pt x="35" y="20"/>
                  </a:cubicBezTo>
                  <a:cubicBezTo>
                    <a:pt x="34" y="20"/>
                    <a:pt x="33" y="20"/>
                    <a:pt x="33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0" y="18"/>
                    <a:pt x="31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15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1"/>
                    <a:pt x="31" y="11"/>
                    <a:pt x="32" y="12"/>
                  </a:cubicBezTo>
                  <a:cubicBezTo>
                    <a:pt x="33" y="12"/>
                    <a:pt x="33" y="11"/>
                    <a:pt x="34" y="12"/>
                  </a:cubicBezTo>
                  <a:cubicBezTo>
                    <a:pt x="34" y="12"/>
                    <a:pt x="35" y="12"/>
                    <a:pt x="35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7" y="12"/>
                    <a:pt x="38" y="12"/>
                    <a:pt x="39" y="13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40" y="13"/>
                    <a:pt x="41" y="13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3"/>
                    <a:pt x="43" y="13"/>
                    <a:pt x="44" y="13"/>
                  </a:cubicBezTo>
                  <a:cubicBezTo>
                    <a:pt x="45" y="13"/>
                    <a:pt x="45" y="14"/>
                    <a:pt x="46" y="14"/>
                  </a:cubicBezTo>
                  <a:cubicBezTo>
                    <a:pt x="47" y="14"/>
                    <a:pt x="48" y="13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50" y="14"/>
                    <a:pt x="51" y="14"/>
                  </a:cubicBezTo>
                  <a:cubicBezTo>
                    <a:pt x="51" y="14"/>
                    <a:pt x="51" y="13"/>
                    <a:pt x="51" y="13"/>
                  </a:cubicBezTo>
                  <a:cubicBezTo>
                    <a:pt x="52" y="13"/>
                    <a:pt x="52" y="12"/>
                    <a:pt x="53" y="12"/>
                  </a:cubicBezTo>
                  <a:cubicBezTo>
                    <a:pt x="53" y="11"/>
                    <a:pt x="54" y="11"/>
                    <a:pt x="55" y="11"/>
                  </a:cubicBezTo>
                  <a:cubicBezTo>
                    <a:pt x="56" y="10"/>
                    <a:pt x="56" y="9"/>
                    <a:pt x="57" y="8"/>
                  </a:cubicBezTo>
                  <a:cubicBezTo>
                    <a:pt x="58" y="7"/>
                    <a:pt x="59" y="7"/>
                    <a:pt x="60" y="7"/>
                  </a:cubicBezTo>
                  <a:cubicBezTo>
                    <a:pt x="62" y="5"/>
                    <a:pt x="61" y="4"/>
                    <a:pt x="63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3"/>
                    <a:pt x="65" y="3"/>
                  </a:cubicBezTo>
                  <a:cubicBezTo>
                    <a:pt x="65" y="3"/>
                    <a:pt x="66" y="2"/>
                    <a:pt x="67" y="2"/>
                  </a:cubicBezTo>
                  <a:cubicBezTo>
                    <a:pt x="67" y="1"/>
                    <a:pt x="67" y="1"/>
                    <a:pt x="68" y="1"/>
                  </a:cubicBezTo>
                  <a:cubicBezTo>
                    <a:pt x="69" y="1"/>
                    <a:pt x="70" y="1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1" y="0"/>
                    <a:pt x="71" y="0"/>
                  </a:cubicBezTo>
                  <a:cubicBezTo>
                    <a:pt x="72" y="1"/>
                    <a:pt x="72" y="2"/>
                    <a:pt x="72" y="2"/>
                  </a:cubicBezTo>
                  <a:cubicBezTo>
                    <a:pt x="71" y="3"/>
                    <a:pt x="71" y="7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1" y="9"/>
                    <a:pt x="71" y="9"/>
                  </a:cubicBezTo>
                  <a:cubicBezTo>
                    <a:pt x="71" y="9"/>
                    <a:pt x="71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1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3"/>
                    <a:pt x="72" y="13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6"/>
                    <a:pt x="72" y="16"/>
                  </a:cubicBezTo>
                  <a:cubicBezTo>
                    <a:pt x="72" y="16"/>
                    <a:pt x="72" y="16"/>
                    <a:pt x="73" y="17"/>
                  </a:cubicBezTo>
                  <a:cubicBezTo>
                    <a:pt x="72" y="18"/>
                    <a:pt x="72" y="20"/>
                    <a:pt x="70" y="21"/>
                  </a:cubicBezTo>
                  <a:cubicBezTo>
                    <a:pt x="69" y="21"/>
                    <a:pt x="69" y="21"/>
                    <a:pt x="68" y="21"/>
                  </a:cubicBezTo>
                  <a:cubicBezTo>
                    <a:pt x="68" y="21"/>
                    <a:pt x="68" y="21"/>
                    <a:pt x="68" y="2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1"/>
                    <a:pt x="66" y="21"/>
                    <a:pt x="66" y="21"/>
                  </a:cubicBezTo>
                  <a:cubicBezTo>
                    <a:pt x="66" y="21"/>
                    <a:pt x="65" y="22"/>
                    <a:pt x="65" y="22"/>
                  </a:cubicBezTo>
                  <a:cubicBezTo>
                    <a:pt x="64" y="22"/>
                    <a:pt x="61" y="23"/>
                    <a:pt x="61" y="22"/>
                  </a:cubicBezTo>
                  <a:cubicBezTo>
                    <a:pt x="60" y="23"/>
                    <a:pt x="58" y="23"/>
                    <a:pt x="57" y="23"/>
                  </a:cubicBezTo>
                  <a:cubicBezTo>
                    <a:pt x="57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4"/>
                    <a:pt x="53" y="24"/>
                    <a:pt x="52" y="25"/>
                  </a:cubicBezTo>
                  <a:cubicBezTo>
                    <a:pt x="50" y="25"/>
                    <a:pt x="48" y="25"/>
                    <a:pt x="47" y="26"/>
                  </a:cubicBezTo>
                  <a:cubicBezTo>
                    <a:pt x="47" y="26"/>
                    <a:pt x="46" y="26"/>
                    <a:pt x="46" y="26"/>
                  </a:cubicBezTo>
                  <a:cubicBezTo>
                    <a:pt x="45" y="26"/>
                    <a:pt x="43" y="29"/>
                    <a:pt x="43" y="29"/>
                  </a:cubicBezTo>
                  <a:cubicBezTo>
                    <a:pt x="43" y="29"/>
                    <a:pt x="43" y="30"/>
                    <a:pt x="43" y="30"/>
                  </a:cubicBezTo>
                  <a:cubicBezTo>
                    <a:pt x="43" y="31"/>
                    <a:pt x="45" y="30"/>
                    <a:pt x="46" y="30"/>
                  </a:cubicBezTo>
                  <a:cubicBezTo>
                    <a:pt x="46" y="30"/>
                    <a:pt x="46" y="31"/>
                    <a:pt x="46" y="31"/>
                  </a:cubicBezTo>
                  <a:cubicBezTo>
                    <a:pt x="47" y="31"/>
                    <a:pt x="49" y="30"/>
                    <a:pt x="49" y="31"/>
                  </a:cubicBezTo>
                  <a:cubicBezTo>
                    <a:pt x="49" y="31"/>
                    <a:pt x="49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1"/>
                    <a:pt x="53" y="31"/>
                    <a:pt x="54" y="3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1"/>
                    <a:pt x="58" y="32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0" y="31"/>
                    <a:pt x="60" y="32"/>
                    <a:pt x="61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3" y="32"/>
                    <a:pt x="64" y="32"/>
                    <a:pt x="64" y="32"/>
                  </a:cubicBezTo>
                  <a:cubicBezTo>
                    <a:pt x="65" y="32"/>
                    <a:pt x="65" y="32"/>
                    <a:pt x="66" y="32"/>
                  </a:cubicBezTo>
                  <a:cubicBezTo>
                    <a:pt x="66" y="32"/>
                    <a:pt x="68" y="32"/>
                    <a:pt x="69" y="32"/>
                  </a:cubicBezTo>
                  <a:cubicBezTo>
                    <a:pt x="70" y="33"/>
                    <a:pt x="72" y="32"/>
                    <a:pt x="72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2"/>
                    <a:pt x="76" y="33"/>
                    <a:pt x="77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0" y="30"/>
                    <a:pt x="82" y="29"/>
                    <a:pt x="82" y="28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4" y="26"/>
                    <a:pt x="85" y="25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2"/>
                    <a:pt x="88" y="21"/>
                    <a:pt x="88" y="21"/>
                  </a:cubicBezTo>
                  <a:cubicBezTo>
                    <a:pt x="88" y="21"/>
                    <a:pt x="89" y="20"/>
                    <a:pt x="89" y="20"/>
                  </a:cubicBezTo>
                  <a:cubicBezTo>
                    <a:pt x="89" y="20"/>
                    <a:pt x="91" y="18"/>
                    <a:pt x="91" y="18"/>
                  </a:cubicBezTo>
                  <a:cubicBezTo>
                    <a:pt x="91" y="17"/>
                    <a:pt x="92" y="17"/>
                    <a:pt x="93" y="17"/>
                  </a:cubicBezTo>
                  <a:cubicBezTo>
                    <a:pt x="93" y="17"/>
                    <a:pt x="94" y="17"/>
                    <a:pt x="94" y="17"/>
                  </a:cubicBezTo>
                  <a:cubicBezTo>
                    <a:pt x="94" y="17"/>
                    <a:pt x="94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6896100" y="2768600"/>
              <a:ext cx="239713" cy="188913"/>
            </a:xfrm>
            <a:custGeom>
              <a:avLst/>
              <a:gdLst>
                <a:gd name="T0" fmla="*/ 30 w 88"/>
                <a:gd name="T1" fmla="*/ 47 h 69"/>
                <a:gd name="T2" fmla="*/ 35 w 88"/>
                <a:gd name="T3" fmla="*/ 52 h 69"/>
                <a:gd name="T4" fmla="*/ 38 w 88"/>
                <a:gd name="T5" fmla="*/ 57 h 69"/>
                <a:gd name="T6" fmla="*/ 41 w 88"/>
                <a:gd name="T7" fmla="*/ 64 h 69"/>
                <a:gd name="T8" fmla="*/ 40 w 88"/>
                <a:gd name="T9" fmla="*/ 68 h 69"/>
                <a:gd name="T10" fmla="*/ 35 w 88"/>
                <a:gd name="T11" fmla="*/ 66 h 69"/>
                <a:gd name="T12" fmla="*/ 28 w 88"/>
                <a:gd name="T13" fmla="*/ 65 h 69"/>
                <a:gd name="T14" fmla="*/ 28 w 88"/>
                <a:gd name="T15" fmla="*/ 60 h 69"/>
                <a:gd name="T16" fmla="*/ 27 w 88"/>
                <a:gd name="T17" fmla="*/ 51 h 69"/>
                <a:gd name="T18" fmla="*/ 25 w 88"/>
                <a:gd name="T19" fmla="*/ 47 h 69"/>
                <a:gd name="T20" fmla="*/ 25 w 88"/>
                <a:gd name="T21" fmla="*/ 45 h 69"/>
                <a:gd name="T22" fmla="*/ 64 w 88"/>
                <a:gd name="T23" fmla="*/ 33 h 69"/>
                <a:gd name="T24" fmla="*/ 87 w 88"/>
                <a:gd name="T25" fmla="*/ 0 h 69"/>
                <a:gd name="T26" fmla="*/ 87 w 88"/>
                <a:gd name="T27" fmla="*/ 10 h 69"/>
                <a:gd name="T28" fmla="*/ 77 w 88"/>
                <a:gd name="T29" fmla="*/ 16 h 69"/>
                <a:gd name="T30" fmla="*/ 70 w 88"/>
                <a:gd name="T31" fmla="*/ 20 h 69"/>
                <a:gd name="T32" fmla="*/ 66 w 88"/>
                <a:gd name="T33" fmla="*/ 22 h 69"/>
                <a:gd name="T34" fmla="*/ 68 w 88"/>
                <a:gd name="T35" fmla="*/ 27 h 69"/>
                <a:gd name="T36" fmla="*/ 72 w 88"/>
                <a:gd name="T37" fmla="*/ 28 h 69"/>
                <a:gd name="T38" fmla="*/ 81 w 88"/>
                <a:gd name="T39" fmla="*/ 28 h 69"/>
                <a:gd name="T40" fmla="*/ 87 w 88"/>
                <a:gd name="T41" fmla="*/ 27 h 69"/>
                <a:gd name="T42" fmla="*/ 77 w 88"/>
                <a:gd name="T43" fmla="*/ 35 h 69"/>
                <a:gd name="T44" fmla="*/ 61 w 88"/>
                <a:gd name="T45" fmla="*/ 36 h 69"/>
                <a:gd name="T46" fmla="*/ 54 w 88"/>
                <a:gd name="T47" fmla="*/ 36 h 69"/>
                <a:gd name="T48" fmla="*/ 45 w 88"/>
                <a:gd name="T49" fmla="*/ 35 h 69"/>
                <a:gd name="T50" fmla="*/ 43 w 88"/>
                <a:gd name="T51" fmla="*/ 34 h 69"/>
                <a:gd name="T52" fmla="*/ 38 w 88"/>
                <a:gd name="T53" fmla="*/ 34 h 69"/>
                <a:gd name="T54" fmla="*/ 30 w 88"/>
                <a:gd name="T55" fmla="*/ 36 h 69"/>
                <a:gd name="T56" fmla="*/ 22 w 88"/>
                <a:gd name="T57" fmla="*/ 38 h 69"/>
                <a:gd name="T58" fmla="*/ 16 w 88"/>
                <a:gd name="T59" fmla="*/ 38 h 69"/>
                <a:gd name="T60" fmla="*/ 6 w 88"/>
                <a:gd name="T61" fmla="*/ 36 h 69"/>
                <a:gd name="T62" fmla="*/ 5 w 88"/>
                <a:gd name="T63" fmla="*/ 36 h 69"/>
                <a:gd name="T64" fmla="*/ 1 w 88"/>
                <a:gd name="T65" fmla="*/ 30 h 69"/>
                <a:gd name="T66" fmla="*/ 13 w 88"/>
                <a:gd name="T67" fmla="*/ 28 h 69"/>
                <a:gd name="T68" fmla="*/ 21 w 88"/>
                <a:gd name="T69" fmla="*/ 27 h 69"/>
                <a:gd name="T70" fmla="*/ 28 w 88"/>
                <a:gd name="T71" fmla="*/ 24 h 69"/>
                <a:gd name="T72" fmla="*/ 24 w 88"/>
                <a:gd name="T73" fmla="*/ 18 h 69"/>
                <a:gd name="T74" fmla="*/ 20 w 88"/>
                <a:gd name="T75" fmla="*/ 14 h 69"/>
                <a:gd name="T76" fmla="*/ 13 w 88"/>
                <a:gd name="T77" fmla="*/ 6 h 69"/>
                <a:gd name="T78" fmla="*/ 14 w 88"/>
                <a:gd name="T79" fmla="*/ 1 h 69"/>
                <a:gd name="T80" fmla="*/ 20 w 88"/>
                <a:gd name="T81" fmla="*/ 4 h 69"/>
                <a:gd name="T82" fmla="*/ 25 w 88"/>
                <a:gd name="T83" fmla="*/ 8 h 69"/>
                <a:gd name="T84" fmla="*/ 29 w 88"/>
                <a:gd name="T85" fmla="*/ 10 h 69"/>
                <a:gd name="T86" fmla="*/ 32 w 88"/>
                <a:gd name="T87" fmla="*/ 12 h 69"/>
                <a:gd name="T88" fmla="*/ 39 w 88"/>
                <a:gd name="T89" fmla="*/ 16 h 69"/>
                <a:gd name="T90" fmla="*/ 52 w 88"/>
                <a:gd name="T91" fmla="*/ 14 h 69"/>
                <a:gd name="T92" fmla="*/ 57 w 88"/>
                <a:gd name="T93" fmla="*/ 13 h 69"/>
                <a:gd name="T94" fmla="*/ 65 w 88"/>
                <a:gd name="T95" fmla="*/ 10 h 69"/>
                <a:gd name="T96" fmla="*/ 69 w 88"/>
                <a:gd name="T97" fmla="*/ 8 h 69"/>
                <a:gd name="T98" fmla="*/ 81 w 88"/>
                <a:gd name="T99" fmla="*/ 2 h 69"/>
                <a:gd name="T100" fmla="*/ 85 w 88"/>
                <a:gd name="T10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69">
                  <a:moveTo>
                    <a:pt x="27" y="44"/>
                  </a:moveTo>
                  <a:cubicBezTo>
                    <a:pt x="27" y="44"/>
                    <a:pt x="28" y="45"/>
                    <a:pt x="28" y="45"/>
                  </a:cubicBezTo>
                  <a:cubicBezTo>
                    <a:pt x="28" y="45"/>
                    <a:pt x="29" y="45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1" y="48"/>
                    <a:pt x="31" y="48"/>
                    <a:pt x="32" y="49"/>
                  </a:cubicBezTo>
                  <a:cubicBezTo>
                    <a:pt x="32" y="50"/>
                    <a:pt x="33" y="50"/>
                    <a:pt x="34" y="51"/>
                  </a:cubicBezTo>
                  <a:cubicBezTo>
                    <a:pt x="34" y="51"/>
                    <a:pt x="34" y="52"/>
                    <a:pt x="34" y="52"/>
                  </a:cubicBezTo>
                  <a:cubicBezTo>
                    <a:pt x="34" y="52"/>
                    <a:pt x="34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6" y="54"/>
                  </a:cubicBezTo>
                  <a:cubicBezTo>
                    <a:pt x="36" y="54"/>
                    <a:pt x="37" y="55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8" y="57"/>
                    <a:pt x="38" y="57"/>
                  </a:cubicBezTo>
                  <a:cubicBezTo>
                    <a:pt x="38" y="58"/>
                    <a:pt x="39" y="58"/>
                    <a:pt x="39" y="58"/>
                  </a:cubicBezTo>
                  <a:cubicBezTo>
                    <a:pt x="40" y="59"/>
                    <a:pt x="39" y="59"/>
                    <a:pt x="40" y="60"/>
                  </a:cubicBezTo>
                  <a:cubicBezTo>
                    <a:pt x="40" y="60"/>
                    <a:pt x="40" y="61"/>
                    <a:pt x="40" y="61"/>
                  </a:cubicBezTo>
                  <a:cubicBezTo>
                    <a:pt x="40" y="61"/>
                    <a:pt x="40" y="63"/>
                    <a:pt x="40" y="63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1" y="64"/>
                    <a:pt x="40" y="65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6"/>
                    <a:pt x="41" y="66"/>
                  </a:cubicBezTo>
                  <a:cubicBezTo>
                    <a:pt x="40" y="66"/>
                    <a:pt x="40" y="6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8" y="68"/>
                    <a:pt x="38" y="69"/>
                  </a:cubicBezTo>
                  <a:cubicBezTo>
                    <a:pt x="38" y="68"/>
                    <a:pt x="37" y="68"/>
                    <a:pt x="36" y="68"/>
                  </a:cubicBezTo>
                  <a:cubicBezTo>
                    <a:pt x="36" y="67"/>
                    <a:pt x="35" y="67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7"/>
                    <a:pt x="35" y="67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6"/>
                    <a:pt x="30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4"/>
                    <a:pt x="27" y="64"/>
                    <a:pt x="26" y="64"/>
                  </a:cubicBezTo>
                  <a:cubicBezTo>
                    <a:pt x="26" y="64"/>
                    <a:pt x="25" y="63"/>
                    <a:pt x="25" y="63"/>
                  </a:cubicBezTo>
                  <a:cubicBezTo>
                    <a:pt x="25" y="63"/>
                    <a:pt x="25" y="62"/>
                    <a:pt x="25" y="62"/>
                  </a:cubicBezTo>
                  <a:cubicBezTo>
                    <a:pt x="25" y="62"/>
                    <a:pt x="26" y="62"/>
                    <a:pt x="26" y="62"/>
                  </a:cubicBezTo>
                  <a:cubicBezTo>
                    <a:pt x="27" y="61"/>
                    <a:pt x="28" y="61"/>
                    <a:pt x="28" y="60"/>
                  </a:cubicBezTo>
                  <a:cubicBezTo>
                    <a:pt x="29" y="59"/>
                    <a:pt x="28" y="58"/>
                    <a:pt x="28" y="58"/>
                  </a:cubicBezTo>
                  <a:cubicBezTo>
                    <a:pt x="28" y="57"/>
                    <a:pt x="28" y="56"/>
                    <a:pt x="28" y="56"/>
                  </a:cubicBezTo>
                  <a:cubicBezTo>
                    <a:pt x="28" y="55"/>
                    <a:pt x="28" y="54"/>
                    <a:pt x="27" y="53"/>
                  </a:cubicBezTo>
                  <a:cubicBezTo>
                    <a:pt x="27" y="53"/>
                    <a:pt x="27" y="52"/>
                    <a:pt x="27" y="52"/>
                  </a:cubicBezTo>
                  <a:cubicBezTo>
                    <a:pt x="27" y="52"/>
                    <a:pt x="27" y="51"/>
                    <a:pt x="27" y="51"/>
                  </a:cubicBezTo>
                  <a:cubicBezTo>
                    <a:pt x="27" y="50"/>
                    <a:pt x="27" y="49"/>
                    <a:pt x="26" y="49"/>
                  </a:cubicBezTo>
                  <a:cubicBezTo>
                    <a:pt x="26" y="48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2"/>
                    <a:pt x="27" y="44"/>
                    <a:pt x="27" y="44"/>
                  </a:cubicBezTo>
                  <a:close/>
                  <a:moveTo>
                    <a:pt x="64" y="33"/>
                  </a:moveTo>
                  <a:cubicBezTo>
                    <a:pt x="63" y="33"/>
                    <a:pt x="63" y="33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4" y="33"/>
                  </a:cubicBezTo>
                  <a:close/>
                  <a:moveTo>
                    <a:pt x="87" y="0"/>
                  </a:moveTo>
                  <a:cubicBezTo>
                    <a:pt x="87" y="0"/>
                    <a:pt x="87" y="0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1"/>
                    <a:pt x="88" y="2"/>
                    <a:pt x="88" y="2"/>
                  </a:cubicBezTo>
                  <a:cubicBezTo>
                    <a:pt x="88" y="3"/>
                    <a:pt x="88" y="6"/>
                    <a:pt x="88" y="7"/>
                  </a:cubicBezTo>
                  <a:cubicBezTo>
                    <a:pt x="88" y="8"/>
                    <a:pt x="87" y="9"/>
                    <a:pt x="87" y="10"/>
                  </a:cubicBezTo>
                  <a:cubicBezTo>
                    <a:pt x="86" y="11"/>
                    <a:pt x="84" y="12"/>
                    <a:pt x="83" y="13"/>
                  </a:cubicBezTo>
                  <a:cubicBezTo>
                    <a:pt x="82" y="13"/>
                    <a:pt x="82" y="13"/>
                    <a:pt x="81" y="14"/>
                  </a:cubicBezTo>
                  <a:cubicBezTo>
                    <a:pt x="81" y="14"/>
                    <a:pt x="80" y="14"/>
                    <a:pt x="79" y="14"/>
                  </a:cubicBezTo>
                  <a:cubicBezTo>
                    <a:pt x="79" y="15"/>
                    <a:pt x="79" y="15"/>
                    <a:pt x="78" y="15"/>
                  </a:cubicBezTo>
                  <a:cubicBezTo>
                    <a:pt x="78" y="15"/>
                    <a:pt x="77" y="15"/>
                    <a:pt x="77" y="16"/>
                  </a:cubicBezTo>
                  <a:cubicBezTo>
                    <a:pt x="76" y="16"/>
                    <a:pt x="76" y="16"/>
                    <a:pt x="76" y="17"/>
                  </a:cubicBezTo>
                  <a:cubicBezTo>
                    <a:pt x="76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8"/>
                    <a:pt x="74" y="18"/>
                  </a:cubicBezTo>
                  <a:cubicBezTo>
                    <a:pt x="72" y="18"/>
                    <a:pt x="71" y="19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20"/>
                  </a:cubicBezTo>
                  <a:cubicBezTo>
                    <a:pt x="69" y="20"/>
                    <a:pt x="68" y="21"/>
                    <a:pt x="68" y="21"/>
                  </a:cubicBezTo>
                  <a:cubicBezTo>
                    <a:pt x="68" y="21"/>
                    <a:pt x="67" y="21"/>
                    <a:pt x="67" y="22"/>
                  </a:cubicBezTo>
                  <a:cubicBezTo>
                    <a:pt x="67" y="22"/>
                    <a:pt x="66" y="22"/>
                    <a:pt x="66" y="22"/>
                  </a:cubicBezTo>
                  <a:cubicBezTo>
                    <a:pt x="66" y="22"/>
                    <a:pt x="66" y="22"/>
                    <a:pt x="66" y="23"/>
                  </a:cubicBezTo>
                  <a:cubicBezTo>
                    <a:pt x="65" y="22"/>
                    <a:pt x="65" y="23"/>
                    <a:pt x="64" y="23"/>
                  </a:cubicBezTo>
                  <a:cubicBezTo>
                    <a:pt x="63" y="24"/>
                    <a:pt x="64" y="25"/>
                    <a:pt x="65" y="26"/>
                  </a:cubicBezTo>
                  <a:cubicBezTo>
                    <a:pt x="66" y="26"/>
                    <a:pt x="66" y="26"/>
                    <a:pt x="67" y="27"/>
                  </a:cubicBezTo>
                  <a:cubicBezTo>
                    <a:pt x="67" y="27"/>
                    <a:pt x="67" y="27"/>
                    <a:pt x="68" y="27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7"/>
                    <a:pt x="70" y="27"/>
                    <a:pt x="71" y="27"/>
                  </a:cubicBezTo>
                  <a:cubicBezTo>
                    <a:pt x="71" y="27"/>
                    <a:pt x="71" y="28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3" y="28"/>
                    <a:pt x="74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6" y="29"/>
                    <a:pt x="76" y="29"/>
                  </a:cubicBezTo>
                  <a:cubicBezTo>
                    <a:pt x="78" y="29"/>
                    <a:pt x="79" y="28"/>
                    <a:pt x="81" y="28"/>
                  </a:cubicBezTo>
                  <a:cubicBezTo>
                    <a:pt x="81" y="28"/>
                    <a:pt x="82" y="27"/>
                    <a:pt x="82" y="28"/>
                  </a:cubicBezTo>
                  <a:cubicBezTo>
                    <a:pt x="82" y="27"/>
                    <a:pt x="84" y="27"/>
                    <a:pt x="84" y="27"/>
                  </a:cubicBezTo>
                  <a:cubicBezTo>
                    <a:pt x="84" y="26"/>
                    <a:pt x="86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8" y="28"/>
                    <a:pt x="88" y="28"/>
                    <a:pt x="87" y="29"/>
                  </a:cubicBezTo>
                  <a:cubicBezTo>
                    <a:pt x="87" y="29"/>
                    <a:pt x="86" y="30"/>
                    <a:pt x="85" y="30"/>
                  </a:cubicBezTo>
                  <a:cubicBezTo>
                    <a:pt x="85" y="30"/>
                    <a:pt x="84" y="31"/>
                    <a:pt x="83" y="31"/>
                  </a:cubicBezTo>
                  <a:cubicBezTo>
                    <a:pt x="82" y="32"/>
                    <a:pt x="81" y="33"/>
                    <a:pt x="79" y="33"/>
                  </a:cubicBezTo>
                  <a:cubicBezTo>
                    <a:pt x="78" y="34"/>
                    <a:pt x="78" y="34"/>
                    <a:pt x="77" y="35"/>
                  </a:cubicBezTo>
                  <a:cubicBezTo>
                    <a:pt x="76" y="35"/>
                    <a:pt x="75" y="35"/>
                    <a:pt x="74" y="35"/>
                  </a:cubicBezTo>
                  <a:cubicBezTo>
                    <a:pt x="73" y="35"/>
                    <a:pt x="72" y="36"/>
                    <a:pt x="72" y="36"/>
                  </a:cubicBezTo>
                  <a:cubicBezTo>
                    <a:pt x="71" y="37"/>
                    <a:pt x="70" y="36"/>
                    <a:pt x="69" y="36"/>
                  </a:cubicBezTo>
                  <a:cubicBezTo>
                    <a:pt x="67" y="37"/>
                    <a:pt x="66" y="37"/>
                    <a:pt x="64" y="37"/>
                  </a:cubicBezTo>
                  <a:cubicBezTo>
                    <a:pt x="63" y="37"/>
                    <a:pt x="62" y="36"/>
                    <a:pt x="61" y="36"/>
                  </a:cubicBezTo>
                  <a:cubicBezTo>
                    <a:pt x="61" y="36"/>
                    <a:pt x="60" y="36"/>
                    <a:pt x="60" y="37"/>
                  </a:cubicBezTo>
                  <a:cubicBezTo>
                    <a:pt x="59" y="37"/>
                    <a:pt x="57" y="36"/>
                    <a:pt x="56" y="36"/>
                  </a:cubicBezTo>
                  <a:cubicBezTo>
                    <a:pt x="56" y="36"/>
                    <a:pt x="56" y="35"/>
                    <a:pt x="55" y="36"/>
                  </a:cubicBezTo>
                  <a:cubicBezTo>
                    <a:pt x="55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3" y="35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51" y="36"/>
                    <a:pt x="46" y="35"/>
                    <a:pt x="45" y="35"/>
                  </a:cubicBezTo>
                  <a:cubicBezTo>
                    <a:pt x="45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2" y="34"/>
                  </a:cubicBezTo>
                  <a:cubicBezTo>
                    <a:pt x="42" y="34"/>
                    <a:pt x="40" y="34"/>
                    <a:pt x="40" y="34"/>
                  </a:cubicBezTo>
                  <a:cubicBezTo>
                    <a:pt x="40" y="3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7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5"/>
                    <a:pt x="35" y="36"/>
                    <a:pt x="34" y="37"/>
                  </a:cubicBezTo>
                  <a:cubicBezTo>
                    <a:pt x="34" y="36"/>
                    <a:pt x="33" y="37"/>
                    <a:pt x="32" y="37"/>
                  </a:cubicBezTo>
                  <a:cubicBezTo>
                    <a:pt x="31" y="37"/>
                    <a:pt x="30" y="36"/>
                    <a:pt x="30" y="36"/>
                  </a:cubicBezTo>
                  <a:cubicBezTo>
                    <a:pt x="29" y="36"/>
                    <a:pt x="28" y="36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4" y="37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0" y="38"/>
                  </a:cubicBezTo>
                  <a:cubicBezTo>
                    <a:pt x="20" y="38"/>
                    <a:pt x="19" y="38"/>
                    <a:pt x="19" y="38"/>
                  </a:cubicBezTo>
                  <a:cubicBezTo>
                    <a:pt x="19" y="38"/>
                    <a:pt x="18" y="38"/>
                    <a:pt x="18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5" y="38"/>
                    <a:pt x="15" y="38"/>
                  </a:cubicBezTo>
                  <a:cubicBezTo>
                    <a:pt x="14" y="38"/>
                    <a:pt x="13" y="38"/>
                    <a:pt x="11" y="38"/>
                  </a:cubicBezTo>
                  <a:cubicBezTo>
                    <a:pt x="11" y="38"/>
                    <a:pt x="10" y="38"/>
                    <a:pt x="10" y="37"/>
                  </a:cubicBezTo>
                  <a:cubicBezTo>
                    <a:pt x="9" y="37"/>
                    <a:pt x="9" y="37"/>
                    <a:pt x="8" y="37"/>
                  </a:cubicBezTo>
                  <a:cubicBezTo>
                    <a:pt x="8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2" y="36"/>
                    <a:pt x="1" y="35"/>
                  </a:cubicBezTo>
                  <a:cubicBezTo>
                    <a:pt x="1" y="35"/>
                    <a:pt x="1" y="34"/>
                    <a:pt x="0" y="33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6" y="30"/>
                    <a:pt x="7" y="30"/>
                    <a:pt x="8" y="30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10" y="29"/>
                    <a:pt x="11" y="30"/>
                    <a:pt x="11" y="30"/>
                  </a:cubicBezTo>
                  <a:cubicBezTo>
                    <a:pt x="12" y="29"/>
                    <a:pt x="13" y="28"/>
                    <a:pt x="13" y="28"/>
                  </a:cubicBezTo>
                  <a:cubicBezTo>
                    <a:pt x="14" y="28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20" y="27"/>
                    <a:pt x="21" y="27"/>
                  </a:cubicBezTo>
                  <a:cubicBezTo>
                    <a:pt x="22" y="27"/>
                    <a:pt x="22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26" y="26"/>
                    <a:pt x="27" y="25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2"/>
                    <a:pt x="26" y="22"/>
                  </a:cubicBezTo>
                  <a:cubicBezTo>
                    <a:pt x="26" y="22"/>
                    <a:pt x="26" y="21"/>
                    <a:pt x="26" y="21"/>
                  </a:cubicBezTo>
                  <a:cubicBezTo>
                    <a:pt x="25" y="20"/>
                    <a:pt x="24" y="20"/>
                    <a:pt x="24" y="18"/>
                  </a:cubicBezTo>
                  <a:cubicBezTo>
                    <a:pt x="24" y="18"/>
                    <a:pt x="23" y="18"/>
                    <a:pt x="24" y="18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1" y="16"/>
                    <a:pt x="21" y="16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19" y="14"/>
                    <a:pt x="19" y="14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6" y="12"/>
                    <a:pt x="16" y="11"/>
                    <a:pt x="15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2"/>
                    <a:pt x="13" y="1"/>
                  </a:cubicBezTo>
                  <a:cubicBezTo>
                    <a:pt x="13" y="1"/>
                    <a:pt x="14" y="1"/>
                    <a:pt x="13" y="1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1"/>
                    <a:pt x="16" y="1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1" y="5"/>
                    <a:pt x="21" y="5"/>
                  </a:cubicBezTo>
                  <a:cubicBezTo>
                    <a:pt x="23" y="5"/>
                    <a:pt x="24" y="7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0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7" y="15"/>
                    <a:pt x="37" y="15"/>
                    <a:pt x="37" y="16"/>
                  </a:cubicBezTo>
                  <a:cubicBezTo>
                    <a:pt x="38" y="16"/>
                    <a:pt x="38" y="16"/>
                    <a:pt x="39" y="16"/>
                  </a:cubicBezTo>
                  <a:cubicBezTo>
                    <a:pt x="40" y="17"/>
                    <a:pt x="42" y="17"/>
                    <a:pt x="43" y="16"/>
                  </a:cubicBezTo>
                  <a:cubicBezTo>
                    <a:pt x="43" y="16"/>
                    <a:pt x="45" y="16"/>
                    <a:pt x="45" y="16"/>
                  </a:cubicBezTo>
                  <a:cubicBezTo>
                    <a:pt x="46" y="18"/>
                    <a:pt x="47" y="17"/>
                    <a:pt x="48" y="17"/>
                  </a:cubicBezTo>
                  <a:cubicBezTo>
                    <a:pt x="49" y="17"/>
                    <a:pt x="49" y="17"/>
                    <a:pt x="50" y="16"/>
                  </a:cubicBezTo>
                  <a:cubicBezTo>
                    <a:pt x="51" y="16"/>
                    <a:pt x="51" y="15"/>
                    <a:pt x="52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5" y="14"/>
                    <a:pt x="56" y="14"/>
                    <a:pt x="56" y="13"/>
                  </a:cubicBezTo>
                  <a:cubicBezTo>
                    <a:pt x="56" y="13"/>
                    <a:pt x="56" y="13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8" y="12"/>
                    <a:pt x="59" y="13"/>
                  </a:cubicBezTo>
                  <a:cubicBezTo>
                    <a:pt x="60" y="11"/>
                    <a:pt x="61" y="12"/>
                    <a:pt x="63" y="11"/>
                  </a:cubicBezTo>
                  <a:cubicBezTo>
                    <a:pt x="63" y="11"/>
                    <a:pt x="63" y="11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5" y="10"/>
                    <a:pt x="65" y="10"/>
                    <a:pt x="66" y="10"/>
                  </a:cubicBezTo>
                  <a:cubicBezTo>
                    <a:pt x="66" y="9"/>
                    <a:pt x="67" y="9"/>
                    <a:pt x="67" y="9"/>
                  </a:cubicBezTo>
                  <a:cubicBezTo>
                    <a:pt x="67" y="9"/>
                    <a:pt x="68" y="9"/>
                    <a:pt x="6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7"/>
                    <a:pt x="70" y="7"/>
                    <a:pt x="71" y="7"/>
                  </a:cubicBezTo>
                  <a:cubicBezTo>
                    <a:pt x="71" y="7"/>
                    <a:pt x="72" y="7"/>
                    <a:pt x="72" y="6"/>
                  </a:cubicBezTo>
                  <a:cubicBezTo>
                    <a:pt x="73" y="7"/>
                    <a:pt x="74" y="5"/>
                    <a:pt x="75" y="5"/>
                  </a:cubicBezTo>
                  <a:cubicBezTo>
                    <a:pt x="75" y="4"/>
                    <a:pt x="78" y="4"/>
                    <a:pt x="78" y="4"/>
                  </a:cubicBezTo>
                  <a:cubicBezTo>
                    <a:pt x="79" y="3"/>
                    <a:pt x="80" y="2"/>
                    <a:pt x="81" y="2"/>
                  </a:cubicBezTo>
                  <a:cubicBezTo>
                    <a:pt x="81" y="2"/>
                    <a:pt x="82" y="2"/>
                    <a:pt x="82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5" y="1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7040563" y="3106738"/>
              <a:ext cx="366712" cy="227013"/>
            </a:xfrm>
            <a:custGeom>
              <a:avLst/>
              <a:gdLst>
                <a:gd name="T0" fmla="*/ 58 w 135"/>
                <a:gd name="T1" fmla="*/ 80 h 83"/>
                <a:gd name="T2" fmla="*/ 50 w 135"/>
                <a:gd name="T3" fmla="*/ 71 h 83"/>
                <a:gd name="T4" fmla="*/ 42 w 135"/>
                <a:gd name="T5" fmla="*/ 58 h 83"/>
                <a:gd name="T6" fmla="*/ 50 w 135"/>
                <a:gd name="T7" fmla="*/ 66 h 83"/>
                <a:gd name="T8" fmla="*/ 40 w 135"/>
                <a:gd name="T9" fmla="*/ 55 h 83"/>
                <a:gd name="T10" fmla="*/ 25 w 135"/>
                <a:gd name="T11" fmla="*/ 58 h 83"/>
                <a:gd name="T12" fmla="*/ 9 w 135"/>
                <a:gd name="T13" fmla="*/ 61 h 83"/>
                <a:gd name="T14" fmla="*/ 3 w 135"/>
                <a:gd name="T15" fmla="*/ 54 h 83"/>
                <a:gd name="T16" fmla="*/ 7 w 135"/>
                <a:gd name="T17" fmla="*/ 43 h 83"/>
                <a:gd name="T18" fmla="*/ 12 w 135"/>
                <a:gd name="T19" fmla="*/ 29 h 83"/>
                <a:gd name="T20" fmla="*/ 13 w 135"/>
                <a:gd name="T21" fmla="*/ 36 h 83"/>
                <a:gd name="T22" fmla="*/ 14 w 135"/>
                <a:gd name="T23" fmla="*/ 48 h 83"/>
                <a:gd name="T24" fmla="*/ 31 w 135"/>
                <a:gd name="T25" fmla="*/ 52 h 83"/>
                <a:gd name="T26" fmla="*/ 34 w 135"/>
                <a:gd name="T27" fmla="*/ 43 h 83"/>
                <a:gd name="T28" fmla="*/ 41 w 135"/>
                <a:gd name="T29" fmla="*/ 36 h 83"/>
                <a:gd name="T30" fmla="*/ 51 w 135"/>
                <a:gd name="T31" fmla="*/ 51 h 83"/>
                <a:gd name="T32" fmla="*/ 58 w 135"/>
                <a:gd name="T33" fmla="*/ 62 h 83"/>
                <a:gd name="T34" fmla="*/ 63 w 135"/>
                <a:gd name="T35" fmla="*/ 70 h 83"/>
                <a:gd name="T36" fmla="*/ 82 w 135"/>
                <a:gd name="T37" fmla="*/ 65 h 83"/>
                <a:gd name="T38" fmla="*/ 71 w 135"/>
                <a:gd name="T39" fmla="*/ 65 h 83"/>
                <a:gd name="T40" fmla="*/ 61 w 135"/>
                <a:gd name="T41" fmla="*/ 53 h 83"/>
                <a:gd name="T42" fmla="*/ 74 w 135"/>
                <a:gd name="T43" fmla="*/ 60 h 83"/>
                <a:gd name="T44" fmla="*/ 58 w 135"/>
                <a:gd name="T45" fmla="*/ 39 h 83"/>
                <a:gd name="T46" fmla="*/ 51 w 135"/>
                <a:gd name="T47" fmla="*/ 31 h 83"/>
                <a:gd name="T48" fmla="*/ 35 w 135"/>
                <a:gd name="T49" fmla="*/ 16 h 83"/>
                <a:gd name="T50" fmla="*/ 32 w 135"/>
                <a:gd name="T51" fmla="*/ 6 h 83"/>
                <a:gd name="T52" fmla="*/ 41 w 135"/>
                <a:gd name="T53" fmla="*/ 6 h 83"/>
                <a:gd name="T54" fmla="*/ 47 w 135"/>
                <a:gd name="T55" fmla="*/ 14 h 83"/>
                <a:gd name="T56" fmla="*/ 54 w 135"/>
                <a:gd name="T57" fmla="*/ 23 h 83"/>
                <a:gd name="T58" fmla="*/ 65 w 135"/>
                <a:gd name="T59" fmla="*/ 37 h 83"/>
                <a:gd name="T60" fmla="*/ 76 w 135"/>
                <a:gd name="T61" fmla="*/ 53 h 83"/>
                <a:gd name="T62" fmla="*/ 82 w 135"/>
                <a:gd name="T63" fmla="*/ 65 h 83"/>
                <a:gd name="T64" fmla="*/ 112 w 135"/>
                <a:gd name="T65" fmla="*/ 50 h 83"/>
                <a:gd name="T66" fmla="*/ 108 w 135"/>
                <a:gd name="T67" fmla="*/ 56 h 83"/>
                <a:gd name="T68" fmla="*/ 116 w 135"/>
                <a:gd name="T69" fmla="*/ 67 h 83"/>
                <a:gd name="T70" fmla="*/ 119 w 135"/>
                <a:gd name="T71" fmla="*/ 77 h 83"/>
                <a:gd name="T72" fmla="*/ 104 w 135"/>
                <a:gd name="T73" fmla="*/ 74 h 83"/>
                <a:gd name="T74" fmla="*/ 88 w 135"/>
                <a:gd name="T75" fmla="*/ 67 h 83"/>
                <a:gd name="T76" fmla="*/ 92 w 135"/>
                <a:gd name="T77" fmla="*/ 62 h 83"/>
                <a:gd name="T78" fmla="*/ 99 w 135"/>
                <a:gd name="T79" fmla="*/ 65 h 83"/>
                <a:gd name="T80" fmla="*/ 113 w 135"/>
                <a:gd name="T81" fmla="*/ 72 h 83"/>
                <a:gd name="T82" fmla="*/ 109 w 135"/>
                <a:gd name="T83" fmla="*/ 62 h 83"/>
                <a:gd name="T84" fmla="*/ 102 w 135"/>
                <a:gd name="T85" fmla="*/ 54 h 83"/>
                <a:gd name="T86" fmla="*/ 93 w 135"/>
                <a:gd name="T87" fmla="*/ 49 h 83"/>
                <a:gd name="T88" fmla="*/ 81 w 135"/>
                <a:gd name="T89" fmla="*/ 49 h 83"/>
                <a:gd name="T90" fmla="*/ 81 w 135"/>
                <a:gd name="T91" fmla="*/ 43 h 83"/>
                <a:gd name="T92" fmla="*/ 77 w 135"/>
                <a:gd name="T93" fmla="*/ 37 h 83"/>
                <a:gd name="T94" fmla="*/ 85 w 135"/>
                <a:gd name="T95" fmla="*/ 41 h 83"/>
                <a:gd name="T96" fmla="*/ 79 w 135"/>
                <a:gd name="T97" fmla="*/ 31 h 83"/>
                <a:gd name="T98" fmla="*/ 70 w 135"/>
                <a:gd name="T99" fmla="*/ 26 h 83"/>
                <a:gd name="T100" fmla="*/ 76 w 135"/>
                <a:gd name="T101" fmla="*/ 19 h 83"/>
                <a:gd name="T102" fmla="*/ 82 w 135"/>
                <a:gd name="T103" fmla="*/ 22 h 83"/>
                <a:gd name="T104" fmla="*/ 82 w 135"/>
                <a:gd name="T105" fmla="*/ 29 h 83"/>
                <a:gd name="T106" fmla="*/ 96 w 135"/>
                <a:gd name="T107" fmla="*/ 25 h 83"/>
                <a:gd name="T108" fmla="*/ 94 w 135"/>
                <a:gd name="T109" fmla="*/ 33 h 83"/>
                <a:gd name="T110" fmla="*/ 95 w 135"/>
                <a:gd name="T111" fmla="*/ 43 h 83"/>
                <a:gd name="T112" fmla="*/ 105 w 135"/>
                <a:gd name="T113" fmla="*/ 46 h 83"/>
                <a:gd name="T114" fmla="*/ 96 w 135"/>
                <a:gd name="T115" fmla="*/ 38 h 83"/>
                <a:gd name="T116" fmla="*/ 106 w 135"/>
                <a:gd name="T117" fmla="*/ 36 h 83"/>
                <a:gd name="T118" fmla="*/ 111 w 135"/>
                <a:gd name="T119" fmla="*/ 46 h 83"/>
                <a:gd name="T120" fmla="*/ 121 w 135"/>
                <a:gd name="T121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" h="83">
                  <a:moveTo>
                    <a:pt x="66" y="75"/>
                  </a:moveTo>
                  <a:cubicBezTo>
                    <a:pt x="66" y="76"/>
                    <a:pt x="67" y="78"/>
                    <a:pt x="66" y="80"/>
                  </a:cubicBezTo>
                  <a:cubicBezTo>
                    <a:pt x="66" y="81"/>
                    <a:pt x="64" y="82"/>
                    <a:pt x="64" y="82"/>
                  </a:cubicBezTo>
                  <a:cubicBezTo>
                    <a:pt x="63" y="83"/>
                    <a:pt x="61" y="83"/>
                    <a:pt x="60" y="82"/>
                  </a:cubicBezTo>
                  <a:cubicBezTo>
                    <a:pt x="60" y="82"/>
                    <a:pt x="60" y="82"/>
                    <a:pt x="59" y="81"/>
                  </a:cubicBezTo>
                  <a:cubicBezTo>
                    <a:pt x="59" y="81"/>
                    <a:pt x="59" y="81"/>
                    <a:pt x="58" y="80"/>
                  </a:cubicBezTo>
                  <a:cubicBezTo>
                    <a:pt x="58" y="80"/>
                    <a:pt x="57" y="79"/>
                    <a:pt x="57" y="79"/>
                  </a:cubicBezTo>
                  <a:cubicBezTo>
                    <a:pt x="56" y="78"/>
                    <a:pt x="56" y="77"/>
                    <a:pt x="55" y="77"/>
                  </a:cubicBezTo>
                  <a:cubicBezTo>
                    <a:pt x="55" y="76"/>
                    <a:pt x="54" y="76"/>
                    <a:pt x="54" y="75"/>
                  </a:cubicBezTo>
                  <a:cubicBezTo>
                    <a:pt x="53" y="75"/>
                    <a:pt x="53" y="75"/>
                    <a:pt x="53" y="74"/>
                  </a:cubicBezTo>
                  <a:cubicBezTo>
                    <a:pt x="52" y="74"/>
                    <a:pt x="52" y="74"/>
                    <a:pt x="52" y="73"/>
                  </a:cubicBezTo>
                  <a:cubicBezTo>
                    <a:pt x="51" y="73"/>
                    <a:pt x="50" y="72"/>
                    <a:pt x="50" y="71"/>
                  </a:cubicBezTo>
                  <a:cubicBezTo>
                    <a:pt x="49" y="70"/>
                    <a:pt x="48" y="69"/>
                    <a:pt x="47" y="68"/>
                  </a:cubicBezTo>
                  <a:cubicBezTo>
                    <a:pt x="47" y="68"/>
                    <a:pt x="47" y="67"/>
                    <a:pt x="46" y="66"/>
                  </a:cubicBezTo>
                  <a:cubicBezTo>
                    <a:pt x="46" y="66"/>
                    <a:pt x="45" y="66"/>
                    <a:pt x="45" y="65"/>
                  </a:cubicBezTo>
                  <a:cubicBezTo>
                    <a:pt x="45" y="65"/>
                    <a:pt x="44" y="64"/>
                    <a:pt x="44" y="64"/>
                  </a:cubicBezTo>
                  <a:cubicBezTo>
                    <a:pt x="43" y="62"/>
                    <a:pt x="42" y="61"/>
                    <a:pt x="41" y="59"/>
                  </a:cubicBezTo>
                  <a:cubicBezTo>
                    <a:pt x="41" y="59"/>
                    <a:pt x="41" y="58"/>
                    <a:pt x="42" y="58"/>
                  </a:cubicBezTo>
                  <a:cubicBezTo>
                    <a:pt x="43" y="59"/>
                    <a:pt x="44" y="60"/>
                    <a:pt x="44" y="61"/>
                  </a:cubicBezTo>
                  <a:cubicBezTo>
                    <a:pt x="45" y="62"/>
                    <a:pt x="46" y="62"/>
                    <a:pt x="46" y="63"/>
                  </a:cubicBezTo>
                  <a:cubicBezTo>
                    <a:pt x="47" y="64"/>
                    <a:pt x="47" y="64"/>
                    <a:pt x="48" y="65"/>
                  </a:cubicBezTo>
                  <a:cubicBezTo>
                    <a:pt x="48" y="65"/>
                    <a:pt x="48" y="65"/>
                    <a:pt x="49" y="65"/>
                  </a:cubicBezTo>
                  <a:cubicBezTo>
                    <a:pt x="49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5"/>
                    <a:pt x="48" y="63"/>
                    <a:pt x="47" y="62"/>
                  </a:cubicBezTo>
                  <a:cubicBezTo>
                    <a:pt x="47" y="61"/>
                    <a:pt x="46" y="60"/>
                    <a:pt x="45" y="60"/>
                  </a:cubicBezTo>
                  <a:cubicBezTo>
                    <a:pt x="45" y="59"/>
                    <a:pt x="44" y="59"/>
                    <a:pt x="44" y="58"/>
                  </a:cubicBezTo>
                  <a:cubicBezTo>
                    <a:pt x="43" y="58"/>
                    <a:pt x="43" y="57"/>
                    <a:pt x="42" y="57"/>
                  </a:cubicBezTo>
                  <a:cubicBezTo>
                    <a:pt x="42" y="57"/>
                    <a:pt x="42" y="56"/>
                    <a:pt x="41" y="56"/>
                  </a:cubicBezTo>
                  <a:cubicBezTo>
                    <a:pt x="41" y="56"/>
                    <a:pt x="40" y="55"/>
                    <a:pt x="40" y="55"/>
                  </a:cubicBezTo>
                  <a:cubicBezTo>
                    <a:pt x="39" y="54"/>
                    <a:pt x="37" y="56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6"/>
                    <a:pt x="35" y="56"/>
                    <a:pt x="35" y="56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6"/>
                    <a:pt x="32" y="57"/>
                    <a:pt x="32" y="57"/>
                  </a:cubicBezTo>
                  <a:cubicBezTo>
                    <a:pt x="29" y="58"/>
                    <a:pt x="27" y="58"/>
                    <a:pt x="25" y="58"/>
                  </a:cubicBezTo>
                  <a:cubicBezTo>
                    <a:pt x="23" y="59"/>
                    <a:pt x="22" y="59"/>
                    <a:pt x="20" y="59"/>
                  </a:cubicBezTo>
                  <a:cubicBezTo>
                    <a:pt x="20" y="59"/>
                    <a:pt x="19" y="59"/>
                    <a:pt x="19" y="60"/>
                  </a:cubicBezTo>
                  <a:cubicBezTo>
                    <a:pt x="18" y="60"/>
                    <a:pt x="17" y="60"/>
                    <a:pt x="16" y="60"/>
                  </a:cubicBezTo>
                  <a:cubicBezTo>
                    <a:pt x="15" y="60"/>
                    <a:pt x="14" y="60"/>
                    <a:pt x="14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1" y="61"/>
                    <a:pt x="10" y="61"/>
                    <a:pt x="9" y="61"/>
                  </a:cubicBezTo>
                  <a:cubicBezTo>
                    <a:pt x="8" y="61"/>
                    <a:pt x="8" y="62"/>
                    <a:pt x="8" y="62"/>
                  </a:cubicBezTo>
                  <a:cubicBezTo>
                    <a:pt x="7" y="62"/>
                    <a:pt x="6" y="62"/>
                    <a:pt x="6" y="62"/>
                  </a:cubicBezTo>
                  <a:cubicBezTo>
                    <a:pt x="4" y="62"/>
                    <a:pt x="3" y="61"/>
                    <a:pt x="2" y="60"/>
                  </a:cubicBezTo>
                  <a:cubicBezTo>
                    <a:pt x="1" y="59"/>
                    <a:pt x="0" y="59"/>
                    <a:pt x="0" y="58"/>
                  </a:cubicBezTo>
                  <a:cubicBezTo>
                    <a:pt x="0" y="57"/>
                    <a:pt x="1" y="55"/>
                    <a:pt x="2" y="54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2"/>
                    <a:pt x="4" y="50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6" y="47"/>
                    <a:pt x="6" y="47"/>
                    <a:pt x="6" y="46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1"/>
                  </a:cubicBezTo>
                  <a:cubicBezTo>
                    <a:pt x="8" y="41"/>
                    <a:pt x="8" y="40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5"/>
                    <a:pt x="10" y="34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1" y="31"/>
                    <a:pt x="11" y="30"/>
                    <a:pt x="12" y="29"/>
                  </a:cubicBezTo>
                  <a:cubicBezTo>
                    <a:pt x="12" y="29"/>
                    <a:pt x="12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4" y="29"/>
                    <a:pt x="14" y="30"/>
                    <a:pt x="13" y="30"/>
                  </a:cubicBezTo>
                  <a:cubicBezTo>
                    <a:pt x="13" y="31"/>
                    <a:pt x="13" y="32"/>
                    <a:pt x="13" y="33"/>
                  </a:cubicBezTo>
                  <a:cubicBezTo>
                    <a:pt x="13" y="34"/>
                    <a:pt x="13" y="35"/>
                    <a:pt x="13" y="36"/>
                  </a:cubicBezTo>
                  <a:cubicBezTo>
                    <a:pt x="12" y="38"/>
                    <a:pt x="13" y="39"/>
                    <a:pt x="13" y="41"/>
                  </a:cubicBezTo>
                  <a:cubicBezTo>
                    <a:pt x="13" y="42"/>
                    <a:pt x="13" y="42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2"/>
                    <a:pt x="15" y="52"/>
                  </a:cubicBezTo>
                  <a:cubicBezTo>
                    <a:pt x="15" y="52"/>
                    <a:pt x="19" y="52"/>
                    <a:pt x="20" y="52"/>
                  </a:cubicBezTo>
                  <a:cubicBezTo>
                    <a:pt x="22" y="52"/>
                    <a:pt x="24" y="52"/>
                    <a:pt x="27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2"/>
                    <a:pt x="30" y="52"/>
                    <a:pt x="31" y="52"/>
                  </a:cubicBezTo>
                  <a:cubicBezTo>
                    <a:pt x="32" y="52"/>
                    <a:pt x="37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7" y="50"/>
                    <a:pt x="37" y="49"/>
                  </a:cubicBezTo>
                  <a:cubicBezTo>
                    <a:pt x="37" y="48"/>
                    <a:pt x="36" y="47"/>
                    <a:pt x="36" y="46"/>
                  </a:cubicBezTo>
                  <a:cubicBezTo>
                    <a:pt x="35" y="46"/>
                    <a:pt x="35" y="46"/>
                    <a:pt x="35" y="45"/>
                  </a:cubicBezTo>
                  <a:cubicBezTo>
                    <a:pt x="35" y="44"/>
                    <a:pt x="35" y="44"/>
                    <a:pt x="34" y="43"/>
                  </a:cubicBezTo>
                  <a:cubicBezTo>
                    <a:pt x="34" y="42"/>
                    <a:pt x="34" y="42"/>
                    <a:pt x="35" y="41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5" y="39"/>
                    <a:pt x="35" y="38"/>
                    <a:pt x="35" y="37"/>
                  </a:cubicBezTo>
                  <a:cubicBezTo>
                    <a:pt x="35" y="36"/>
                    <a:pt x="35" y="32"/>
                    <a:pt x="37" y="32"/>
                  </a:cubicBezTo>
                  <a:cubicBezTo>
                    <a:pt x="38" y="33"/>
                    <a:pt x="39" y="33"/>
                    <a:pt x="39" y="34"/>
                  </a:cubicBezTo>
                  <a:cubicBezTo>
                    <a:pt x="40" y="34"/>
                    <a:pt x="40" y="35"/>
                    <a:pt x="41" y="36"/>
                  </a:cubicBezTo>
                  <a:cubicBezTo>
                    <a:pt x="41" y="36"/>
                    <a:pt x="41" y="37"/>
                    <a:pt x="42" y="37"/>
                  </a:cubicBezTo>
                  <a:cubicBezTo>
                    <a:pt x="42" y="38"/>
                    <a:pt x="43" y="38"/>
                    <a:pt x="43" y="39"/>
                  </a:cubicBezTo>
                  <a:cubicBezTo>
                    <a:pt x="44" y="40"/>
                    <a:pt x="45" y="42"/>
                    <a:pt x="46" y="44"/>
                  </a:cubicBezTo>
                  <a:cubicBezTo>
                    <a:pt x="47" y="44"/>
                    <a:pt x="47" y="45"/>
                    <a:pt x="48" y="46"/>
                  </a:cubicBezTo>
                  <a:cubicBezTo>
                    <a:pt x="48" y="46"/>
                    <a:pt x="48" y="46"/>
                    <a:pt x="49" y="47"/>
                  </a:cubicBezTo>
                  <a:cubicBezTo>
                    <a:pt x="49" y="48"/>
                    <a:pt x="50" y="49"/>
                    <a:pt x="51" y="51"/>
                  </a:cubicBezTo>
                  <a:cubicBezTo>
                    <a:pt x="52" y="51"/>
                    <a:pt x="52" y="51"/>
                    <a:pt x="52" y="52"/>
                  </a:cubicBezTo>
                  <a:cubicBezTo>
                    <a:pt x="53" y="52"/>
                    <a:pt x="53" y="53"/>
                    <a:pt x="54" y="54"/>
                  </a:cubicBezTo>
                  <a:cubicBezTo>
                    <a:pt x="54" y="55"/>
                    <a:pt x="54" y="56"/>
                    <a:pt x="55" y="56"/>
                  </a:cubicBezTo>
                  <a:cubicBezTo>
                    <a:pt x="55" y="57"/>
                    <a:pt x="56" y="57"/>
                    <a:pt x="56" y="58"/>
                  </a:cubicBezTo>
                  <a:cubicBezTo>
                    <a:pt x="56" y="58"/>
                    <a:pt x="56" y="59"/>
                    <a:pt x="57" y="60"/>
                  </a:cubicBezTo>
                  <a:cubicBezTo>
                    <a:pt x="57" y="61"/>
                    <a:pt x="58" y="62"/>
                    <a:pt x="58" y="62"/>
                  </a:cubicBezTo>
                  <a:cubicBezTo>
                    <a:pt x="58" y="63"/>
                    <a:pt x="59" y="63"/>
                    <a:pt x="59" y="63"/>
                  </a:cubicBezTo>
                  <a:cubicBezTo>
                    <a:pt x="59" y="64"/>
                    <a:pt x="59" y="64"/>
                    <a:pt x="60" y="64"/>
                  </a:cubicBezTo>
                  <a:cubicBezTo>
                    <a:pt x="60" y="65"/>
                    <a:pt x="60" y="65"/>
                    <a:pt x="60" y="66"/>
                  </a:cubicBezTo>
                  <a:cubicBezTo>
                    <a:pt x="61" y="67"/>
                    <a:pt x="61" y="67"/>
                    <a:pt x="62" y="68"/>
                  </a:cubicBezTo>
                  <a:cubicBezTo>
                    <a:pt x="62" y="68"/>
                    <a:pt x="63" y="69"/>
                    <a:pt x="63" y="69"/>
                  </a:cubicBezTo>
                  <a:cubicBezTo>
                    <a:pt x="63" y="69"/>
                    <a:pt x="63" y="70"/>
                    <a:pt x="63" y="70"/>
                  </a:cubicBezTo>
                  <a:cubicBezTo>
                    <a:pt x="63" y="70"/>
                    <a:pt x="64" y="71"/>
                    <a:pt x="64" y="71"/>
                  </a:cubicBezTo>
                  <a:cubicBezTo>
                    <a:pt x="64" y="71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3"/>
                    <a:pt x="66" y="74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82" y="65"/>
                  </a:moveTo>
                  <a:cubicBezTo>
                    <a:pt x="82" y="66"/>
                    <a:pt x="82" y="67"/>
                    <a:pt x="81" y="67"/>
                  </a:cubicBezTo>
                  <a:cubicBezTo>
                    <a:pt x="81" y="68"/>
                    <a:pt x="80" y="68"/>
                    <a:pt x="80" y="68"/>
                  </a:cubicBezTo>
                  <a:cubicBezTo>
                    <a:pt x="80" y="69"/>
                    <a:pt x="78" y="70"/>
                    <a:pt x="76" y="70"/>
                  </a:cubicBezTo>
                  <a:cubicBezTo>
                    <a:pt x="75" y="70"/>
                    <a:pt x="74" y="69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2" y="66"/>
                    <a:pt x="72" y="66"/>
                    <a:pt x="71" y="65"/>
                  </a:cubicBezTo>
                  <a:cubicBezTo>
                    <a:pt x="70" y="64"/>
                    <a:pt x="69" y="63"/>
                    <a:pt x="68" y="62"/>
                  </a:cubicBezTo>
                  <a:cubicBezTo>
                    <a:pt x="67" y="61"/>
                    <a:pt x="66" y="61"/>
                    <a:pt x="66" y="60"/>
                  </a:cubicBezTo>
                  <a:cubicBezTo>
                    <a:pt x="65" y="59"/>
                    <a:pt x="65" y="58"/>
                    <a:pt x="64" y="58"/>
                  </a:cubicBezTo>
                  <a:cubicBezTo>
                    <a:pt x="63" y="57"/>
                    <a:pt x="63" y="56"/>
                    <a:pt x="63" y="56"/>
                  </a:cubicBezTo>
                  <a:cubicBezTo>
                    <a:pt x="62" y="55"/>
                    <a:pt x="61" y="54"/>
                    <a:pt x="6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2" y="53"/>
                    <a:pt x="62" y="53"/>
                    <a:pt x="63" y="53"/>
                  </a:cubicBezTo>
                  <a:cubicBezTo>
                    <a:pt x="63" y="54"/>
                    <a:pt x="64" y="54"/>
                    <a:pt x="64" y="54"/>
                  </a:cubicBezTo>
                  <a:cubicBezTo>
                    <a:pt x="65" y="55"/>
                    <a:pt x="65" y="55"/>
                    <a:pt x="65" y="56"/>
                  </a:cubicBezTo>
                  <a:cubicBezTo>
                    <a:pt x="66" y="56"/>
                    <a:pt x="66" y="56"/>
                    <a:pt x="67" y="56"/>
                  </a:cubicBezTo>
                  <a:cubicBezTo>
                    <a:pt x="68" y="57"/>
                    <a:pt x="70" y="58"/>
                    <a:pt x="71" y="59"/>
                  </a:cubicBezTo>
                  <a:cubicBezTo>
                    <a:pt x="72" y="59"/>
                    <a:pt x="73" y="60"/>
                    <a:pt x="74" y="60"/>
                  </a:cubicBezTo>
                  <a:cubicBezTo>
                    <a:pt x="74" y="60"/>
                    <a:pt x="76" y="61"/>
                    <a:pt x="76" y="60"/>
                  </a:cubicBezTo>
                  <a:cubicBezTo>
                    <a:pt x="76" y="59"/>
                    <a:pt x="69" y="51"/>
                    <a:pt x="67" y="49"/>
                  </a:cubicBezTo>
                  <a:cubicBezTo>
                    <a:pt x="66" y="48"/>
                    <a:pt x="66" y="47"/>
                    <a:pt x="65" y="46"/>
                  </a:cubicBezTo>
                  <a:cubicBezTo>
                    <a:pt x="64" y="46"/>
                    <a:pt x="64" y="45"/>
                    <a:pt x="63" y="45"/>
                  </a:cubicBezTo>
                  <a:cubicBezTo>
                    <a:pt x="62" y="44"/>
                    <a:pt x="62" y="42"/>
                    <a:pt x="61" y="41"/>
                  </a:cubicBezTo>
                  <a:cubicBezTo>
                    <a:pt x="60" y="41"/>
                    <a:pt x="59" y="40"/>
                    <a:pt x="58" y="39"/>
                  </a:cubicBezTo>
                  <a:cubicBezTo>
                    <a:pt x="58" y="38"/>
                    <a:pt x="57" y="38"/>
                    <a:pt x="57" y="37"/>
                  </a:cubicBezTo>
                  <a:cubicBezTo>
                    <a:pt x="56" y="37"/>
                    <a:pt x="56" y="37"/>
                    <a:pt x="55" y="36"/>
                  </a:cubicBezTo>
                  <a:cubicBezTo>
                    <a:pt x="55" y="35"/>
                    <a:pt x="54" y="35"/>
                    <a:pt x="54" y="34"/>
                  </a:cubicBezTo>
                  <a:cubicBezTo>
                    <a:pt x="53" y="34"/>
                    <a:pt x="53" y="33"/>
                    <a:pt x="53" y="33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1" y="32"/>
                    <a:pt x="51" y="31"/>
                    <a:pt x="51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7"/>
                    <a:pt x="46" y="27"/>
                  </a:cubicBezTo>
                  <a:cubicBezTo>
                    <a:pt x="44" y="25"/>
                    <a:pt x="42" y="23"/>
                    <a:pt x="39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7" y="18"/>
                    <a:pt x="36" y="17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3"/>
                    <a:pt x="34" y="12"/>
                  </a:cubicBezTo>
                  <a:cubicBezTo>
                    <a:pt x="34" y="12"/>
                    <a:pt x="33" y="11"/>
                    <a:pt x="33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4"/>
                    <a:pt x="34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40" y="4"/>
                    <a:pt x="40" y="4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2" y="7"/>
                    <a:pt x="42" y="8"/>
                  </a:cubicBezTo>
                  <a:cubicBezTo>
                    <a:pt x="42" y="8"/>
                    <a:pt x="43" y="8"/>
                    <a:pt x="43" y="9"/>
                  </a:cubicBezTo>
                  <a:cubicBezTo>
                    <a:pt x="43" y="9"/>
                    <a:pt x="43" y="10"/>
                    <a:pt x="44" y="10"/>
                  </a:cubicBezTo>
                  <a:cubicBezTo>
                    <a:pt x="44" y="10"/>
                    <a:pt x="44" y="11"/>
                    <a:pt x="44" y="11"/>
                  </a:cubicBezTo>
                  <a:cubicBezTo>
                    <a:pt x="45" y="11"/>
                    <a:pt x="45" y="12"/>
                    <a:pt x="45" y="13"/>
                  </a:cubicBezTo>
                  <a:cubicBezTo>
                    <a:pt x="46" y="13"/>
                    <a:pt x="46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6"/>
                    <a:pt x="48" y="16"/>
                    <a:pt x="49" y="17"/>
                  </a:cubicBezTo>
                  <a:cubicBezTo>
                    <a:pt x="49" y="18"/>
                    <a:pt x="50" y="19"/>
                    <a:pt x="50" y="19"/>
                  </a:cubicBezTo>
                  <a:cubicBezTo>
                    <a:pt x="51" y="20"/>
                    <a:pt x="51" y="20"/>
                    <a:pt x="52" y="21"/>
                  </a:cubicBezTo>
                  <a:cubicBezTo>
                    <a:pt x="52" y="21"/>
                    <a:pt x="52" y="22"/>
                    <a:pt x="53" y="22"/>
                  </a:cubicBezTo>
                  <a:cubicBezTo>
                    <a:pt x="53" y="22"/>
                    <a:pt x="53" y="23"/>
                    <a:pt x="54" y="23"/>
                  </a:cubicBezTo>
                  <a:cubicBezTo>
                    <a:pt x="54" y="23"/>
                    <a:pt x="54" y="24"/>
                    <a:pt x="54" y="24"/>
                  </a:cubicBezTo>
                  <a:cubicBezTo>
                    <a:pt x="55" y="24"/>
                    <a:pt x="55" y="25"/>
                    <a:pt x="55" y="25"/>
                  </a:cubicBezTo>
                  <a:cubicBezTo>
                    <a:pt x="56" y="26"/>
                    <a:pt x="58" y="28"/>
                    <a:pt x="59" y="30"/>
                  </a:cubicBezTo>
                  <a:cubicBezTo>
                    <a:pt x="59" y="30"/>
                    <a:pt x="60" y="30"/>
                    <a:pt x="60" y="31"/>
                  </a:cubicBezTo>
                  <a:cubicBezTo>
                    <a:pt x="61" y="32"/>
                    <a:pt x="62" y="33"/>
                    <a:pt x="63" y="34"/>
                  </a:cubicBezTo>
                  <a:cubicBezTo>
                    <a:pt x="63" y="35"/>
                    <a:pt x="65" y="36"/>
                    <a:pt x="65" y="37"/>
                  </a:cubicBezTo>
                  <a:cubicBezTo>
                    <a:pt x="66" y="38"/>
                    <a:pt x="66" y="39"/>
                    <a:pt x="67" y="40"/>
                  </a:cubicBezTo>
                  <a:cubicBezTo>
                    <a:pt x="67" y="40"/>
                    <a:pt x="68" y="41"/>
                    <a:pt x="68" y="41"/>
                  </a:cubicBezTo>
                  <a:cubicBezTo>
                    <a:pt x="69" y="42"/>
                    <a:pt x="70" y="43"/>
                    <a:pt x="70" y="44"/>
                  </a:cubicBezTo>
                  <a:cubicBezTo>
                    <a:pt x="72" y="46"/>
                    <a:pt x="73" y="48"/>
                    <a:pt x="74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2"/>
                    <a:pt x="76" y="53"/>
                    <a:pt x="76" y="53"/>
                  </a:cubicBezTo>
                  <a:cubicBezTo>
                    <a:pt x="77" y="54"/>
                    <a:pt x="77" y="55"/>
                    <a:pt x="78" y="55"/>
                  </a:cubicBezTo>
                  <a:cubicBezTo>
                    <a:pt x="78" y="56"/>
                    <a:pt x="78" y="56"/>
                    <a:pt x="78" y="57"/>
                  </a:cubicBezTo>
                  <a:cubicBezTo>
                    <a:pt x="79" y="57"/>
                    <a:pt x="79" y="57"/>
                    <a:pt x="79" y="58"/>
                  </a:cubicBezTo>
                  <a:cubicBezTo>
                    <a:pt x="80" y="59"/>
                    <a:pt x="80" y="60"/>
                    <a:pt x="80" y="60"/>
                  </a:cubicBezTo>
                  <a:cubicBezTo>
                    <a:pt x="81" y="62"/>
                    <a:pt x="82" y="62"/>
                    <a:pt x="82" y="64"/>
                  </a:cubicBezTo>
                  <a:cubicBezTo>
                    <a:pt x="82" y="64"/>
                    <a:pt x="82" y="65"/>
                    <a:pt x="82" y="65"/>
                  </a:cubicBezTo>
                  <a:close/>
                  <a:moveTo>
                    <a:pt x="135" y="56"/>
                  </a:moveTo>
                  <a:cubicBezTo>
                    <a:pt x="135" y="57"/>
                    <a:pt x="135" y="57"/>
                    <a:pt x="134" y="58"/>
                  </a:cubicBezTo>
                  <a:cubicBezTo>
                    <a:pt x="133" y="58"/>
                    <a:pt x="132" y="59"/>
                    <a:pt x="131" y="59"/>
                  </a:cubicBezTo>
                  <a:cubicBezTo>
                    <a:pt x="130" y="60"/>
                    <a:pt x="128" y="59"/>
                    <a:pt x="127" y="58"/>
                  </a:cubicBezTo>
                  <a:cubicBezTo>
                    <a:pt x="124" y="57"/>
                    <a:pt x="120" y="55"/>
                    <a:pt x="117" y="53"/>
                  </a:cubicBezTo>
                  <a:cubicBezTo>
                    <a:pt x="117" y="53"/>
                    <a:pt x="112" y="51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51"/>
                    <a:pt x="111" y="52"/>
                    <a:pt x="111" y="53"/>
                  </a:cubicBezTo>
                  <a:cubicBezTo>
                    <a:pt x="111" y="54"/>
                    <a:pt x="110" y="55"/>
                    <a:pt x="109" y="55"/>
                  </a:cubicBezTo>
                  <a:cubicBezTo>
                    <a:pt x="108" y="56"/>
                    <a:pt x="108" y="55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9" y="57"/>
                    <a:pt x="109" y="58"/>
                    <a:pt x="110" y="59"/>
                  </a:cubicBezTo>
                  <a:cubicBezTo>
                    <a:pt x="111" y="59"/>
                    <a:pt x="111" y="60"/>
                    <a:pt x="112" y="61"/>
                  </a:cubicBezTo>
                  <a:cubicBezTo>
                    <a:pt x="112" y="61"/>
                    <a:pt x="113" y="62"/>
                    <a:pt x="113" y="63"/>
                  </a:cubicBezTo>
                  <a:cubicBezTo>
                    <a:pt x="114" y="63"/>
                    <a:pt x="114" y="64"/>
                    <a:pt x="114" y="64"/>
                  </a:cubicBezTo>
                  <a:cubicBezTo>
                    <a:pt x="115" y="65"/>
                    <a:pt x="115" y="65"/>
                    <a:pt x="115" y="66"/>
                  </a:cubicBezTo>
                  <a:cubicBezTo>
                    <a:pt x="116" y="66"/>
                    <a:pt x="116" y="67"/>
                    <a:pt x="116" y="67"/>
                  </a:cubicBezTo>
                  <a:cubicBezTo>
                    <a:pt x="117" y="68"/>
                    <a:pt x="118" y="69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1"/>
                    <a:pt x="118" y="71"/>
                    <a:pt x="119" y="71"/>
                  </a:cubicBezTo>
                  <a:cubicBezTo>
                    <a:pt x="119" y="72"/>
                    <a:pt x="120" y="76"/>
                    <a:pt x="119" y="77"/>
                  </a:cubicBezTo>
                  <a:cubicBezTo>
                    <a:pt x="119" y="77"/>
                    <a:pt x="118" y="77"/>
                    <a:pt x="118" y="77"/>
                  </a:cubicBezTo>
                  <a:cubicBezTo>
                    <a:pt x="118" y="77"/>
                    <a:pt x="118" y="77"/>
                    <a:pt x="118" y="78"/>
                  </a:cubicBezTo>
                  <a:cubicBezTo>
                    <a:pt x="117" y="78"/>
                    <a:pt x="116" y="78"/>
                    <a:pt x="115" y="78"/>
                  </a:cubicBezTo>
                  <a:cubicBezTo>
                    <a:pt x="114" y="78"/>
                    <a:pt x="113" y="78"/>
                    <a:pt x="113" y="77"/>
                  </a:cubicBezTo>
                  <a:cubicBezTo>
                    <a:pt x="112" y="77"/>
                    <a:pt x="111" y="77"/>
                    <a:pt x="111" y="77"/>
                  </a:cubicBezTo>
                  <a:cubicBezTo>
                    <a:pt x="108" y="76"/>
                    <a:pt x="106" y="75"/>
                    <a:pt x="104" y="74"/>
                  </a:cubicBezTo>
                  <a:cubicBezTo>
                    <a:pt x="102" y="73"/>
                    <a:pt x="101" y="73"/>
                    <a:pt x="100" y="72"/>
                  </a:cubicBezTo>
                  <a:cubicBezTo>
                    <a:pt x="99" y="72"/>
                    <a:pt x="98" y="72"/>
                    <a:pt x="97" y="71"/>
                  </a:cubicBezTo>
                  <a:cubicBezTo>
                    <a:pt x="96" y="71"/>
                    <a:pt x="96" y="70"/>
                    <a:pt x="95" y="70"/>
                  </a:cubicBezTo>
                  <a:cubicBezTo>
                    <a:pt x="94" y="69"/>
                    <a:pt x="93" y="69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67"/>
                    <a:pt x="89" y="67"/>
                    <a:pt x="88" y="67"/>
                  </a:cubicBezTo>
                  <a:cubicBezTo>
                    <a:pt x="86" y="65"/>
                    <a:pt x="84" y="62"/>
                    <a:pt x="83" y="59"/>
                  </a:cubicBezTo>
                  <a:cubicBezTo>
                    <a:pt x="83" y="59"/>
                    <a:pt x="83" y="58"/>
                    <a:pt x="83" y="57"/>
                  </a:cubicBezTo>
                  <a:cubicBezTo>
                    <a:pt x="83" y="54"/>
                    <a:pt x="86" y="58"/>
                    <a:pt x="87" y="59"/>
                  </a:cubicBezTo>
                  <a:cubicBezTo>
                    <a:pt x="87" y="59"/>
                    <a:pt x="88" y="60"/>
                    <a:pt x="88" y="60"/>
                  </a:cubicBezTo>
                  <a:cubicBezTo>
                    <a:pt x="89" y="60"/>
                    <a:pt x="91" y="60"/>
                    <a:pt x="92" y="60"/>
                  </a:cubicBezTo>
                  <a:cubicBezTo>
                    <a:pt x="93" y="61"/>
                    <a:pt x="92" y="61"/>
                    <a:pt x="92" y="62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5" y="62"/>
                    <a:pt x="95" y="62"/>
                  </a:cubicBezTo>
                  <a:cubicBezTo>
                    <a:pt x="96" y="62"/>
                    <a:pt x="97" y="62"/>
                    <a:pt x="98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3"/>
                    <a:pt x="99" y="64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6"/>
                    <a:pt x="103" y="67"/>
                    <a:pt x="103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7"/>
                    <a:pt x="105" y="69"/>
                    <a:pt x="106" y="69"/>
                  </a:cubicBezTo>
                  <a:cubicBezTo>
                    <a:pt x="108" y="70"/>
                    <a:pt x="109" y="70"/>
                    <a:pt x="110" y="70"/>
                  </a:cubicBezTo>
                  <a:cubicBezTo>
                    <a:pt x="110" y="70"/>
                    <a:pt x="111" y="71"/>
                    <a:pt x="111" y="71"/>
                  </a:cubicBezTo>
                  <a:cubicBezTo>
                    <a:pt x="112" y="71"/>
                    <a:pt x="112" y="71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4" y="72"/>
                    <a:pt x="115" y="72"/>
                    <a:pt x="115" y="72"/>
                  </a:cubicBezTo>
                  <a:cubicBezTo>
                    <a:pt x="115" y="71"/>
                    <a:pt x="115" y="70"/>
                    <a:pt x="115" y="70"/>
                  </a:cubicBezTo>
                  <a:cubicBezTo>
                    <a:pt x="115" y="69"/>
                    <a:pt x="114" y="68"/>
                    <a:pt x="114" y="68"/>
                  </a:cubicBezTo>
                  <a:cubicBezTo>
                    <a:pt x="113" y="66"/>
                    <a:pt x="112" y="65"/>
                    <a:pt x="111" y="63"/>
                  </a:cubicBezTo>
                  <a:cubicBezTo>
                    <a:pt x="110" y="63"/>
                    <a:pt x="110" y="62"/>
                    <a:pt x="109" y="62"/>
                  </a:cubicBezTo>
                  <a:cubicBezTo>
                    <a:pt x="109" y="61"/>
                    <a:pt x="109" y="61"/>
                    <a:pt x="109" y="60"/>
                  </a:cubicBezTo>
                  <a:cubicBezTo>
                    <a:pt x="108" y="60"/>
                    <a:pt x="108" y="60"/>
                    <a:pt x="108" y="59"/>
                  </a:cubicBezTo>
                  <a:cubicBezTo>
                    <a:pt x="107" y="59"/>
                    <a:pt x="107" y="59"/>
                    <a:pt x="107" y="58"/>
                  </a:cubicBezTo>
                  <a:cubicBezTo>
                    <a:pt x="106" y="58"/>
                    <a:pt x="106" y="57"/>
                    <a:pt x="106" y="57"/>
                  </a:cubicBezTo>
                  <a:cubicBezTo>
                    <a:pt x="105" y="56"/>
                    <a:pt x="104" y="55"/>
                    <a:pt x="104" y="55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2" y="54"/>
                    <a:pt x="101" y="53"/>
                    <a:pt x="101" y="53"/>
                  </a:cubicBezTo>
                  <a:cubicBezTo>
                    <a:pt x="101" y="53"/>
                    <a:pt x="100" y="53"/>
                    <a:pt x="100" y="53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7" y="51"/>
                    <a:pt x="96" y="51"/>
                  </a:cubicBezTo>
                  <a:cubicBezTo>
                    <a:pt x="96" y="51"/>
                    <a:pt x="95" y="50"/>
                    <a:pt x="95" y="50"/>
                  </a:cubicBezTo>
                  <a:cubicBezTo>
                    <a:pt x="94" y="50"/>
                    <a:pt x="94" y="50"/>
                    <a:pt x="93" y="49"/>
                  </a:cubicBezTo>
                  <a:cubicBezTo>
                    <a:pt x="92" y="49"/>
                    <a:pt x="91" y="48"/>
                    <a:pt x="89" y="48"/>
                  </a:cubicBezTo>
                  <a:cubicBezTo>
                    <a:pt x="89" y="48"/>
                    <a:pt x="88" y="48"/>
                    <a:pt x="88" y="48"/>
                  </a:cubicBezTo>
                  <a:cubicBezTo>
                    <a:pt x="88" y="48"/>
                    <a:pt x="87" y="49"/>
                    <a:pt x="87" y="50"/>
                  </a:cubicBezTo>
                  <a:cubicBezTo>
                    <a:pt x="86" y="52"/>
                    <a:pt x="83" y="56"/>
                    <a:pt x="81" y="54"/>
                  </a:cubicBezTo>
                  <a:cubicBezTo>
                    <a:pt x="80" y="53"/>
                    <a:pt x="79" y="52"/>
                    <a:pt x="80" y="51"/>
                  </a:cubicBezTo>
                  <a:cubicBezTo>
                    <a:pt x="80" y="50"/>
                    <a:pt x="81" y="50"/>
                    <a:pt x="81" y="49"/>
                  </a:cubicBezTo>
                  <a:cubicBezTo>
                    <a:pt x="81" y="48"/>
                    <a:pt x="82" y="48"/>
                    <a:pt x="82" y="47"/>
                  </a:cubicBezTo>
                  <a:cubicBezTo>
                    <a:pt x="83" y="46"/>
                    <a:pt x="83" y="45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4"/>
                    <a:pt x="82" y="44"/>
                    <a:pt x="82" y="43"/>
                  </a:cubicBezTo>
                  <a:cubicBezTo>
                    <a:pt x="82" y="43"/>
                    <a:pt x="81" y="43"/>
                    <a:pt x="81" y="43"/>
                  </a:cubicBezTo>
                  <a:cubicBezTo>
                    <a:pt x="80" y="43"/>
                    <a:pt x="80" y="42"/>
                    <a:pt x="80" y="42"/>
                  </a:cubicBezTo>
                  <a:cubicBezTo>
                    <a:pt x="79" y="42"/>
                    <a:pt x="79" y="42"/>
                    <a:pt x="78" y="41"/>
                  </a:cubicBezTo>
                  <a:cubicBezTo>
                    <a:pt x="78" y="41"/>
                    <a:pt x="77" y="41"/>
                    <a:pt x="77" y="40"/>
                  </a:cubicBezTo>
                  <a:cubicBezTo>
                    <a:pt x="76" y="39"/>
                    <a:pt x="74" y="38"/>
                    <a:pt x="74" y="37"/>
                  </a:cubicBezTo>
                  <a:cubicBezTo>
                    <a:pt x="74" y="36"/>
                    <a:pt x="74" y="36"/>
                    <a:pt x="75" y="36"/>
                  </a:cubicBezTo>
                  <a:cubicBezTo>
                    <a:pt x="75" y="36"/>
                    <a:pt x="76" y="37"/>
                    <a:pt x="77" y="37"/>
                  </a:cubicBezTo>
                  <a:cubicBezTo>
                    <a:pt x="77" y="37"/>
                    <a:pt x="79" y="38"/>
                    <a:pt x="79" y="38"/>
                  </a:cubicBezTo>
                  <a:cubicBezTo>
                    <a:pt x="80" y="39"/>
                    <a:pt x="80" y="39"/>
                    <a:pt x="81" y="39"/>
                  </a:cubicBezTo>
                  <a:cubicBezTo>
                    <a:pt x="81" y="40"/>
                    <a:pt x="82" y="40"/>
                    <a:pt x="82" y="40"/>
                  </a:cubicBezTo>
                  <a:cubicBezTo>
                    <a:pt x="83" y="40"/>
                    <a:pt x="84" y="40"/>
                    <a:pt x="84" y="41"/>
                  </a:cubicBezTo>
                  <a:cubicBezTo>
                    <a:pt x="85" y="41"/>
                    <a:pt x="85" y="41"/>
                    <a:pt x="85" y="42"/>
                  </a:cubicBezTo>
                  <a:cubicBezTo>
                    <a:pt x="85" y="42"/>
                    <a:pt x="85" y="42"/>
                    <a:pt x="85" y="41"/>
                  </a:cubicBezTo>
                  <a:cubicBezTo>
                    <a:pt x="86" y="41"/>
                    <a:pt x="87" y="40"/>
                    <a:pt x="87" y="39"/>
                  </a:cubicBezTo>
                  <a:cubicBezTo>
                    <a:pt x="86" y="39"/>
                    <a:pt x="86" y="38"/>
                    <a:pt x="85" y="38"/>
                  </a:cubicBezTo>
                  <a:cubicBezTo>
                    <a:pt x="85" y="37"/>
                    <a:pt x="84" y="37"/>
                    <a:pt x="84" y="36"/>
                  </a:cubicBezTo>
                  <a:cubicBezTo>
                    <a:pt x="84" y="36"/>
                    <a:pt x="83" y="36"/>
                    <a:pt x="83" y="36"/>
                  </a:cubicBezTo>
                  <a:cubicBezTo>
                    <a:pt x="82" y="35"/>
                    <a:pt x="82" y="34"/>
                    <a:pt x="81" y="34"/>
                  </a:cubicBezTo>
                  <a:cubicBezTo>
                    <a:pt x="81" y="33"/>
                    <a:pt x="79" y="32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8" y="31"/>
                    <a:pt x="78" y="31"/>
                  </a:cubicBezTo>
                  <a:cubicBezTo>
                    <a:pt x="77" y="30"/>
                    <a:pt x="76" y="30"/>
                    <a:pt x="76" y="29"/>
                  </a:cubicBezTo>
                  <a:cubicBezTo>
                    <a:pt x="75" y="29"/>
                    <a:pt x="74" y="28"/>
                    <a:pt x="74" y="28"/>
                  </a:cubicBezTo>
                  <a:cubicBezTo>
                    <a:pt x="73" y="28"/>
                    <a:pt x="73" y="27"/>
                    <a:pt x="73" y="27"/>
                  </a:cubicBezTo>
                  <a:cubicBezTo>
                    <a:pt x="72" y="26"/>
                    <a:pt x="70" y="27"/>
                    <a:pt x="70" y="26"/>
                  </a:cubicBezTo>
                  <a:cubicBezTo>
                    <a:pt x="69" y="25"/>
                    <a:pt x="69" y="24"/>
                    <a:pt x="69" y="23"/>
                  </a:cubicBezTo>
                  <a:cubicBezTo>
                    <a:pt x="69" y="23"/>
                    <a:pt x="69" y="22"/>
                    <a:pt x="69" y="22"/>
                  </a:cubicBezTo>
                  <a:cubicBezTo>
                    <a:pt x="70" y="22"/>
                    <a:pt x="70" y="21"/>
                    <a:pt x="71" y="21"/>
                  </a:cubicBezTo>
                  <a:cubicBezTo>
                    <a:pt x="71" y="21"/>
                    <a:pt x="72" y="20"/>
                    <a:pt x="72" y="20"/>
                  </a:cubicBezTo>
                  <a:cubicBezTo>
                    <a:pt x="73" y="20"/>
                    <a:pt x="74" y="20"/>
                    <a:pt x="75" y="20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7" y="19"/>
                    <a:pt x="78" y="19"/>
                    <a:pt x="78" y="19"/>
                  </a:cubicBezTo>
                  <a:cubicBezTo>
                    <a:pt x="79" y="19"/>
                    <a:pt x="80" y="19"/>
                    <a:pt x="81" y="18"/>
                  </a:cubicBezTo>
                  <a:cubicBezTo>
                    <a:pt x="82" y="18"/>
                    <a:pt x="83" y="17"/>
                    <a:pt x="84" y="17"/>
                  </a:cubicBezTo>
                  <a:cubicBezTo>
                    <a:pt x="84" y="17"/>
                    <a:pt x="85" y="17"/>
                    <a:pt x="85" y="17"/>
                  </a:cubicBezTo>
                  <a:cubicBezTo>
                    <a:pt x="85" y="18"/>
                    <a:pt x="84" y="20"/>
                    <a:pt x="83" y="21"/>
                  </a:cubicBezTo>
                  <a:cubicBezTo>
                    <a:pt x="83" y="21"/>
                    <a:pt x="82" y="21"/>
                    <a:pt x="82" y="22"/>
                  </a:cubicBezTo>
                  <a:cubicBezTo>
                    <a:pt x="82" y="22"/>
                    <a:pt x="81" y="22"/>
                    <a:pt x="81" y="23"/>
                  </a:cubicBezTo>
                  <a:cubicBezTo>
                    <a:pt x="81" y="23"/>
                    <a:pt x="80" y="23"/>
                    <a:pt x="80" y="24"/>
                  </a:cubicBezTo>
                  <a:cubicBezTo>
                    <a:pt x="79" y="24"/>
                    <a:pt x="78" y="24"/>
                    <a:pt x="78" y="25"/>
                  </a:cubicBezTo>
                  <a:cubicBezTo>
                    <a:pt x="78" y="26"/>
                    <a:pt x="79" y="26"/>
                    <a:pt x="79" y="27"/>
                  </a:cubicBezTo>
                  <a:cubicBezTo>
                    <a:pt x="80" y="27"/>
                    <a:pt x="80" y="28"/>
                    <a:pt x="80" y="28"/>
                  </a:cubicBezTo>
                  <a:cubicBezTo>
                    <a:pt x="81" y="29"/>
                    <a:pt x="81" y="29"/>
                    <a:pt x="82" y="29"/>
                  </a:cubicBezTo>
                  <a:cubicBezTo>
                    <a:pt x="82" y="30"/>
                    <a:pt x="84" y="32"/>
                    <a:pt x="85" y="32"/>
                  </a:cubicBezTo>
                  <a:cubicBezTo>
                    <a:pt x="86" y="32"/>
                    <a:pt x="86" y="28"/>
                    <a:pt x="87" y="28"/>
                  </a:cubicBezTo>
                  <a:cubicBezTo>
                    <a:pt x="87" y="27"/>
                    <a:pt x="88" y="28"/>
                    <a:pt x="88" y="28"/>
                  </a:cubicBezTo>
                  <a:cubicBezTo>
                    <a:pt x="89" y="28"/>
                    <a:pt x="90" y="28"/>
                    <a:pt x="90" y="28"/>
                  </a:cubicBezTo>
                  <a:cubicBezTo>
                    <a:pt x="91" y="28"/>
                    <a:pt x="92" y="28"/>
                    <a:pt x="92" y="27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7" y="25"/>
                    <a:pt x="97" y="24"/>
                    <a:pt x="98" y="24"/>
                  </a:cubicBezTo>
                  <a:cubicBezTo>
                    <a:pt x="98" y="24"/>
                    <a:pt x="99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99" y="26"/>
                    <a:pt x="99" y="27"/>
                  </a:cubicBezTo>
                  <a:cubicBezTo>
                    <a:pt x="98" y="27"/>
                    <a:pt x="98" y="28"/>
                    <a:pt x="98" y="28"/>
                  </a:cubicBezTo>
                  <a:cubicBezTo>
                    <a:pt x="96" y="30"/>
                    <a:pt x="95" y="32"/>
                    <a:pt x="94" y="33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1" y="36"/>
                    <a:pt x="90" y="36"/>
                    <a:pt x="8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37"/>
                    <a:pt x="90" y="38"/>
                    <a:pt x="90" y="38"/>
                  </a:cubicBezTo>
                  <a:cubicBezTo>
                    <a:pt x="91" y="39"/>
                    <a:pt x="92" y="40"/>
                    <a:pt x="93" y="41"/>
                  </a:cubicBezTo>
                  <a:cubicBezTo>
                    <a:pt x="94" y="42"/>
                    <a:pt x="94" y="42"/>
                    <a:pt x="95" y="43"/>
                  </a:cubicBezTo>
                  <a:cubicBezTo>
                    <a:pt x="96" y="43"/>
                    <a:pt x="96" y="44"/>
                    <a:pt x="96" y="45"/>
                  </a:cubicBezTo>
                  <a:cubicBezTo>
                    <a:pt x="97" y="45"/>
                    <a:pt x="99" y="46"/>
                    <a:pt x="100" y="46"/>
                  </a:cubicBezTo>
                  <a:cubicBezTo>
                    <a:pt x="100" y="46"/>
                    <a:pt x="101" y="47"/>
                    <a:pt x="101" y="47"/>
                  </a:cubicBezTo>
                  <a:cubicBezTo>
                    <a:pt x="102" y="47"/>
                    <a:pt x="103" y="47"/>
                    <a:pt x="104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7"/>
                    <a:pt x="105" y="47"/>
                    <a:pt x="105" y="46"/>
                  </a:cubicBezTo>
                  <a:cubicBezTo>
                    <a:pt x="104" y="46"/>
                    <a:pt x="104" y="45"/>
                    <a:pt x="103" y="44"/>
                  </a:cubicBezTo>
                  <a:cubicBezTo>
                    <a:pt x="103" y="44"/>
                    <a:pt x="102" y="43"/>
                    <a:pt x="101" y="43"/>
                  </a:cubicBezTo>
                  <a:cubicBezTo>
                    <a:pt x="101" y="43"/>
                    <a:pt x="101" y="42"/>
                    <a:pt x="100" y="42"/>
                  </a:cubicBezTo>
                  <a:cubicBezTo>
                    <a:pt x="100" y="41"/>
                    <a:pt x="99" y="41"/>
                    <a:pt x="99" y="41"/>
                  </a:cubicBezTo>
                  <a:cubicBezTo>
                    <a:pt x="98" y="40"/>
                    <a:pt x="98" y="39"/>
                    <a:pt x="97" y="39"/>
                  </a:cubicBezTo>
                  <a:cubicBezTo>
                    <a:pt x="97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8" y="37"/>
                    <a:pt x="102" y="42"/>
                    <a:pt x="103" y="41"/>
                  </a:cubicBezTo>
                  <a:cubicBezTo>
                    <a:pt x="104" y="41"/>
                    <a:pt x="104" y="35"/>
                    <a:pt x="104" y="34"/>
                  </a:cubicBezTo>
                  <a:cubicBezTo>
                    <a:pt x="105" y="34"/>
                    <a:pt x="105" y="33"/>
                    <a:pt x="105" y="34"/>
                  </a:cubicBezTo>
                  <a:cubicBezTo>
                    <a:pt x="106" y="34"/>
                    <a:pt x="106" y="35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7" y="37"/>
                    <a:pt x="107" y="37"/>
                    <a:pt x="107" y="38"/>
                  </a:cubicBezTo>
                  <a:cubicBezTo>
                    <a:pt x="107" y="38"/>
                    <a:pt x="108" y="39"/>
                    <a:pt x="108" y="39"/>
                  </a:cubicBezTo>
                  <a:cubicBezTo>
                    <a:pt x="108" y="40"/>
                    <a:pt x="108" y="41"/>
                    <a:pt x="109" y="41"/>
                  </a:cubicBezTo>
                  <a:cubicBezTo>
                    <a:pt x="109" y="42"/>
                    <a:pt x="109" y="43"/>
                    <a:pt x="109" y="43"/>
                  </a:cubicBezTo>
                  <a:cubicBezTo>
                    <a:pt x="110" y="44"/>
                    <a:pt x="110" y="44"/>
                    <a:pt x="110" y="45"/>
                  </a:cubicBezTo>
                  <a:cubicBezTo>
                    <a:pt x="110" y="45"/>
                    <a:pt x="111" y="45"/>
                    <a:pt x="111" y="46"/>
                  </a:cubicBezTo>
                  <a:cubicBezTo>
                    <a:pt x="112" y="46"/>
                    <a:pt x="112" y="46"/>
                    <a:pt x="113" y="46"/>
                  </a:cubicBezTo>
                  <a:cubicBezTo>
                    <a:pt x="114" y="47"/>
                    <a:pt x="114" y="47"/>
                    <a:pt x="115" y="47"/>
                  </a:cubicBezTo>
                  <a:cubicBezTo>
                    <a:pt x="116" y="47"/>
                    <a:pt x="117" y="48"/>
                    <a:pt x="118" y="49"/>
                  </a:cubicBezTo>
                  <a:cubicBezTo>
                    <a:pt x="118" y="49"/>
                    <a:pt x="119" y="49"/>
                    <a:pt x="119" y="49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20" y="49"/>
                    <a:pt x="121" y="50"/>
                    <a:pt x="121" y="50"/>
                  </a:cubicBezTo>
                  <a:cubicBezTo>
                    <a:pt x="122" y="50"/>
                    <a:pt x="123" y="51"/>
                    <a:pt x="124" y="51"/>
                  </a:cubicBezTo>
                  <a:cubicBezTo>
                    <a:pt x="125" y="52"/>
                    <a:pt x="127" y="53"/>
                    <a:pt x="128" y="53"/>
                  </a:cubicBezTo>
                  <a:cubicBezTo>
                    <a:pt x="129" y="54"/>
                    <a:pt x="132" y="55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5" y="55"/>
                    <a:pt x="135" y="56"/>
                    <a:pt x="13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6164263" y="2185988"/>
              <a:ext cx="274638" cy="327025"/>
            </a:xfrm>
            <a:custGeom>
              <a:avLst/>
              <a:gdLst>
                <a:gd name="T0" fmla="*/ 69 w 101"/>
                <a:gd name="T1" fmla="*/ 53 h 120"/>
                <a:gd name="T2" fmla="*/ 47 w 101"/>
                <a:gd name="T3" fmla="*/ 25 h 120"/>
                <a:gd name="T4" fmla="*/ 48 w 101"/>
                <a:gd name="T5" fmla="*/ 34 h 120"/>
                <a:gd name="T6" fmla="*/ 40 w 101"/>
                <a:gd name="T7" fmla="*/ 37 h 120"/>
                <a:gd name="T8" fmla="*/ 36 w 101"/>
                <a:gd name="T9" fmla="*/ 41 h 120"/>
                <a:gd name="T10" fmla="*/ 31 w 101"/>
                <a:gd name="T11" fmla="*/ 56 h 120"/>
                <a:gd name="T12" fmla="*/ 28 w 101"/>
                <a:gd name="T13" fmla="*/ 67 h 120"/>
                <a:gd name="T14" fmla="*/ 23 w 101"/>
                <a:gd name="T15" fmla="*/ 86 h 120"/>
                <a:gd name="T16" fmla="*/ 21 w 101"/>
                <a:gd name="T17" fmla="*/ 98 h 120"/>
                <a:gd name="T18" fmla="*/ 15 w 101"/>
                <a:gd name="T19" fmla="*/ 94 h 120"/>
                <a:gd name="T20" fmla="*/ 19 w 101"/>
                <a:gd name="T21" fmla="*/ 76 h 120"/>
                <a:gd name="T22" fmla="*/ 23 w 101"/>
                <a:gd name="T23" fmla="*/ 61 h 120"/>
                <a:gd name="T24" fmla="*/ 20 w 101"/>
                <a:gd name="T25" fmla="*/ 60 h 120"/>
                <a:gd name="T26" fmla="*/ 15 w 101"/>
                <a:gd name="T27" fmla="*/ 71 h 120"/>
                <a:gd name="T28" fmla="*/ 5 w 101"/>
                <a:gd name="T29" fmla="*/ 80 h 120"/>
                <a:gd name="T30" fmla="*/ 0 w 101"/>
                <a:gd name="T31" fmla="*/ 68 h 120"/>
                <a:gd name="T32" fmla="*/ 12 w 101"/>
                <a:gd name="T33" fmla="*/ 62 h 120"/>
                <a:gd name="T34" fmla="*/ 22 w 101"/>
                <a:gd name="T35" fmla="*/ 56 h 120"/>
                <a:gd name="T36" fmla="*/ 28 w 101"/>
                <a:gd name="T37" fmla="*/ 45 h 120"/>
                <a:gd name="T38" fmla="*/ 21 w 101"/>
                <a:gd name="T39" fmla="*/ 42 h 120"/>
                <a:gd name="T40" fmla="*/ 24 w 101"/>
                <a:gd name="T41" fmla="*/ 35 h 120"/>
                <a:gd name="T42" fmla="*/ 35 w 101"/>
                <a:gd name="T43" fmla="*/ 30 h 120"/>
                <a:gd name="T44" fmla="*/ 87 w 101"/>
                <a:gd name="T45" fmla="*/ 9 h 120"/>
                <a:gd name="T46" fmla="*/ 88 w 101"/>
                <a:gd name="T47" fmla="*/ 22 h 120"/>
                <a:gd name="T48" fmla="*/ 84 w 101"/>
                <a:gd name="T49" fmla="*/ 36 h 120"/>
                <a:gd name="T50" fmla="*/ 91 w 101"/>
                <a:gd name="T51" fmla="*/ 39 h 120"/>
                <a:gd name="T52" fmla="*/ 94 w 101"/>
                <a:gd name="T53" fmla="*/ 27 h 120"/>
                <a:gd name="T54" fmla="*/ 99 w 101"/>
                <a:gd name="T55" fmla="*/ 27 h 120"/>
                <a:gd name="T56" fmla="*/ 97 w 101"/>
                <a:gd name="T57" fmla="*/ 43 h 120"/>
                <a:gd name="T58" fmla="*/ 92 w 101"/>
                <a:gd name="T59" fmla="*/ 47 h 120"/>
                <a:gd name="T60" fmla="*/ 83 w 101"/>
                <a:gd name="T61" fmla="*/ 52 h 120"/>
                <a:gd name="T62" fmla="*/ 76 w 101"/>
                <a:gd name="T63" fmla="*/ 65 h 120"/>
                <a:gd name="T64" fmla="*/ 77 w 101"/>
                <a:gd name="T65" fmla="*/ 76 h 120"/>
                <a:gd name="T66" fmla="*/ 75 w 101"/>
                <a:gd name="T67" fmla="*/ 87 h 120"/>
                <a:gd name="T68" fmla="*/ 73 w 101"/>
                <a:gd name="T69" fmla="*/ 94 h 120"/>
                <a:gd name="T70" fmla="*/ 72 w 101"/>
                <a:gd name="T71" fmla="*/ 101 h 120"/>
                <a:gd name="T72" fmla="*/ 72 w 101"/>
                <a:gd name="T73" fmla="*/ 113 h 120"/>
                <a:gd name="T74" fmla="*/ 64 w 101"/>
                <a:gd name="T75" fmla="*/ 120 h 120"/>
                <a:gd name="T76" fmla="*/ 59 w 101"/>
                <a:gd name="T77" fmla="*/ 114 h 120"/>
                <a:gd name="T78" fmla="*/ 62 w 101"/>
                <a:gd name="T79" fmla="*/ 97 h 120"/>
                <a:gd name="T80" fmla="*/ 64 w 101"/>
                <a:gd name="T81" fmla="*/ 88 h 120"/>
                <a:gd name="T82" fmla="*/ 67 w 101"/>
                <a:gd name="T83" fmla="*/ 75 h 120"/>
                <a:gd name="T84" fmla="*/ 69 w 101"/>
                <a:gd name="T85" fmla="*/ 60 h 120"/>
                <a:gd name="T86" fmla="*/ 57 w 101"/>
                <a:gd name="T87" fmla="*/ 68 h 120"/>
                <a:gd name="T88" fmla="*/ 53 w 101"/>
                <a:gd name="T89" fmla="*/ 64 h 120"/>
                <a:gd name="T90" fmla="*/ 65 w 101"/>
                <a:gd name="T91" fmla="*/ 55 h 120"/>
                <a:gd name="T92" fmla="*/ 57 w 101"/>
                <a:gd name="T93" fmla="*/ 45 h 120"/>
                <a:gd name="T94" fmla="*/ 58 w 101"/>
                <a:gd name="T95" fmla="*/ 33 h 120"/>
                <a:gd name="T96" fmla="*/ 64 w 101"/>
                <a:gd name="T97" fmla="*/ 25 h 120"/>
                <a:gd name="T98" fmla="*/ 61 w 101"/>
                <a:gd name="T99" fmla="*/ 38 h 120"/>
                <a:gd name="T100" fmla="*/ 73 w 101"/>
                <a:gd name="T101" fmla="*/ 41 h 120"/>
                <a:gd name="T102" fmla="*/ 79 w 101"/>
                <a:gd name="T103" fmla="*/ 24 h 120"/>
                <a:gd name="T104" fmla="*/ 81 w 101"/>
                <a:gd name="T105" fmla="*/ 15 h 120"/>
                <a:gd name="T106" fmla="*/ 56 w 101"/>
                <a:gd name="T107" fmla="*/ 0 h 120"/>
                <a:gd name="T108" fmla="*/ 55 w 101"/>
                <a:gd name="T109" fmla="*/ 11 h 120"/>
                <a:gd name="T110" fmla="*/ 46 w 101"/>
                <a:gd name="T111" fmla="*/ 18 h 120"/>
                <a:gd name="T112" fmla="*/ 36 w 101"/>
                <a:gd name="T113" fmla="*/ 22 h 120"/>
                <a:gd name="T114" fmla="*/ 27 w 101"/>
                <a:gd name="T115" fmla="*/ 27 h 120"/>
                <a:gd name="T116" fmla="*/ 25 w 101"/>
                <a:gd name="T117" fmla="*/ 26 h 120"/>
                <a:gd name="T118" fmla="*/ 36 w 101"/>
                <a:gd name="T119" fmla="*/ 15 h 120"/>
                <a:gd name="T120" fmla="*/ 46 w 101"/>
                <a:gd name="T121" fmla="*/ 8 h 120"/>
                <a:gd name="T122" fmla="*/ 54 w 101"/>
                <a:gd name="T123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120">
                  <a:moveTo>
                    <a:pt x="70" y="50"/>
                  </a:moveTo>
                  <a:cubicBezTo>
                    <a:pt x="70" y="50"/>
                    <a:pt x="68" y="51"/>
                    <a:pt x="68" y="51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3"/>
                    <a:pt x="67" y="54"/>
                    <a:pt x="67" y="54"/>
                  </a:cubicBezTo>
                  <a:cubicBezTo>
                    <a:pt x="67" y="54"/>
                    <a:pt x="67" y="53"/>
                    <a:pt x="67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2"/>
                    <a:pt x="71" y="51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0" y="50"/>
                    <a:pt x="70" y="50"/>
                  </a:cubicBezTo>
                  <a:close/>
                  <a:moveTo>
                    <a:pt x="47" y="25"/>
                  </a:moveTo>
                  <a:cubicBezTo>
                    <a:pt x="47" y="25"/>
                    <a:pt x="48" y="26"/>
                    <a:pt x="48" y="26"/>
                  </a:cubicBezTo>
                  <a:cubicBezTo>
                    <a:pt x="49" y="26"/>
                    <a:pt x="49" y="27"/>
                    <a:pt x="49" y="27"/>
                  </a:cubicBezTo>
                  <a:cubicBezTo>
                    <a:pt x="49" y="27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3"/>
                    <a:pt x="49" y="33"/>
                    <a:pt x="48" y="34"/>
                  </a:cubicBezTo>
                  <a:cubicBezTo>
                    <a:pt x="48" y="35"/>
                    <a:pt x="47" y="35"/>
                    <a:pt x="47" y="35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5" y="36"/>
                    <a:pt x="45" y="36"/>
                    <a:pt x="44" y="36"/>
                  </a:cubicBezTo>
                  <a:cubicBezTo>
                    <a:pt x="44" y="36"/>
                    <a:pt x="43" y="36"/>
                    <a:pt x="42" y="36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1" y="36"/>
                    <a:pt x="40" y="37"/>
                    <a:pt x="40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8" y="38"/>
                    <a:pt x="38" y="38"/>
                  </a:cubicBezTo>
                  <a:cubicBezTo>
                    <a:pt x="38" y="38"/>
                    <a:pt x="38" y="38"/>
                    <a:pt x="37" y="39"/>
                  </a:cubicBezTo>
                  <a:cubicBezTo>
                    <a:pt x="37" y="39"/>
                    <a:pt x="37" y="39"/>
                    <a:pt x="37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1"/>
                    <a:pt x="36" y="41"/>
                  </a:cubicBezTo>
                  <a:cubicBezTo>
                    <a:pt x="35" y="42"/>
                    <a:pt x="35" y="42"/>
                    <a:pt x="35" y="43"/>
                  </a:cubicBezTo>
                  <a:cubicBezTo>
                    <a:pt x="34" y="44"/>
                    <a:pt x="34" y="45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2" y="49"/>
                    <a:pt x="32" y="50"/>
                    <a:pt x="32" y="51"/>
                  </a:cubicBezTo>
                  <a:cubicBezTo>
                    <a:pt x="31" y="53"/>
                    <a:pt x="31" y="54"/>
                    <a:pt x="31" y="56"/>
                  </a:cubicBezTo>
                  <a:cubicBezTo>
                    <a:pt x="31" y="56"/>
                    <a:pt x="31" y="57"/>
                    <a:pt x="30" y="57"/>
                  </a:cubicBezTo>
                  <a:cubicBezTo>
                    <a:pt x="30" y="57"/>
                    <a:pt x="30" y="58"/>
                    <a:pt x="30" y="57"/>
                  </a:cubicBezTo>
                  <a:cubicBezTo>
                    <a:pt x="30" y="59"/>
                    <a:pt x="29" y="59"/>
                    <a:pt x="29" y="60"/>
                  </a:cubicBezTo>
                  <a:cubicBezTo>
                    <a:pt x="29" y="60"/>
                    <a:pt x="29" y="61"/>
                    <a:pt x="29" y="61"/>
                  </a:cubicBezTo>
                  <a:cubicBezTo>
                    <a:pt x="29" y="63"/>
                    <a:pt x="29" y="65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7" y="69"/>
                    <a:pt x="27" y="69"/>
                  </a:cubicBezTo>
                  <a:cubicBezTo>
                    <a:pt x="27" y="69"/>
                    <a:pt x="27" y="70"/>
                    <a:pt x="27" y="70"/>
                  </a:cubicBezTo>
                  <a:cubicBezTo>
                    <a:pt x="27" y="72"/>
                    <a:pt x="27" y="74"/>
                    <a:pt x="26" y="77"/>
                  </a:cubicBezTo>
                  <a:cubicBezTo>
                    <a:pt x="26" y="78"/>
                    <a:pt x="25" y="79"/>
                    <a:pt x="25" y="79"/>
                  </a:cubicBezTo>
                  <a:cubicBezTo>
                    <a:pt x="24" y="82"/>
                    <a:pt x="24" y="84"/>
                    <a:pt x="23" y="86"/>
                  </a:cubicBezTo>
                  <a:cubicBezTo>
                    <a:pt x="23" y="87"/>
                    <a:pt x="23" y="88"/>
                    <a:pt x="23" y="89"/>
                  </a:cubicBezTo>
                  <a:cubicBezTo>
                    <a:pt x="23" y="90"/>
                    <a:pt x="22" y="91"/>
                    <a:pt x="2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2" y="93"/>
                    <a:pt x="23" y="94"/>
                    <a:pt x="23" y="94"/>
                  </a:cubicBezTo>
                  <a:cubicBezTo>
                    <a:pt x="22" y="95"/>
                    <a:pt x="21" y="96"/>
                    <a:pt x="21" y="96"/>
                  </a:cubicBezTo>
                  <a:cubicBezTo>
                    <a:pt x="21" y="97"/>
                    <a:pt x="21" y="97"/>
                    <a:pt x="21" y="98"/>
                  </a:cubicBezTo>
                  <a:cubicBezTo>
                    <a:pt x="20" y="98"/>
                    <a:pt x="19" y="99"/>
                    <a:pt x="18" y="99"/>
                  </a:cubicBezTo>
                  <a:cubicBezTo>
                    <a:pt x="18" y="99"/>
                    <a:pt x="17" y="99"/>
                    <a:pt x="16" y="99"/>
                  </a:cubicBezTo>
                  <a:cubicBezTo>
                    <a:pt x="15" y="98"/>
                    <a:pt x="14" y="99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3" y="98"/>
                    <a:pt x="13" y="97"/>
                    <a:pt x="13" y="97"/>
                  </a:cubicBezTo>
                  <a:cubicBezTo>
                    <a:pt x="13" y="96"/>
                    <a:pt x="14" y="95"/>
                    <a:pt x="15" y="94"/>
                  </a:cubicBezTo>
                  <a:cubicBezTo>
                    <a:pt x="15" y="93"/>
                    <a:pt x="15" y="92"/>
                    <a:pt x="15" y="91"/>
                  </a:cubicBezTo>
                  <a:cubicBezTo>
                    <a:pt x="15" y="90"/>
                    <a:pt x="16" y="90"/>
                    <a:pt x="16" y="89"/>
                  </a:cubicBezTo>
                  <a:cubicBezTo>
                    <a:pt x="16" y="87"/>
                    <a:pt x="17" y="85"/>
                    <a:pt x="17" y="83"/>
                  </a:cubicBezTo>
                  <a:cubicBezTo>
                    <a:pt x="17" y="83"/>
                    <a:pt x="17" y="81"/>
                    <a:pt x="18" y="81"/>
                  </a:cubicBezTo>
                  <a:cubicBezTo>
                    <a:pt x="17" y="80"/>
                    <a:pt x="18" y="78"/>
                    <a:pt x="18" y="77"/>
                  </a:cubicBezTo>
                  <a:cubicBezTo>
                    <a:pt x="19" y="77"/>
                    <a:pt x="19" y="76"/>
                    <a:pt x="19" y="76"/>
                  </a:cubicBezTo>
                  <a:cubicBezTo>
                    <a:pt x="20" y="74"/>
                    <a:pt x="20" y="71"/>
                    <a:pt x="21" y="69"/>
                  </a:cubicBezTo>
                  <a:cubicBezTo>
                    <a:pt x="21" y="69"/>
                    <a:pt x="21" y="68"/>
                    <a:pt x="21" y="68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22" y="65"/>
                    <a:pt x="22" y="65"/>
                    <a:pt x="23" y="64"/>
                  </a:cubicBezTo>
                  <a:cubicBezTo>
                    <a:pt x="23" y="64"/>
                    <a:pt x="23" y="63"/>
                    <a:pt x="23" y="63"/>
                  </a:cubicBezTo>
                  <a:cubicBezTo>
                    <a:pt x="23" y="62"/>
                    <a:pt x="23" y="62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4" y="60"/>
                    <a:pt x="24" y="59"/>
                    <a:pt x="24" y="58"/>
                  </a:cubicBezTo>
                  <a:cubicBezTo>
                    <a:pt x="24" y="58"/>
                    <a:pt x="24" y="58"/>
                    <a:pt x="24" y="57"/>
                  </a:cubicBezTo>
                  <a:cubicBezTo>
                    <a:pt x="24" y="56"/>
                    <a:pt x="24" y="57"/>
                    <a:pt x="23" y="57"/>
                  </a:cubicBezTo>
                  <a:cubicBezTo>
                    <a:pt x="22" y="57"/>
                    <a:pt x="21" y="59"/>
                    <a:pt x="20" y="59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1"/>
                    <a:pt x="19" y="61"/>
                    <a:pt x="19" y="61"/>
                  </a:cubicBezTo>
                  <a:cubicBezTo>
                    <a:pt x="19" y="62"/>
                    <a:pt x="19" y="62"/>
                    <a:pt x="19" y="63"/>
                  </a:cubicBezTo>
                  <a:cubicBezTo>
                    <a:pt x="19" y="63"/>
                    <a:pt x="18" y="64"/>
                    <a:pt x="18" y="64"/>
                  </a:cubicBezTo>
                  <a:cubicBezTo>
                    <a:pt x="18" y="65"/>
                    <a:pt x="17" y="65"/>
                    <a:pt x="17" y="66"/>
                  </a:cubicBezTo>
                  <a:cubicBezTo>
                    <a:pt x="17" y="66"/>
                    <a:pt x="17" y="68"/>
                    <a:pt x="17" y="68"/>
                  </a:cubicBezTo>
                  <a:cubicBezTo>
                    <a:pt x="16" y="69"/>
                    <a:pt x="16" y="70"/>
                    <a:pt x="15" y="71"/>
                  </a:cubicBezTo>
                  <a:cubicBezTo>
                    <a:pt x="15" y="72"/>
                    <a:pt x="15" y="74"/>
                    <a:pt x="15" y="75"/>
                  </a:cubicBezTo>
                  <a:cubicBezTo>
                    <a:pt x="14" y="76"/>
                    <a:pt x="15" y="76"/>
                    <a:pt x="14" y="76"/>
                  </a:cubicBezTo>
                  <a:cubicBezTo>
                    <a:pt x="14" y="76"/>
                    <a:pt x="14" y="76"/>
                    <a:pt x="13" y="77"/>
                  </a:cubicBezTo>
                  <a:cubicBezTo>
                    <a:pt x="13" y="77"/>
                    <a:pt x="12" y="78"/>
                    <a:pt x="11" y="78"/>
                  </a:cubicBezTo>
                  <a:cubicBezTo>
                    <a:pt x="10" y="79"/>
                    <a:pt x="9" y="80"/>
                    <a:pt x="8" y="80"/>
                  </a:cubicBezTo>
                  <a:cubicBezTo>
                    <a:pt x="7" y="80"/>
                    <a:pt x="5" y="80"/>
                    <a:pt x="5" y="80"/>
                  </a:cubicBezTo>
                  <a:cubicBezTo>
                    <a:pt x="4" y="79"/>
                    <a:pt x="3" y="78"/>
                    <a:pt x="3" y="77"/>
                  </a:cubicBezTo>
                  <a:cubicBezTo>
                    <a:pt x="2" y="76"/>
                    <a:pt x="1" y="75"/>
                    <a:pt x="1" y="74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71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3" y="65"/>
                    <a:pt x="4" y="65"/>
                  </a:cubicBezTo>
                  <a:cubicBezTo>
                    <a:pt x="4" y="65"/>
                    <a:pt x="5" y="65"/>
                    <a:pt x="5" y="65"/>
                  </a:cubicBezTo>
                  <a:cubicBezTo>
                    <a:pt x="6" y="65"/>
                    <a:pt x="6" y="64"/>
                    <a:pt x="6" y="64"/>
                  </a:cubicBezTo>
                  <a:cubicBezTo>
                    <a:pt x="8" y="64"/>
                    <a:pt x="9" y="64"/>
                    <a:pt x="10" y="63"/>
                  </a:cubicBezTo>
                  <a:cubicBezTo>
                    <a:pt x="11" y="62"/>
                    <a:pt x="11" y="62"/>
                    <a:pt x="12" y="62"/>
                  </a:cubicBezTo>
                  <a:cubicBezTo>
                    <a:pt x="12" y="61"/>
                    <a:pt x="13" y="61"/>
                    <a:pt x="14" y="61"/>
                  </a:cubicBezTo>
                  <a:cubicBezTo>
                    <a:pt x="14" y="60"/>
                    <a:pt x="15" y="60"/>
                    <a:pt x="15" y="60"/>
                  </a:cubicBezTo>
                  <a:cubicBezTo>
                    <a:pt x="16" y="59"/>
                    <a:pt x="17" y="59"/>
                    <a:pt x="17" y="58"/>
                  </a:cubicBezTo>
                  <a:cubicBezTo>
                    <a:pt x="19" y="57"/>
                    <a:pt x="20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5"/>
                    <a:pt x="23" y="55"/>
                    <a:pt x="23" y="54"/>
                  </a:cubicBezTo>
                  <a:cubicBezTo>
                    <a:pt x="24" y="54"/>
                    <a:pt x="25" y="53"/>
                    <a:pt x="25" y="52"/>
                  </a:cubicBezTo>
                  <a:cubicBezTo>
                    <a:pt x="26" y="52"/>
                    <a:pt x="26" y="51"/>
                    <a:pt x="27" y="51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7" y="49"/>
                    <a:pt x="28" y="48"/>
                  </a:cubicBezTo>
                  <a:cubicBezTo>
                    <a:pt x="28" y="47"/>
                    <a:pt x="28" y="46"/>
                    <a:pt x="28" y="45"/>
                  </a:cubicBezTo>
                  <a:cubicBezTo>
                    <a:pt x="28" y="45"/>
                    <a:pt x="29" y="44"/>
                    <a:pt x="29" y="44"/>
                  </a:cubicBezTo>
                  <a:cubicBezTo>
                    <a:pt x="29" y="43"/>
                    <a:pt x="30" y="40"/>
                    <a:pt x="30" y="40"/>
                  </a:cubicBezTo>
                  <a:cubicBezTo>
                    <a:pt x="30" y="40"/>
                    <a:pt x="29" y="40"/>
                    <a:pt x="29" y="40"/>
                  </a:cubicBezTo>
                  <a:cubicBezTo>
                    <a:pt x="28" y="40"/>
                    <a:pt x="27" y="41"/>
                    <a:pt x="25" y="41"/>
                  </a:cubicBezTo>
                  <a:cubicBezTo>
                    <a:pt x="25" y="41"/>
                    <a:pt x="24" y="40"/>
                    <a:pt x="24" y="41"/>
                  </a:cubicBezTo>
                  <a:cubicBezTo>
                    <a:pt x="24" y="41"/>
                    <a:pt x="22" y="42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9" y="40"/>
                    <a:pt x="18" y="39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2" y="36"/>
                    <a:pt x="23" y="35"/>
                    <a:pt x="24" y="35"/>
                  </a:cubicBezTo>
                  <a:cubicBezTo>
                    <a:pt x="24" y="35"/>
                    <a:pt x="25" y="34"/>
                    <a:pt x="25" y="34"/>
                  </a:cubicBezTo>
                  <a:cubicBezTo>
                    <a:pt x="26" y="34"/>
                    <a:pt x="27" y="34"/>
                    <a:pt x="27" y="33"/>
                  </a:cubicBezTo>
                  <a:cubicBezTo>
                    <a:pt x="28" y="33"/>
                    <a:pt x="29" y="32"/>
                    <a:pt x="29" y="32"/>
                  </a:cubicBezTo>
                  <a:cubicBezTo>
                    <a:pt x="30" y="32"/>
                    <a:pt x="31" y="32"/>
                    <a:pt x="31" y="31"/>
                  </a:cubicBezTo>
                  <a:cubicBezTo>
                    <a:pt x="32" y="31"/>
                    <a:pt x="32" y="31"/>
                    <a:pt x="33" y="31"/>
                  </a:cubicBezTo>
                  <a:cubicBezTo>
                    <a:pt x="33" y="31"/>
                    <a:pt x="34" y="30"/>
                    <a:pt x="35" y="30"/>
                  </a:cubicBezTo>
                  <a:cubicBezTo>
                    <a:pt x="36" y="28"/>
                    <a:pt x="36" y="26"/>
                    <a:pt x="38" y="26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1" y="28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5" y="25"/>
                    <a:pt x="47" y="25"/>
                  </a:cubicBezTo>
                  <a:close/>
                  <a:moveTo>
                    <a:pt x="87" y="9"/>
                  </a:moveTo>
                  <a:cubicBezTo>
                    <a:pt x="88" y="9"/>
                    <a:pt x="90" y="10"/>
                    <a:pt x="90" y="1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3"/>
                    <a:pt x="90" y="13"/>
                    <a:pt x="91" y="13"/>
                  </a:cubicBezTo>
                  <a:cubicBezTo>
                    <a:pt x="91" y="15"/>
                    <a:pt x="90" y="17"/>
                    <a:pt x="90" y="18"/>
                  </a:cubicBezTo>
                  <a:cubicBezTo>
                    <a:pt x="90" y="18"/>
                    <a:pt x="89" y="19"/>
                    <a:pt x="89" y="19"/>
                  </a:cubicBezTo>
                  <a:cubicBezTo>
                    <a:pt x="89" y="20"/>
                    <a:pt x="88" y="21"/>
                    <a:pt x="88" y="22"/>
                  </a:cubicBezTo>
                  <a:cubicBezTo>
                    <a:pt x="88" y="22"/>
                    <a:pt x="87" y="23"/>
                    <a:pt x="87" y="23"/>
                  </a:cubicBezTo>
                  <a:cubicBezTo>
                    <a:pt x="87" y="25"/>
                    <a:pt x="87" y="26"/>
                    <a:pt x="86" y="27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5" y="29"/>
                    <a:pt x="85" y="29"/>
                    <a:pt x="85" y="30"/>
                  </a:cubicBezTo>
                  <a:cubicBezTo>
                    <a:pt x="85" y="31"/>
                    <a:pt x="85" y="31"/>
                    <a:pt x="85" y="32"/>
                  </a:cubicBezTo>
                  <a:cubicBezTo>
                    <a:pt x="84" y="33"/>
                    <a:pt x="84" y="35"/>
                    <a:pt x="84" y="36"/>
                  </a:cubicBezTo>
                  <a:cubicBezTo>
                    <a:pt x="83" y="38"/>
                    <a:pt x="83" y="39"/>
                    <a:pt x="83" y="41"/>
                  </a:cubicBezTo>
                  <a:cubicBezTo>
                    <a:pt x="83" y="41"/>
                    <a:pt x="82" y="41"/>
                    <a:pt x="82" y="42"/>
                  </a:cubicBezTo>
                  <a:cubicBezTo>
                    <a:pt x="81" y="43"/>
                    <a:pt x="81" y="45"/>
                    <a:pt x="83" y="45"/>
                  </a:cubicBezTo>
                  <a:cubicBezTo>
                    <a:pt x="84" y="44"/>
                    <a:pt x="85" y="44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7" y="42"/>
                    <a:pt x="91" y="40"/>
                    <a:pt x="91" y="39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3" y="37"/>
                    <a:pt x="93" y="36"/>
                    <a:pt x="93" y="35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4" y="32"/>
                    <a:pt x="94" y="32"/>
                    <a:pt x="94" y="31"/>
                  </a:cubicBezTo>
                  <a:cubicBezTo>
                    <a:pt x="94" y="31"/>
                    <a:pt x="94" y="30"/>
                    <a:pt x="94" y="30"/>
                  </a:cubicBezTo>
                  <a:cubicBezTo>
                    <a:pt x="94" y="29"/>
                    <a:pt x="94" y="28"/>
                    <a:pt x="94" y="27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4" y="23"/>
                    <a:pt x="95" y="23"/>
                    <a:pt x="96" y="23"/>
                  </a:cubicBezTo>
                  <a:cubicBezTo>
                    <a:pt x="96" y="23"/>
                    <a:pt x="97" y="24"/>
                    <a:pt x="98" y="24"/>
                  </a:cubicBezTo>
                  <a:cubicBezTo>
                    <a:pt x="98" y="24"/>
                    <a:pt x="99" y="25"/>
                    <a:pt x="99" y="26"/>
                  </a:cubicBezTo>
                  <a:cubicBezTo>
                    <a:pt x="99" y="26"/>
                    <a:pt x="99" y="27"/>
                    <a:pt x="99" y="27"/>
                  </a:cubicBezTo>
                  <a:cubicBezTo>
                    <a:pt x="100" y="28"/>
                    <a:pt x="101" y="29"/>
                    <a:pt x="101" y="29"/>
                  </a:cubicBezTo>
                  <a:cubicBezTo>
                    <a:pt x="101" y="30"/>
                    <a:pt x="100" y="31"/>
                    <a:pt x="100" y="32"/>
                  </a:cubicBezTo>
                  <a:cubicBezTo>
                    <a:pt x="100" y="34"/>
                    <a:pt x="99" y="35"/>
                    <a:pt x="99" y="37"/>
                  </a:cubicBezTo>
                  <a:cubicBezTo>
                    <a:pt x="99" y="38"/>
                    <a:pt x="99" y="39"/>
                    <a:pt x="99" y="39"/>
                  </a:cubicBezTo>
                  <a:cubicBezTo>
                    <a:pt x="99" y="40"/>
                    <a:pt x="98" y="40"/>
                    <a:pt x="97" y="41"/>
                  </a:cubicBezTo>
                  <a:cubicBezTo>
                    <a:pt x="97" y="41"/>
                    <a:pt x="97" y="42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6" y="43"/>
                    <a:pt x="96" y="43"/>
                  </a:cubicBezTo>
                  <a:cubicBezTo>
                    <a:pt x="96" y="44"/>
                    <a:pt x="96" y="44"/>
                    <a:pt x="95" y="44"/>
                  </a:cubicBezTo>
                  <a:cubicBezTo>
                    <a:pt x="95" y="44"/>
                    <a:pt x="95" y="45"/>
                    <a:pt x="94" y="45"/>
                  </a:cubicBezTo>
                  <a:cubicBezTo>
                    <a:pt x="94" y="45"/>
                    <a:pt x="94" y="45"/>
                    <a:pt x="93" y="45"/>
                  </a:cubicBezTo>
                  <a:cubicBezTo>
                    <a:pt x="93" y="46"/>
                    <a:pt x="93" y="46"/>
                    <a:pt x="92" y="47"/>
                  </a:cubicBezTo>
                  <a:cubicBezTo>
                    <a:pt x="92" y="47"/>
                    <a:pt x="91" y="47"/>
                    <a:pt x="90" y="48"/>
                  </a:cubicBezTo>
                  <a:cubicBezTo>
                    <a:pt x="90" y="48"/>
                    <a:pt x="89" y="48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88" y="49"/>
                    <a:pt x="88" y="49"/>
                    <a:pt x="87" y="49"/>
                  </a:cubicBezTo>
                  <a:cubicBezTo>
                    <a:pt x="87" y="49"/>
                    <a:pt x="87" y="50"/>
                    <a:pt x="86" y="50"/>
                  </a:cubicBezTo>
                  <a:cubicBezTo>
                    <a:pt x="85" y="50"/>
                    <a:pt x="84" y="51"/>
                    <a:pt x="83" y="52"/>
                  </a:cubicBezTo>
                  <a:cubicBezTo>
                    <a:pt x="83" y="52"/>
                    <a:pt x="82" y="52"/>
                    <a:pt x="82" y="53"/>
                  </a:cubicBezTo>
                  <a:cubicBezTo>
                    <a:pt x="81" y="53"/>
                    <a:pt x="81" y="53"/>
                    <a:pt x="81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5"/>
                    <a:pt x="79" y="56"/>
                    <a:pt x="79" y="56"/>
                  </a:cubicBezTo>
                  <a:cubicBezTo>
                    <a:pt x="78" y="58"/>
                    <a:pt x="78" y="61"/>
                    <a:pt x="78" y="63"/>
                  </a:cubicBezTo>
                  <a:cubicBezTo>
                    <a:pt x="77" y="64"/>
                    <a:pt x="76" y="64"/>
                    <a:pt x="76" y="65"/>
                  </a:cubicBezTo>
                  <a:cubicBezTo>
                    <a:pt x="76" y="66"/>
                    <a:pt x="77" y="67"/>
                    <a:pt x="77" y="67"/>
                  </a:cubicBezTo>
                  <a:cubicBezTo>
                    <a:pt x="77" y="68"/>
                    <a:pt x="76" y="69"/>
                    <a:pt x="76" y="70"/>
                  </a:cubicBezTo>
                  <a:cubicBezTo>
                    <a:pt x="77" y="70"/>
                    <a:pt x="77" y="70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8" y="74"/>
                    <a:pt x="77" y="76"/>
                    <a:pt x="77" y="76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9"/>
                    <a:pt x="75" y="79"/>
                    <a:pt x="74" y="80"/>
                  </a:cubicBezTo>
                  <a:cubicBezTo>
                    <a:pt x="73" y="81"/>
                    <a:pt x="73" y="82"/>
                    <a:pt x="74" y="83"/>
                  </a:cubicBezTo>
                  <a:cubicBezTo>
                    <a:pt x="74" y="83"/>
                    <a:pt x="74" y="83"/>
                    <a:pt x="74" y="84"/>
                  </a:cubicBezTo>
                  <a:cubicBezTo>
                    <a:pt x="73" y="84"/>
                    <a:pt x="73" y="85"/>
                    <a:pt x="73" y="85"/>
                  </a:cubicBezTo>
                  <a:cubicBezTo>
                    <a:pt x="73" y="87"/>
                    <a:pt x="75" y="86"/>
                    <a:pt x="75" y="87"/>
                  </a:cubicBezTo>
                  <a:cubicBezTo>
                    <a:pt x="75" y="88"/>
                    <a:pt x="75" y="88"/>
                    <a:pt x="75" y="89"/>
                  </a:cubicBezTo>
                  <a:cubicBezTo>
                    <a:pt x="75" y="89"/>
                    <a:pt x="74" y="90"/>
                    <a:pt x="74" y="90"/>
                  </a:cubicBezTo>
                  <a:cubicBezTo>
                    <a:pt x="74" y="91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92"/>
                    <a:pt x="72" y="92"/>
                    <a:pt x="72" y="93"/>
                  </a:cubicBezTo>
                  <a:cubicBezTo>
                    <a:pt x="72" y="94"/>
                    <a:pt x="72" y="94"/>
                    <a:pt x="73" y="94"/>
                  </a:cubicBezTo>
                  <a:cubicBezTo>
                    <a:pt x="73" y="93"/>
                    <a:pt x="74" y="91"/>
                    <a:pt x="75" y="9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93"/>
                    <a:pt x="75" y="94"/>
                    <a:pt x="74" y="94"/>
                  </a:cubicBezTo>
                  <a:cubicBezTo>
                    <a:pt x="74" y="96"/>
                    <a:pt x="74" y="97"/>
                    <a:pt x="74" y="98"/>
                  </a:cubicBezTo>
                  <a:cubicBezTo>
                    <a:pt x="73" y="99"/>
                    <a:pt x="73" y="99"/>
                    <a:pt x="73" y="100"/>
                  </a:cubicBezTo>
                  <a:cubicBezTo>
                    <a:pt x="72" y="100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2" y="104"/>
                    <a:pt x="72" y="105"/>
                  </a:cubicBezTo>
                  <a:cubicBezTo>
                    <a:pt x="72" y="105"/>
                    <a:pt x="73" y="106"/>
                    <a:pt x="73" y="107"/>
                  </a:cubicBezTo>
                  <a:cubicBezTo>
                    <a:pt x="73" y="107"/>
                    <a:pt x="73" y="108"/>
                    <a:pt x="72" y="109"/>
                  </a:cubicBezTo>
                  <a:cubicBezTo>
                    <a:pt x="72" y="110"/>
                    <a:pt x="72" y="110"/>
                    <a:pt x="72" y="111"/>
                  </a:cubicBezTo>
                  <a:cubicBezTo>
                    <a:pt x="72" y="112"/>
                    <a:pt x="72" y="113"/>
                    <a:pt x="72" y="113"/>
                  </a:cubicBezTo>
                  <a:cubicBezTo>
                    <a:pt x="72" y="114"/>
                    <a:pt x="72" y="114"/>
                    <a:pt x="72" y="115"/>
                  </a:cubicBezTo>
                  <a:cubicBezTo>
                    <a:pt x="72" y="115"/>
                    <a:pt x="72" y="115"/>
                    <a:pt x="71" y="116"/>
                  </a:cubicBezTo>
                  <a:cubicBezTo>
                    <a:pt x="71" y="116"/>
                    <a:pt x="71" y="117"/>
                    <a:pt x="70" y="117"/>
                  </a:cubicBezTo>
                  <a:cubicBezTo>
                    <a:pt x="70" y="118"/>
                    <a:pt x="69" y="118"/>
                    <a:pt x="68" y="118"/>
                  </a:cubicBezTo>
                  <a:cubicBezTo>
                    <a:pt x="68" y="118"/>
                    <a:pt x="67" y="119"/>
                    <a:pt x="67" y="119"/>
                  </a:cubicBezTo>
                  <a:cubicBezTo>
                    <a:pt x="66" y="119"/>
                    <a:pt x="65" y="120"/>
                    <a:pt x="64" y="120"/>
                  </a:cubicBezTo>
                  <a:cubicBezTo>
                    <a:pt x="64" y="120"/>
                    <a:pt x="63" y="120"/>
                    <a:pt x="62" y="120"/>
                  </a:cubicBezTo>
                  <a:cubicBezTo>
                    <a:pt x="61" y="120"/>
                    <a:pt x="59" y="119"/>
                    <a:pt x="59" y="119"/>
                  </a:cubicBezTo>
                  <a:cubicBezTo>
                    <a:pt x="58" y="118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6"/>
                  </a:cubicBezTo>
                  <a:cubicBezTo>
                    <a:pt x="59" y="116"/>
                    <a:pt x="59" y="115"/>
                    <a:pt x="59" y="114"/>
                  </a:cubicBezTo>
                  <a:cubicBezTo>
                    <a:pt x="60" y="114"/>
                    <a:pt x="60" y="113"/>
                    <a:pt x="60" y="113"/>
                  </a:cubicBezTo>
                  <a:cubicBezTo>
                    <a:pt x="60" y="112"/>
                    <a:pt x="60" y="111"/>
                    <a:pt x="60" y="110"/>
                  </a:cubicBezTo>
                  <a:cubicBezTo>
                    <a:pt x="60" y="108"/>
                    <a:pt x="61" y="105"/>
                    <a:pt x="61" y="102"/>
                  </a:cubicBezTo>
                  <a:cubicBezTo>
                    <a:pt x="62" y="102"/>
                    <a:pt x="61" y="101"/>
                    <a:pt x="61" y="101"/>
                  </a:cubicBezTo>
                  <a:cubicBezTo>
                    <a:pt x="61" y="100"/>
                    <a:pt x="61" y="99"/>
                    <a:pt x="62" y="98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3" y="96"/>
                    <a:pt x="63" y="95"/>
                  </a:cubicBezTo>
                  <a:cubicBezTo>
                    <a:pt x="63" y="95"/>
                    <a:pt x="63" y="94"/>
                    <a:pt x="63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3" y="92"/>
                    <a:pt x="63" y="92"/>
                    <a:pt x="63" y="91"/>
                  </a:cubicBezTo>
                  <a:cubicBezTo>
                    <a:pt x="63" y="90"/>
                    <a:pt x="63" y="90"/>
                    <a:pt x="64" y="89"/>
                  </a:cubicBezTo>
                  <a:cubicBezTo>
                    <a:pt x="64" y="89"/>
                    <a:pt x="64" y="88"/>
                    <a:pt x="64" y="88"/>
                  </a:cubicBezTo>
                  <a:cubicBezTo>
                    <a:pt x="64" y="87"/>
                    <a:pt x="64" y="87"/>
                    <a:pt x="65" y="86"/>
                  </a:cubicBezTo>
                  <a:cubicBezTo>
                    <a:pt x="65" y="86"/>
                    <a:pt x="65" y="85"/>
                    <a:pt x="65" y="84"/>
                  </a:cubicBezTo>
                  <a:cubicBezTo>
                    <a:pt x="65" y="84"/>
                    <a:pt x="65" y="84"/>
                    <a:pt x="65" y="83"/>
                  </a:cubicBezTo>
                  <a:cubicBezTo>
                    <a:pt x="66" y="82"/>
                    <a:pt x="65" y="81"/>
                    <a:pt x="66" y="80"/>
                  </a:cubicBezTo>
                  <a:cubicBezTo>
                    <a:pt x="66" y="79"/>
                    <a:pt x="66" y="79"/>
                    <a:pt x="67" y="78"/>
                  </a:cubicBezTo>
                  <a:cubicBezTo>
                    <a:pt x="67" y="77"/>
                    <a:pt x="67" y="76"/>
                    <a:pt x="67" y="75"/>
                  </a:cubicBezTo>
                  <a:cubicBezTo>
                    <a:pt x="67" y="74"/>
                    <a:pt x="68" y="74"/>
                    <a:pt x="68" y="73"/>
                  </a:cubicBezTo>
                  <a:cubicBezTo>
                    <a:pt x="68" y="72"/>
                    <a:pt x="68" y="72"/>
                    <a:pt x="67" y="71"/>
                  </a:cubicBezTo>
                  <a:cubicBezTo>
                    <a:pt x="68" y="70"/>
                    <a:pt x="68" y="68"/>
                    <a:pt x="68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70" y="65"/>
                    <a:pt x="69" y="64"/>
                    <a:pt x="69" y="64"/>
                  </a:cubicBezTo>
                  <a:cubicBezTo>
                    <a:pt x="69" y="63"/>
                    <a:pt x="70" y="62"/>
                    <a:pt x="69" y="60"/>
                  </a:cubicBezTo>
                  <a:cubicBezTo>
                    <a:pt x="68" y="59"/>
                    <a:pt x="64" y="63"/>
                    <a:pt x="63" y="63"/>
                  </a:cubicBezTo>
                  <a:cubicBezTo>
                    <a:pt x="62" y="64"/>
                    <a:pt x="62" y="64"/>
                    <a:pt x="61" y="64"/>
                  </a:cubicBezTo>
                  <a:cubicBezTo>
                    <a:pt x="61" y="65"/>
                    <a:pt x="60" y="65"/>
                    <a:pt x="60" y="66"/>
                  </a:cubicBezTo>
                  <a:cubicBezTo>
                    <a:pt x="60" y="66"/>
                    <a:pt x="59" y="66"/>
                    <a:pt x="59" y="66"/>
                  </a:cubicBezTo>
                  <a:cubicBezTo>
                    <a:pt x="59" y="66"/>
                    <a:pt x="58" y="66"/>
                    <a:pt x="58" y="66"/>
                  </a:cubicBezTo>
                  <a:cubicBezTo>
                    <a:pt x="57" y="66"/>
                    <a:pt x="57" y="67"/>
                    <a:pt x="57" y="68"/>
                  </a:cubicBezTo>
                  <a:cubicBezTo>
                    <a:pt x="56" y="68"/>
                    <a:pt x="55" y="68"/>
                    <a:pt x="54" y="68"/>
                  </a:cubicBezTo>
                  <a:cubicBezTo>
                    <a:pt x="53" y="69"/>
                    <a:pt x="50" y="71"/>
                    <a:pt x="48" y="69"/>
                  </a:cubicBezTo>
                  <a:cubicBezTo>
                    <a:pt x="48" y="68"/>
                    <a:pt x="48" y="67"/>
                    <a:pt x="48" y="66"/>
                  </a:cubicBezTo>
                  <a:cubicBezTo>
                    <a:pt x="49" y="65"/>
                    <a:pt x="50" y="65"/>
                    <a:pt x="51" y="65"/>
                  </a:cubicBezTo>
                  <a:cubicBezTo>
                    <a:pt x="51" y="64"/>
                    <a:pt x="51" y="64"/>
                    <a:pt x="52" y="64"/>
                  </a:cubicBezTo>
                  <a:cubicBezTo>
                    <a:pt x="52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2"/>
                    <a:pt x="56" y="62"/>
                    <a:pt x="57" y="61"/>
                  </a:cubicBezTo>
                  <a:cubicBezTo>
                    <a:pt x="57" y="60"/>
                    <a:pt x="59" y="60"/>
                    <a:pt x="59" y="60"/>
                  </a:cubicBezTo>
                  <a:cubicBezTo>
                    <a:pt x="61" y="59"/>
                    <a:pt x="62" y="58"/>
                    <a:pt x="63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5" y="56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5"/>
                    <a:pt x="62" y="54"/>
                    <a:pt x="62" y="53"/>
                  </a:cubicBezTo>
                  <a:cubicBezTo>
                    <a:pt x="62" y="53"/>
                    <a:pt x="61" y="52"/>
                    <a:pt x="61" y="52"/>
                  </a:cubicBezTo>
                  <a:cubicBezTo>
                    <a:pt x="61" y="50"/>
                    <a:pt x="63" y="49"/>
                    <a:pt x="62" y="48"/>
                  </a:cubicBezTo>
                  <a:cubicBezTo>
                    <a:pt x="61" y="47"/>
                    <a:pt x="60" y="47"/>
                    <a:pt x="59" y="47"/>
                  </a:cubicBezTo>
                  <a:cubicBezTo>
                    <a:pt x="58" y="47"/>
                    <a:pt x="58" y="46"/>
                    <a:pt x="57" y="45"/>
                  </a:cubicBezTo>
                  <a:cubicBezTo>
                    <a:pt x="56" y="44"/>
                    <a:pt x="56" y="45"/>
                    <a:pt x="55" y="43"/>
                  </a:cubicBezTo>
                  <a:cubicBezTo>
                    <a:pt x="55" y="43"/>
                    <a:pt x="55" y="43"/>
                    <a:pt x="55" y="42"/>
                  </a:cubicBezTo>
                  <a:cubicBezTo>
                    <a:pt x="55" y="42"/>
                    <a:pt x="55" y="41"/>
                    <a:pt x="55" y="41"/>
                  </a:cubicBezTo>
                  <a:cubicBezTo>
                    <a:pt x="55" y="40"/>
                    <a:pt x="56" y="39"/>
                    <a:pt x="56" y="38"/>
                  </a:cubicBezTo>
                  <a:cubicBezTo>
                    <a:pt x="56" y="37"/>
                    <a:pt x="57" y="37"/>
                    <a:pt x="57" y="35"/>
                  </a:cubicBezTo>
                  <a:cubicBezTo>
                    <a:pt x="57" y="35"/>
                    <a:pt x="58" y="34"/>
                    <a:pt x="58" y="33"/>
                  </a:cubicBezTo>
                  <a:cubicBezTo>
                    <a:pt x="57" y="32"/>
                    <a:pt x="56" y="32"/>
                    <a:pt x="56" y="31"/>
                  </a:cubicBezTo>
                  <a:cubicBezTo>
                    <a:pt x="56" y="30"/>
                    <a:pt x="57" y="29"/>
                    <a:pt x="57" y="28"/>
                  </a:cubicBezTo>
                  <a:cubicBezTo>
                    <a:pt x="57" y="28"/>
                    <a:pt x="57" y="28"/>
                    <a:pt x="58" y="28"/>
                  </a:cubicBezTo>
                  <a:cubicBezTo>
                    <a:pt x="58" y="28"/>
                    <a:pt x="58" y="27"/>
                    <a:pt x="58" y="27"/>
                  </a:cubicBezTo>
                  <a:cubicBezTo>
                    <a:pt x="59" y="26"/>
                    <a:pt x="61" y="25"/>
                    <a:pt x="62" y="25"/>
                  </a:cubicBezTo>
                  <a:cubicBezTo>
                    <a:pt x="63" y="25"/>
                    <a:pt x="63" y="24"/>
                    <a:pt x="64" y="25"/>
                  </a:cubicBezTo>
                  <a:cubicBezTo>
                    <a:pt x="67" y="24"/>
                    <a:pt x="69" y="26"/>
                    <a:pt x="70" y="29"/>
                  </a:cubicBezTo>
                  <a:cubicBezTo>
                    <a:pt x="70" y="29"/>
                    <a:pt x="71" y="30"/>
                    <a:pt x="70" y="30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9" y="32"/>
                    <a:pt x="69" y="33"/>
                    <a:pt x="68" y="33"/>
                  </a:cubicBezTo>
                  <a:cubicBezTo>
                    <a:pt x="67" y="35"/>
                    <a:pt x="64" y="36"/>
                    <a:pt x="62" y="37"/>
                  </a:cubicBezTo>
                  <a:cubicBezTo>
                    <a:pt x="62" y="37"/>
                    <a:pt x="62" y="38"/>
                    <a:pt x="61" y="38"/>
                  </a:cubicBezTo>
                  <a:cubicBezTo>
                    <a:pt x="61" y="39"/>
                    <a:pt x="60" y="39"/>
                    <a:pt x="61" y="40"/>
                  </a:cubicBezTo>
                  <a:cubicBezTo>
                    <a:pt x="61" y="41"/>
                    <a:pt x="62" y="41"/>
                    <a:pt x="63" y="41"/>
                  </a:cubicBezTo>
                  <a:cubicBezTo>
                    <a:pt x="64" y="41"/>
                    <a:pt x="64" y="41"/>
                    <a:pt x="65" y="41"/>
                  </a:cubicBezTo>
                  <a:cubicBezTo>
                    <a:pt x="65" y="41"/>
                    <a:pt x="66" y="41"/>
                    <a:pt x="66" y="41"/>
                  </a:cubicBezTo>
                  <a:cubicBezTo>
                    <a:pt x="67" y="40"/>
                    <a:pt x="68" y="40"/>
                    <a:pt x="69" y="40"/>
                  </a:cubicBezTo>
                  <a:cubicBezTo>
                    <a:pt x="70" y="40"/>
                    <a:pt x="72" y="41"/>
                    <a:pt x="73" y="41"/>
                  </a:cubicBezTo>
                  <a:cubicBezTo>
                    <a:pt x="75" y="39"/>
                    <a:pt x="75" y="35"/>
                    <a:pt x="76" y="3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29"/>
                    <a:pt x="78" y="27"/>
                    <a:pt x="78" y="26"/>
                  </a:cubicBezTo>
                  <a:cubicBezTo>
                    <a:pt x="78" y="26"/>
                    <a:pt x="78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80" y="21"/>
                    <a:pt x="80" y="21"/>
                  </a:cubicBezTo>
                  <a:cubicBezTo>
                    <a:pt x="80" y="21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8"/>
                    <a:pt x="81" y="16"/>
                    <a:pt x="81" y="15"/>
                  </a:cubicBezTo>
                  <a:cubicBezTo>
                    <a:pt x="81" y="15"/>
                    <a:pt x="81" y="13"/>
                    <a:pt x="81" y="13"/>
                  </a:cubicBezTo>
                  <a:cubicBezTo>
                    <a:pt x="81" y="12"/>
                    <a:pt x="82" y="12"/>
                    <a:pt x="82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3" y="10"/>
                    <a:pt x="84" y="10"/>
                    <a:pt x="85" y="9"/>
                  </a:cubicBezTo>
                  <a:cubicBezTo>
                    <a:pt x="85" y="9"/>
                    <a:pt x="86" y="9"/>
                    <a:pt x="87" y="9"/>
                  </a:cubicBezTo>
                  <a:close/>
                  <a:moveTo>
                    <a:pt x="56" y="0"/>
                  </a:moveTo>
                  <a:cubicBezTo>
                    <a:pt x="57" y="1"/>
                    <a:pt x="58" y="3"/>
                    <a:pt x="59" y="4"/>
                  </a:cubicBezTo>
                  <a:cubicBezTo>
                    <a:pt x="59" y="5"/>
                    <a:pt x="59" y="6"/>
                    <a:pt x="58" y="7"/>
                  </a:cubicBezTo>
                  <a:cubicBezTo>
                    <a:pt x="58" y="7"/>
                    <a:pt x="58" y="7"/>
                    <a:pt x="57" y="8"/>
                  </a:cubicBezTo>
                  <a:cubicBezTo>
                    <a:pt x="57" y="8"/>
                    <a:pt x="57" y="9"/>
                    <a:pt x="57" y="9"/>
                  </a:cubicBezTo>
                  <a:cubicBezTo>
                    <a:pt x="57" y="9"/>
                    <a:pt x="56" y="10"/>
                    <a:pt x="56" y="10"/>
                  </a:cubicBezTo>
                  <a:cubicBezTo>
                    <a:pt x="56" y="10"/>
                    <a:pt x="56" y="11"/>
                    <a:pt x="55" y="11"/>
                  </a:cubicBezTo>
                  <a:cubicBezTo>
                    <a:pt x="55" y="11"/>
                    <a:pt x="55" y="12"/>
                    <a:pt x="55" y="12"/>
                  </a:cubicBezTo>
                  <a:cubicBezTo>
                    <a:pt x="55" y="12"/>
                    <a:pt x="55" y="13"/>
                    <a:pt x="54" y="13"/>
                  </a:cubicBezTo>
                  <a:cubicBezTo>
                    <a:pt x="54" y="13"/>
                    <a:pt x="53" y="14"/>
                    <a:pt x="53" y="14"/>
                  </a:cubicBezTo>
                  <a:cubicBezTo>
                    <a:pt x="52" y="15"/>
                    <a:pt x="52" y="15"/>
                    <a:pt x="51" y="16"/>
                  </a:cubicBezTo>
                  <a:cubicBezTo>
                    <a:pt x="50" y="16"/>
                    <a:pt x="50" y="16"/>
                    <a:pt x="49" y="16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4" y="19"/>
                    <a:pt x="43" y="19"/>
                    <a:pt x="42" y="20"/>
                  </a:cubicBezTo>
                  <a:cubicBezTo>
                    <a:pt x="42" y="20"/>
                    <a:pt x="41" y="20"/>
                    <a:pt x="41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0" y="26"/>
                    <a:pt x="29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8"/>
                    <a:pt x="22" y="32"/>
                    <a:pt x="21" y="31"/>
                  </a:cubicBezTo>
                  <a:cubicBezTo>
                    <a:pt x="21" y="31"/>
                    <a:pt x="21" y="31"/>
                    <a:pt x="21" y="30"/>
                  </a:cubicBezTo>
                  <a:cubicBezTo>
                    <a:pt x="21" y="29"/>
                    <a:pt x="22" y="29"/>
                    <a:pt x="23" y="29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6"/>
                    <a:pt x="25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8" y="23"/>
                    <a:pt x="29" y="22"/>
                    <a:pt x="30" y="21"/>
                  </a:cubicBezTo>
                  <a:cubicBezTo>
                    <a:pt x="31" y="20"/>
                    <a:pt x="33" y="19"/>
                    <a:pt x="34" y="18"/>
                  </a:cubicBezTo>
                  <a:cubicBezTo>
                    <a:pt x="34" y="17"/>
                    <a:pt x="35" y="17"/>
                    <a:pt x="35" y="16"/>
                  </a:cubicBezTo>
                  <a:cubicBezTo>
                    <a:pt x="35" y="16"/>
                    <a:pt x="36" y="16"/>
                    <a:pt x="36" y="15"/>
                  </a:cubicBezTo>
                  <a:cubicBezTo>
                    <a:pt x="37" y="14"/>
                    <a:pt x="39" y="14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1"/>
                    <a:pt x="42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4" y="9"/>
                    <a:pt x="44" y="9"/>
                    <a:pt x="45" y="8"/>
                  </a:cubicBezTo>
                  <a:cubicBezTo>
                    <a:pt x="45" y="8"/>
                    <a:pt x="46" y="8"/>
                    <a:pt x="46" y="8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8" y="6"/>
                    <a:pt x="49" y="6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3"/>
                    <a:pt x="52" y="2"/>
                  </a:cubicBezTo>
                  <a:cubicBezTo>
                    <a:pt x="53" y="2"/>
                    <a:pt x="54" y="1"/>
                    <a:pt x="54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761038" y="2216150"/>
              <a:ext cx="174625" cy="239713"/>
            </a:xfrm>
            <a:custGeom>
              <a:avLst/>
              <a:gdLst>
                <a:gd name="T0" fmla="*/ 59 w 64"/>
                <a:gd name="T1" fmla="*/ 0 h 88"/>
                <a:gd name="T2" fmla="*/ 58 w 64"/>
                <a:gd name="T3" fmla="*/ 11 h 88"/>
                <a:gd name="T4" fmla="*/ 50 w 64"/>
                <a:gd name="T5" fmla="*/ 19 h 88"/>
                <a:gd name="T6" fmla="*/ 46 w 64"/>
                <a:gd name="T7" fmla="*/ 21 h 88"/>
                <a:gd name="T8" fmla="*/ 42 w 64"/>
                <a:gd name="T9" fmla="*/ 25 h 88"/>
                <a:gd name="T10" fmla="*/ 37 w 64"/>
                <a:gd name="T11" fmla="*/ 30 h 88"/>
                <a:gd name="T12" fmla="*/ 38 w 64"/>
                <a:gd name="T13" fmla="*/ 45 h 88"/>
                <a:gd name="T14" fmla="*/ 41 w 64"/>
                <a:gd name="T15" fmla="*/ 48 h 88"/>
                <a:gd name="T16" fmla="*/ 52 w 64"/>
                <a:gd name="T17" fmla="*/ 44 h 88"/>
                <a:gd name="T18" fmla="*/ 56 w 64"/>
                <a:gd name="T19" fmla="*/ 42 h 88"/>
                <a:gd name="T20" fmla="*/ 59 w 64"/>
                <a:gd name="T21" fmla="*/ 42 h 88"/>
                <a:gd name="T22" fmla="*/ 61 w 64"/>
                <a:gd name="T23" fmla="*/ 51 h 88"/>
                <a:gd name="T24" fmla="*/ 57 w 64"/>
                <a:gd name="T25" fmla="*/ 54 h 88"/>
                <a:gd name="T26" fmla="*/ 58 w 64"/>
                <a:gd name="T27" fmla="*/ 48 h 88"/>
                <a:gd name="T28" fmla="*/ 53 w 64"/>
                <a:gd name="T29" fmla="*/ 50 h 88"/>
                <a:gd name="T30" fmla="*/ 50 w 64"/>
                <a:gd name="T31" fmla="*/ 52 h 88"/>
                <a:gd name="T32" fmla="*/ 40 w 64"/>
                <a:gd name="T33" fmla="*/ 58 h 88"/>
                <a:gd name="T34" fmla="*/ 41 w 64"/>
                <a:gd name="T35" fmla="*/ 66 h 88"/>
                <a:gd name="T36" fmla="*/ 42 w 64"/>
                <a:gd name="T37" fmla="*/ 73 h 88"/>
                <a:gd name="T38" fmla="*/ 44 w 64"/>
                <a:gd name="T39" fmla="*/ 80 h 88"/>
                <a:gd name="T40" fmla="*/ 42 w 64"/>
                <a:gd name="T41" fmla="*/ 86 h 88"/>
                <a:gd name="T42" fmla="*/ 33 w 64"/>
                <a:gd name="T43" fmla="*/ 87 h 88"/>
                <a:gd name="T44" fmla="*/ 27 w 64"/>
                <a:gd name="T45" fmla="*/ 85 h 88"/>
                <a:gd name="T46" fmla="*/ 32 w 64"/>
                <a:gd name="T47" fmla="*/ 81 h 88"/>
                <a:gd name="T48" fmla="*/ 35 w 64"/>
                <a:gd name="T49" fmla="*/ 79 h 88"/>
                <a:gd name="T50" fmla="*/ 34 w 64"/>
                <a:gd name="T51" fmla="*/ 66 h 88"/>
                <a:gd name="T52" fmla="*/ 31 w 64"/>
                <a:gd name="T53" fmla="*/ 61 h 88"/>
                <a:gd name="T54" fmla="*/ 32 w 64"/>
                <a:gd name="T55" fmla="*/ 62 h 88"/>
                <a:gd name="T56" fmla="*/ 23 w 64"/>
                <a:gd name="T57" fmla="*/ 68 h 88"/>
                <a:gd name="T58" fmla="*/ 17 w 64"/>
                <a:gd name="T59" fmla="*/ 71 h 88"/>
                <a:gd name="T60" fmla="*/ 14 w 64"/>
                <a:gd name="T61" fmla="*/ 73 h 88"/>
                <a:gd name="T62" fmla="*/ 13 w 64"/>
                <a:gd name="T63" fmla="*/ 63 h 88"/>
                <a:gd name="T64" fmla="*/ 18 w 64"/>
                <a:gd name="T65" fmla="*/ 60 h 88"/>
                <a:gd name="T66" fmla="*/ 26 w 64"/>
                <a:gd name="T67" fmla="*/ 56 h 88"/>
                <a:gd name="T68" fmla="*/ 28 w 64"/>
                <a:gd name="T69" fmla="*/ 55 h 88"/>
                <a:gd name="T70" fmla="*/ 32 w 64"/>
                <a:gd name="T71" fmla="*/ 51 h 88"/>
                <a:gd name="T72" fmla="*/ 31 w 64"/>
                <a:gd name="T73" fmla="*/ 46 h 88"/>
                <a:gd name="T74" fmla="*/ 32 w 64"/>
                <a:gd name="T75" fmla="*/ 39 h 88"/>
                <a:gd name="T76" fmla="*/ 32 w 64"/>
                <a:gd name="T77" fmla="*/ 32 h 88"/>
                <a:gd name="T78" fmla="*/ 33 w 64"/>
                <a:gd name="T79" fmla="*/ 28 h 88"/>
                <a:gd name="T80" fmla="*/ 40 w 64"/>
                <a:gd name="T81" fmla="*/ 19 h 88"/>
                <a:gd name="T82" fmla="*/ 50 w 64"/>
                <a:gd name="T83" fmla="*/ 8 h 88"/>
                <a:gd name="T84" fmla="*/ 49 w 64"/>
                <a:gd name="T85" fmla="*/ 6 h 88"/>
                <a:gd name="T86" fmla="*/ 44 w 64"/>
                <a:gd name="T87" fmla="*/ 6 h 88"/>
                <a:gd name="T88" fmla="*/ 41 w 64"/>
                <a:gd name="T89" fmla="*/ 9 h 88"/>
                <a:gd name="T90" fmla="*/ 36 w 64"/>
                <a:gd name="T91" fmla="*/ 12 h 88"/>
                <a:gd name="T92" fmla="*/ 29 w 64"/>
                <a:gd name="T93" fmla="*/ 16 h 88"/>
                <a:gd name="T94" fmla="*/ 21 w 64"/>
                <a:gd name="T95" fmla="*/ 22 h 88"/>
                <a:gd name="T96" fmla="*/ 13 w 64"/>
                <a:gd name="T97" fmla="*/ 27 h 88"/>
                <a:gd name="T98" fmla="*/ 9 w 64"/>
                <a:gd name="T99" fmla="*/ 28 h 88"/>
                <a:gd name="T100" fmla="*/ 1 w 64"/>
                <a:gd name="T101" fmla="*/ 26 h 88"/>
                <a:gd name="T102" fmla="*/ 5 w 64"/>
                <a:gd name="T103" fmla="*/ 20 h 88"/>
                <a:gd name="T104" fmla="*/ 12 w 64"/>
                <a:gd name="T105" fmla="*/ 17 h 88"/>
                <a:gd name="T106" fmla="*/ 19 w 64"/>
                <a:gd name="T107" fmla="*/ 14 h 88"/>
                <a:gd name="T108" fmla="*/ 27 w 64"/>
                <a:gd name="T109" fmla="*/ 10 h 88"/>
                <a:gd name="T110" fmla="*/ 34 w 64"/>
                <a:gd name="T111" fmla="*/ 7 h 88"/>
                <a:gd name="T112" fmla="*/ 45 w 64"/>
                <a:gd name="T113" fmla="*/ 3 h 88"/>
                <a:gd name="T114" fmla="*/ 51 w 64"/>
                <a:gd name="T115" fmla="*/ 1 h 88"/>
                <a:gd name="T116" fmla="*/ 53 w 64"/>
                <a:gd name="T1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" h="88">
                  <a:moveTo>
                    <a:pt x="53" y="0"/>
                  </a:move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8" y="0"/>
                    <a:pt x="59" y="0"/>
                  </a:cubicBezTo>
                  <a:cubicBezTo>
                    <a:pt x="61" y="0"/>
                    <a:pt x="62" y="3"/>
                    <a:pt x="62" y="5"/>
                  </a:cubicBezTo>
                  <a:cubicBezTo>
                    <a:pt x="62" y="6"/>
                    <a:pt x="62" y="6"/>
                    <a:pt x="61" y="7"/>
                  </a:cubicBezTo>
                  <a:cubicBezTo>
                    <a:pt x="61" y="9"/>
                    <a:pt x="59" y="9"/>
                    <a:pt x="58" y="11"/>
                  </a:cubicBezTo>
                  <a:cubicBezTo>
                    <a:pt x="57" y="12"/>
                    <a:pt x="56" y="14"/>
                    <a:pt x="55" y="15"/>
                  </a:cubicBezTo>
                  <a:cubicBezTo>
                    <a:pt x="54" y="16"/>
                    <a:pt x="54" y="16"/>
                    <a:pt x="53" y="17"/>
                  </a:cubicBezTo>
                  <a:cubicBezTo>
                    <a:pt x="52" y="18"/>
                    <a:pt x="51" y="19"/>
                    <a:pt x="50" y="19"/>
                  </a:cubicBezTo>
                  <a:cubicBezTo>
                    <a:pt x="49" y="20"/>
                    <a:pt x="49" y="20"/>
                    <a:pt x="48" y="20"/>
                  </a:cubicBezTo>
                  <a:cubicBezTo>
                    <a:pt x="48" y="20"/>
                    <a:pt x="48" y="20"/>
                    <a:pt x="47" y="21"/>
                  </a:cubicBezTo>
                  <a:cubicBezTo>
                    <a:pt x="47" y="21"/>
                    <a:pt x="47" y="21"/>
                    <a:pt x="46" y="21"/>
                  </a:cubicBezTo>
                  <a:cubicBezTo>
                    <a:pt x="46" y="22"/>
                    <a:pt x="45" y="22"/>
                    <a:pt x="44" y="23"/>
                  </a:cubicBezTo>
                  <a:cubicBezTo>
                    <a:pt x="44" y="23"/>
                    <a:pt x="43" y="23"/>
                    <a:pt x="43" y="24"/>
                  </a:cubicBezTo>
                  <a:cubicBezTo>
                    <a:pt x="43" y="24"/>
                    <a:pt x="42" y="24"/>
                    <a:pt x="42" y="25"/>
                  </a:cubicBezTo>
                  <a:cubicBezTo>
                    <a:pt x="41" y="25"/>
                    <a:pt x="41" y="26"/>
                    <a:pt x="40" y="26"/>
                  </a:cubicBezTo>
                  <a:cubicBezTo>
                    <a:pt x="40" y="27"/>
                    <a:pt x="38" y="27"/>
                    <a:pt x="38" y="28"/>
                  </a:cubicBezTo>
                  <a:cubicBezTo>
                    <a:pt x="38" y="29"/>
                    <a:pt x="37" y="30"/>
                    <a:pt x="37" y="30"/>
                  </a:cubicBezTo>
                  <a:cubicBezTo>
                    <a:pt x="37" y="31"/>
                    <a:pt x="37" y="32"/>
                    <a:pt x="37" y="32"/>
                  </a:cubicBezTo>
                  <a:cubicBezTo>
                    <a:pt x="37" y="33"/>
                    <a:pt x="37" y="35"/>
                    <a:pt x="37" y="36"/>
                  </a:cubicBezTo>
                  <a:cubicBezTo>
                    <a:pt x="37" y="39"/>
                    <a:pt x="37" y="42"/>
                    <a:pt x="38" y="45"/>
                  </a:cubicBezTo>
                  <a:cubicBezTo>
                    <a:pt x="38" y="46"/>
                    <a:pt x="37" y="47"/>
                    <a:pt x="38" y="48"/>
                  </a:cubicBezTo>
                  <a:cubicBezTo>
                    <a:pt x="38" y="49"/>
                    <a:pt x="39" y="49"/>
                    <a:pt x="39" y="49"/>
                  </a:cubicBezTo>
                  <a:cubicBezTo>
                    <a:pt x="40" y="49"/>
                    <a:pt x="40" y="48"/>
                    <a:pt x="41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44" y="47"/>
                    <a:pt x="46" y="46"/>
                    <a:pt x="48" y="45"/>
                  </a:cubicBezTo>
                  <a:cubicBezTo>
                    <a:pt x="49" y="45"/>
                    <a:pt x="50" y="44"/>
                    <a:pt x="52" y="44"/>
                  </a:cubicBezTo>
                  <a:cubicBezTo>
                    <a:pt x="52" y="43"/>
                    <a:pt x="54" y="43"/>
                    <a:pt x="54" y="43"/>
                  </a:cubicBezTo>
                  <a:cubicBezTo>
                    <a:pt x="55" y="43"/>
                    <a:pt x="55" y="43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7" y="42"/>
                    <a:pt x="57" y="42"/>
                  </a:cubicBezTo>
                  <a:cubicBezTo>
                    <a:pt x="57" y="42"/>
                    <a:pt x="57" y="42"/>
                    <a:pt x="58" y="42"/>
                  </a:cubicBezTo>
                  <a:cubicBezTo>
                    <a:pt x="58" y="42"/>
                    <a:pt x="59" y="42"/>
                    <a:pt x="59" y="42"/>
                  </a:cubicBezTo>
                  <a:cubicBezTo>
                    <a:pt x="62" y="40"/>
                    <a:pt x="64" y="45"/>
                    <a:pt x="64" y="47"/>
                  </a:cubicBezTo>
                  <a:cubicBezTo>
                    <a:pt x="63" y="48"/>
                    <a:pt x="63" y="48"/>
                    <a:pt x="62" y="49"/>
                  </a:cubicBezTo>
                  <a:cubicBezTo>
                    <a:pt x="62" y="50"/>
                    <a:pt x="62" y="50"/>
                    <a:pt x="61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3"/>
                    <a:pt x="58" y="54"/>
                    <a:pt x="58" y="54"/>
                  </a:cubicBezTo>
                  <a:cubicBezTo>
                    <a:pt x="57" y="54"/>
                    <a:pt x="57" y="55"/>
                    <a:pt x="57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2"/>
                  </a:cubicBezTo>
                  <a:cubicBezTo>
                    <a:pt x="57" y="51"/>
                    <a:pt x="61" y="49"/>
                    <a:pt x="58" y="48"/>
                  </a:cubicBezTo>
                  <a:cubicBezTo>
                    <a:pt x="58" y="47"/>
                    <a:pt x="57" y="48"/>
                    <a:pt x="57" y="48"/>
                  </a:cubicBezTo>
                  <a:cubicBezTo>
                    <a:pt x="56" y="48"/>
                    <a:pt x="56" y="49"/>
                    <a:pt x="55" y="49"/>
                  </a:cubicBezTo>
                  <a:cubicBezTo>
                    <a:pt x="55" y="49"/>
                    <a:pt x="54" y="50"/>
                    <a:pt x="53" y="50"/>
                  </a:cubicBezTo>
                  <a:cubicBezTo>
                    <a:pt x="53" y="50"/>
                    <a:pt x="52" y="50"/>
                    <a:pt x="52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2"/>
                    <a:pt x="48" y="53"/>
                    <a:pt x="48" y="53"/>
                  </a:cubicBezTo>
                  <a:cubicBezTo>
                    <a:pt x="47" y="53"/>
                    <a:pt x="47" y="54"/>
                    <a:pt x="47" y="54"/>
                  </a:cubicBezTo>
                  <a:cubicBezTo>
                    <a:pt x="45" y="55"/>
                    <a:pt x="41" y="56"/>
                    <a:pt x="40" y="58"/>
                  </a:cubicBezTo>
                  <a:cubicBezTo>
                    <a:pt x="40" y="59"/>
                    <a:pt x="40" y="59"/>
                    <a:pt x="40" y="60"/>
                  </a:cubicBezTo>
                  <a:cubicBezTo>
                    <a:pt x="40" y="61"/>
                    <a:pt x="40" y="62"/>
                    <a:pt x="40" y="63"/>
                  </a:cubicBezTo>
                  <a:cubicBezTo>
                    <a:pt x="41" y="64"/>
                    <a:pt x="41" y="65"/>
                    <a:pt x="41" y="66"/>
                  </a:cubicBezTo>
                  <a:cubicBezTo>
                    <a:pt x="42" y="67"/>
                    <a:pt x="42" y="68"/>
                    <a:pt x="42" y="69"/>
                  </a:cubicBezTo>
                  <a:cubicBezTo>
                    <a:pt x="42" y="69"/>
                    <a:pt x="42" y="70"/>
                    <a:pt x="42" y="71"/>
                  </a:cubicBezTo>
                  <a:cubicBezTo>
                    <a:pt x="42" y="72"/>
                    <a:pt x="42" y="72"/>
                    <a:pt x="42" y="73"/>
                  </a:cubicBezTo>
                  <a:cubicBezTo>
                    <a:pt x="43" y="74"/>
                    <a:pt x="43" y="76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4" y="81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4"/>
                    <a:pt x="43" y="85"/>
                    <a:pt x="42" y="86"/>
                  </a:cubicBezTo>
                  <a:cubicBezTo>
                    <a:pt x="41" y="86"/>
                    <a:pt x="40" y="87"/>
                    <a:pt x="39" y="87"/>
                  </a:cubicBezTo>
                  <a:cubicBezTo>
                    <a:pt x="38" y="87"/>
                    <a:pt x="38" y="87"/>
                    <a:pt x="37" y="87"/>
                  </a:cubicBezTo>
                  <a:cubicBezTo>
                    <a:pt x="36" y="87"/>
                    <a:pt x="34" y="88"/>
                    <a:pt x="33" y="87"/>
                  </a:cubicBezTo>
                  <a:cubicBezTo>
                    <a:pt x="32" y="87"/>
                    <a:pt x="31" y="86"/>
                    <a:pt x="30" y="86"/>
                  </a:cubicBezTo>
                  <a:cubicBezTo>
                    <a:pt x="29" y="86"/>
                    <a:pt x="29" y="86"/>
                    <a:pt x="28" y="86"/>
                  </a:cubicBezTo>
                  <a:cubicBezTo>
                    <a:pt x="28" y="86"/>
                    <a:pt x="27" y="86"/>
                    <a:pt x="27" y="85"/>
                  </a:cubicBezTo>
                  <a:cubicBezTo>
                    <a:pt x="27" y="85"/>
                    <a:pt x="26" y="85"/>
                    <a:pt x="26" y="85"/>
                  </a:cubicBezTo>
                  <a:cubicBezTo>
                    <a:pt x="26" y="85"/>
                    <a:pt x="26" y="84"/>
                    <a:pt x="26" y="84"/>
                  </a:cubicBezTo>
                  <a:cubicBezTo>
                    <a:pt x="27" y="83"/>
                    <a:pt x="31" y="81"/>
                    <a:pt x="32" y="81"/>
                  </a:cubicBezTo>
                  <a:cubicBezTo>
                    <a:pt x="32" y="81"/>
                    <a:pt x="32" y="81"/>
                    <a:pt x="33" y="81"/>
                  </a:cubicBezTo>
                  <a:cubicBezTo>
                    <a:pt x="33" y="81"/>
                    <a:pt x="33" y="80"/>
                    <a:pt x="34" y="80"/>
                  </a:cubicBezTo>
                  <a:cubicBezTo>
                    <a:pt x="34" y="80"/>
                    <a:pt x="34" y="79"/>
                    <a:pt x="35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77"/>
                    <a:pt x="35" y="76"/>
                    <a:pt x="35" y="76"/>
                  </a:cubicBezTo>
                  <a:cubicBezTo>
                    <a:pt x="35" y="73"/>
                    <a:pt x="34" y="69"/>
                    <a:pt x="34" y="66"/>
                  </a:cubicBezTo>
                  <a:cubicBezTo>
                    <a:pt x="34" y="65"/>
                    <a:pt x="34" y="65"/>
                    <a:pt x="33" y="64"/>
                  </a:cubicBezTo>
                  <a:cubicBezTo>
                    <a:pt x="33" y="64"/>
                    <a:pt x="33" y="63"/>
                    <a:pt x="32" y="63"/>
                  </a:cubicBezTo>
                  <a:cubicBezTo>
                    <a:pt x="32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0" y="64"/>
                    <a:pt x="29" y="65"/>
                    <a:pt x="27" y="66"/>
                  </a:cubicBezTo>
                  <a:cubicBezTo>
                    <a:pt x="26" y="66"/>
                    <a:pt x="26" y="67"/>
                    <a:pt x="26" y="67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2" y="69"/>
                    <a:pt x="22" y="69"/>
                  </a:cubicBezTo>
                  <a:cubicBezTo>
                    <a:pt x="21" y="70"/>
                    <a:pt x="20" y="70"/>
                    <a:pt x="19" y="70"/>
                  </a:cubicBezTo>
                  <a:cubicBezTo>
                    <a:pt x="19" y="71"/>
                    <a:pt x="18" y="71"/>
                    <a:pt x="17" y="71"/>
                  </a:cubicBezTo>
                  <a:cubicBezTo>
                    <a:pt x="17" y="71"/>
                    <a:pt x="17" y="71"/>
                    <a:pt x="16" y="72"/>
                  </a:cubicBezTo>
                  <a:cubicBezTo>
                    <a:pt x="15" y="72"/>
                    <a:pt x="15" y="72"/>
                    <a:pt x="14" y="72"/>
                  </a:cubicBezTo>
                  <a:cubicBezTo>
                    <a:pt x="14" y="72"/>
                    <a:pt x="14" y="72"/>
                    <a:pt x="14" y="73"/>
                  </a:cubicBezTo>
                  <a:cubicBezTo>
                    <a:pt x="13" y="72"/>
                    <a:pt x="13" y="71"/>
                    <a:pt x="12" y="71"/>
                  </a:cubicBezTo>
                  <a:cubicBezTo>
                    <a:pt x="11" y="70"/>
                    <a:pt x="9" y="72"/>
                    <a:pt x="8" y="70"/>
                  </a:cubicBezTo>
                  <a:cubicBezTo>
                    <a:pt x="6" y="68"/>
                    <a:pt x="11" y="64"/>
                    <a:pt x="13" y="63"/>
                  </a:cubicBezTo>
                  <a:cubicBezTo>
                    <a:pt x="13" y="63"/>
                    <a:pt x="13" y="63"/>
                    <a:pt x="14" y="63"/>
                  </a:cubicBezTo>
                  <a:cubicBezTo>
                    <a:pt x="15" y="62"/>
                    <a:pt x="16" y="61"/>
                    <a:pt x="17" y="61"/>
                  </a:cubicBezTo>
                  <a:cubicBezTo>
                    <a:pt x="17" y="61"/>
                    <a:pt x="18" y="60"/>
                    <a:pt x="18" y="60"/>
                  </a:cubicBezTo>
                  <a:cubicBezTo>
                    <a:pt x="19" y="59"/>
                    <a:pt x="20" y="59"/>
                    <a:pt x="21" y="59"/>
                  </a:cubicBezTo>
                  <a:cubicBezTo>
                    <a:pt x="21" y="58"/>
                    <a:pt x="22" y="58"/>
                    <a:pt x="23" y="57"/>
                  </a:cubicBezTo>
                  <a:cubicBezTo>
                    <a:pt x="24" y="57"/>
                    <a:pt x="25" y="56"/>
                    <a:pt x="26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8" y="56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5"/>
                    <a:pt x="30" y="54"/>
                    <a:pt x="31" y="54"/>
                  </a:cubicBezTo>
                  <a:cubicBezTo>
                    <a:pt x="31" y="53"/>
                    <a:pt x="31" y="52"/>
                    <a:pt x="32" y="51"/>
                  </a:cubicBezTo>
                  <a:cubicBezTo>
                    <a:pt x="31" y="50"/>
                    <a:pt x="31" y="50"/>
                    <a:pt x="31" y="49"/>
                  </a:cubicBezTo>
                  <a:cubicBezTo>
                    <a:pt x="31" y="49"/>
                    <a:pt x="32" y="48"/>
                    <a:pt x="32" y="48"/>
                  </a:cubicBezTo>
                  <a:cubicBezTo>
                    <a:pt x="32" y="47"/>
                    <a:pt x="31" y="46"/>
                    <a:pt x="31" y="46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2"/>
                    <a:pt x="31" y="41"/>
                    <a:pt x="32" y="41"/>
                  </a:cubicBezTo>
                  <a:cubicBezTo>
                    <a:pt x="32" y="40"/>
                    <a:pt x="32" y="40"/>
                    <a:pt x="32" y="39"/>
                  </a:cubicBezTo>
                  <a:cubicBezTo>
                    <a:pt x="32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1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4" y="27"/>
                    <a:pt x="34" y="26"/>
                    <a:pt x="35" y="25"/>
                  </a:cubicBezTo>
                  <a:cubicBezTo>
                    <a:pt x="35" y="23"/>
                    <a:pt x="37" y="22"/>
                    <a:pt x="38" y="21"/>
                  </a:cubicBezTo>
                  <a:cubicBezTo>
                    <a:pt x="39" y="20"/>
                    <a:pt x="39" y="20"/>
                    <a:pt x="40" y="19"/>
                  </a:cubicBezTo>
                  <a:cubicBezTo>
                    <a:pt x="41" y="18"/>
                    <a:pt x="42" y="16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7" y="11"/>
                    <a:pt x="49" y="10"/>
                    <a:pt x="50" y="8"/>
                  </a:cubicBezTo>
                  <a:cubicBezTo>
                    <a:pt x="50" y="8"/>
                    <a:pt x="51" y="5"/>
                    <a:pt x="51" y="5"/>
                  </a:cubicBezTo>
                  <a:cubicBezTo>
                    <a:pt x="51" y="3"/>
                    <a:pt x="48" y="4"/>
                    <a:pt x="48" y="4"/>
                  </a:cubicBezTo>
                  <a:cubicBezTo>
                    <a:pt x="48" y="5"/>
                    <a:pt x="49" y="5"/>
                    <a:pt x="49" y="6"/>
                  </a:cubicBezTo>
                  <a:cubicBezTo>
                    <a:pt x="50" y="6"/>
                    <a:pt x="50" y="6"/>
                    <a:pt x="49" y="7"/>
                  </a:cubicBezTo>
                  <a:cubicBezTo>
                    <a:pt x="48" y="7"/>
                    <a:pt x="45" y="6"/>
                    <a:pt x="45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40" y="10"/>
                    <a:pt x="39" y="11"/>
                    <a:pt x="38" y="11"/>
                  </a:cubicBezTo>
                  <a:cubicBezTo>
                    <a:pt x="38" y="11"/>
                    <a:pt x="37" y="12"/>
                    <a:pt x="37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3" y="13"/>
                    <a:pt x="33" y="14"/>
                    <a:pt x="32" y="15"/>
                  </a:cubicBezTo>
                  <a:cubicBezTo>
                    <a:pt x="31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8"/>
                    <a:pt x="26" y="18"/>
                    <a:pt x="25" y="19"/>
                  </a:cubicBezTo>
                  <a:cubicBezTo>
                    <a:pt x="23" y="20"/>
                    <a:pt x="23" y="21"/>
                    <a:pt x="21" y="22"/>
                  </a:cubicBezTo>
                  <a:cubicBezTo>
                    <a:pt x="21" y="23"/>
                    <a:pt x="20" y="23"/>
                    <a:pt x="20" y="24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6" y="26"/>
                    <a:pt x="15" y="27"/>
                    <a:pt x="13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6" y="28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2"/>
                    <a:pt x="1" y="21"/>
                    <a:pt x="3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9" y="18"/>
                    <a:pt x="10" y="17"/>
                    <a:pt x="12" y="17"/>
                  </a:cubicBezTo>
                  <a:cubicBezTo>
                    <a:pt x="12" y="17"/>
                    <a:pt x="13" y="16"/>
                    <a:pt x="14" y="16"/>
                  </a:cubicBezTo>
                  <a:cubicBezTo>
                    <a:pt x="15" y="16"/>
                    <a:pt x="15" y="15"/>
                    <a:pt x="16" y="15"/>
                  </a:cubicBezTo>
                  <a:cubicBezTo>
                    <a:pt x="17" y="14"/>
                    <a:pt x="18" y="14"/>
                    <a:pt x="19" y="14"/>
                  </a:cubicBezTo>
                  <a:cubicBezTo>
                    <a:pt x="20" y="13"/>
                    <a:pt x="21" y="12"/>
                    <a:pt x="22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5" y="11"/>
                    <a:pt x="26" y="10"/>
                    <a:pt x="27" y="10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30" y="9"/>
                    <a:pt x="31" y="8"/>
                    <a:pt x="32" y="8"/>
                  </a:cubicBezTo>
                  <a:cubicBezTo>
                    <a:pt x="33" y="7"/>
                    <a:pt x="33" y="7"/>
                    <a:pt x="34" y="7"/>
                  </a:cubicBezTo>
                  <a:cubicBezTo>
                    <a:pt x="34" y="7"/>
                    <a:pt x="35" y="7"/>
                    <a:pt x="35" y="6"/>
                  </a:cubicBezTo>
                  <a:cubicBezTo>
                    <a:pt x="37" y="6"/>
                    <a:pt x="38" y="5"/>
                    <a:pt x="40" y="4"/>
                  </a:cubicBezTo>
                  <a:cubicBezTo>
                    <a:pt x="41" y="3"/>
                    <a:pt x="43" y="3"/>
                    <a:pt x="45" y="3"/>
                  </a:cubicBezTo>
                  <a:cubicBezTo>
                    <a:pt x="45" y="2"/>
                    <a:pt x="47" y="2"/>
                    <a:pt x="48" y="2"/>
                  </a:cubicBezTo>
                  <a:cubicBezTo>
                    <a:pt x="48" y="2"/>
                    <a:pt x="49" y="2"/>
                    <a:pt x="49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1"/>
                    <a:pt x="52" y="1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4862513" y="3144838"/>
              <a:ext cx="236538" cy="306388"/>
            </a:xfrm>
            <a:custGeom>
              <a:avLst/>
              <a:gdLst>
                <a:gd name="T0" fmla="*/ 32 w 87"/>
                <a:gd name="T1" fmla="*/ 24 h 112"/>
                <a:gd name="T2" fmla="*/ 38 w 87"/>
                <a:gd name="T3" fmla="*/ 36 h 112"/>
                <a:gd name="T4" fmla="*/ 46 w 87"/>
                <a:gd name="T5" fmla="*/ 46 h 112"/>
                <a:gd name="T6" fmla="*/ 56 w 87"/>
                <a:gd name="T7" fmla="*/ 56 h 112"/>
                <a:gd name="T8" fmla="*/ 63 w 87"/>
                <a:gd name="T9" fmla="*/ 65 h 112"/>
                <a:gd name="T10" fmla="*/ 69 w 87"/>
                <a:gd name="T11" fmla="*/ 68 h 112"/>
                <a:gd name="T12" fmla="*/ 74 w 87"/>
                <a:gd name="T13" fmla="*/ 56 h 112"/>
                <a:gd name="T14" fmla="*/ 80 w 87"/>
                <a:gd name="T15" fmla="*/ 56 h 112"/>
                <a:gd name="T16" fmla="*/ 73 w 87"/>
                <a:gd name="T17" fmla="*/ 48 h 112"/>
                <a:gd name="T18" fmla="*/ 64 w 87"/>
                <a:gd name="T19" fmla="*/ 41 h 112"/>
                <a:gd name="T20" fmla="*/ 51 w 87"/>
                <a:gd name="T21" fmla="*/ 29 h 112"/>
                <a:gd name="T22" fmla="*/ 41 w 87"/>
                <a:gd name="T23" fmla="*/ 19 h 112"/>
                <a:gd name="T24" fmla="*/ 14 w 87"/>
                <a:gd name="T25" fmla="*/ 49 h 112"/>
                <a:gd name="T26" fmla="*/ 18 w 87"/>
                <a:gd name="T27" fmla="*/ 65 h 112"/>
                <a:gd name="T28" fmla="*/ 29 w 87"/>
                <a:gd name="T29" fmla="*/ 68 h 112"/>
                <a:gd name="T30" fmla="*/ 30 w 87"/>
                <a:gd name="T31" fmla="*/ 62 h 112"/>
                <a:gd name="T32" fmla="*/ 30 w 87"/>
                <a:gd name="T33" fmla="*/ 51 h 112"/>
                <a:gd name="T34" fmla="*/ 28 w 87"/>
                <a:gd name="T35" fmla="*/ 37 h 112"/>
                <a:gd name="T36" fmla="*/ 21 w 87"/>
                <a:gd name="T37" fmla="*/ 40 h 112"/>
                <a:gd name="T38" fmla="*/ 22 w 87"/>
                <a:gd name="T39" fmla="*/ 55 h 112"/>
                <a:gd name="T40" fmla="*/ 16 w 87"/>
                <a:gd name="T41" fmla="*/ 46 h 112"/>
                <a:gd name="T42" fmla="*/ 13 w 87"/>
                <a:gd name="T43" fmla="*/ 42 h 112"/>
                <a:gd name="T44" fmla="*/ 4 w 87"/>
                <a:gd name="T45" fmla="*/ 6 h 112"/>
                <a:gd name="T46" fmla="*/ 13 w 87"/>
                <a:gd name="T47" fmla="*/ 7 h 112"/>
                <a:gd name="T48" fmla="*/ 11 w 87"/>
                <a:gd name="T49" fmla="*/ 23 h 112"/>
                <a:gd name="T50" fmla="*/ 15 w 87"/>
                <a:gd name="T51" fmla="*/ 27 h 112"/>
                <a:gd name="T52" fmla="*/ 24 w 87"/>
                <a:gd name="T53" fmla="*/ 25 h 112"/>
                <a:gd name="T54" fmla="*/ 30 w 87"/>
                <a:gd name="T55" fmla="*/ 18 h 112"/>
                <a:gd name="T56" fmla="*/ 40 w 87"/>
                <a:gd name="T57" fmla="*/ 12 h 112"/>
                <a:gd name="T58" fmla="*/ 51 w 87"/>
                <a:gd name="T59" fmla="*/ 22 h 112"/>
                <a:gd name="T60" fmla="*/ 66 w 87"/>
                <a:gd name="T61" fmla="*/ 33 h 112"/>
                <a:gd name="T62" fmla="*/ 80 w 87"/>
                <a:gd name="T63" fmla="*/ 44 h 112"/>
                <a:gd name="T64" fmla="*/ 87 w 87"/>
                <a:gd name="T65" fmla="*/ 56 h 112"/>
                <a:gd name="T66" fmla="*/ 78 w 87"/>
                <a:gd name="T67" fmla="*/ 70 h 112"/>
                <a:gd name="T68" fmla="*/ 81 w 87"/>
                <a:gd name="T69" fmla="*/ 87 h 112"/>
                <a:gd name="T70" fmla="*/ 71 w 87"/>
                <a:gd name="T71" fmla="*/ 93 h 112"/>
                <a:gd name="T72" fmla="*/ 62 w 87"/>
                <a:gd name="T73" fmla="*/ 77 h 112"/>
                <a:gd name="T74" fmla="*/ 55 w 87"/>
                <a:gd name="T75" fmla="*/ 68 h 112"/>
                <a:gd name="T76" fmla="*/ 44 w 87"/>
                <a:gd name="T77" fmla="*/ 54 h 112"/>
                <a:gd name="T78" fmla="*/ 37 w 87"/>
                <a:gd name="T79" fmla="*/ 46 h 112"/>
                <a:gd name="T80" fmla="*/ 40 w 87"/>
                <a:gd name="T81" fmla="*/ 59 h 112"/>
                <a:gd name="T82" fmla="*/ 48 w 87"/>
                <a:gd name="T83" fmla="*/ 73 h 112"/>
                <a:gd name="T84" fmla="*/ 52 w 87"/>
                <a:gd name="T85" fmla="*/ 85 h 112"/>
                <a:gd name="T86" fmla="*/ 52 w 87"/>
                <a:gd name="T87" fmla="*/ 94 h 112"/>
                <a:gd name="T88" fmla="*/ 62 w 87"/>
                <a:gd name="T89" fmla="*/ 100 h 112"/>
                <a:gd name="T90" fmla="*/ 64 w 87"/>
                <a:gd name="T91" fmla="*/ 109 h 112"/>
                <a:gd name="T92" fmla="*/ 49 w 87"/>
                <a:gd name="T93" fmla="*/ 112 h 112"/>
                <a:gd name="T94" fmla="*/ 38 w 87"/>
                <a:gd name="T95" fmla="*/ 106 h 112"/>
                <a:gd name="T96" fmla="*/ 42 w 87"/>
                <a:gd name="T97" fmla="*/ 95 h 112"/>
                <a:gd name="T98" fmla="*/ 29 w 87"/>
                <a:gd name="T99" fmla="*/ 78 h 112"/>
                <a:gd name="T100" fmla="*/ 13 w 87"/>
                <a:gd name="T101" fmla="*/ 71 h 112"/>
                <a:gd name="T102" fmla="*/ 3 w 87"/>
                <a:gd name="T103" fmla="*/ 76 h 112"/>
                <a:gd name="T104" fmla="*/ 1 w 87"/>
                <a:gd name="T105" fmla="*/ 61 h 112"/>
                <a:gd name="T106" fmla="*/ 0 w 87"/>
                <a:gd name="T107" fmla="*/ 53 h 112"/>
                <a:gd name="T108" fmla="*/ 0 w 87"/>
                <a:gd name="T109" fmla="*/ 43 h 112"/>
                <a:gd name="T110" fmla="*/ 0 w 87"/>
                <a:gd name="T111" fmla="*/ 31 h 112"/>
                <a:gd name="T112" fmla="*/ 2 w 87"/>
                <a:gd name="T11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2">
                  <a:moveTo>
                    <a:pt x="33" y="15"/>
                  </a:moveTo>
                  <a:cubicBezTo>
                    <a:pt x="33" y="16"/>
                    <a:pt x="33" y="16"/>
                    <a:pt x="33" y="17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2" y="18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3"/>
                    <a:pt x="32" y="23"/>
                    <a:pt x="32" y="24"/>
                  </a:cubicBezTo>
                  <a:cubicBezTo>
                    <a:pt x="32" y="24"/>
                    <a:pt x="32" y="25"/>
                    <a:pt x="32" y="25"/>
                  </a:cubicBezTo>
                  <a:cubicBezTo>
                    <a:pt x="32" y="26"/>
                    <a:pt x="32" y="27"/>
                    <a:pt x="32" y="27"/>
                  </a:cubicBezTo>
                  <a:cubicBezTo>
                    <a:pt x="32" y="28"/>
                    <a:pt x="33" y="28"/>
                    <a:pt x="33" y="29"/>
                  </a:cubicBezTo>
                  <a:cubicBezTo>
                    <a:pt x="33" y="29"/>
                    <a:pt x="33" y="30"/>
                    <a:pt x="33" y="31"/>
                  </a:cubicBezTo>
                  <a:cubicBezTo>
                    <a:pt x="33" y="32"/>
                    <a:pt x="34" y="33"/>
                    <a:pt x="34" y="34"/>
                  </a:cubicBezTo>
                  <a:cubicBezTo>
                    <a:pt x="35" y="34"/>
                    <a:pt x="35" y="35"/>
                    <a:pt x="35" y="35"/>
                  </a:cubicBezTo>
                  <a:cubicBezTo>
                    <a:pt x="36" y="35"/>
                    <a:pt x="36" y="36"/>
                    <a:pt x="37" y="36"/>
                  </a:cubicBezTo>
                  <a:cubicBezTo>
                    <a:pt x="37" y="36"/>
                    <a:pt x="37" y="36"/>
                    <a:pt x="38" y="36"/>
                  </a:cubicBezTo>
                  <a:cubicBezTo>
                    <a:pt x="38" y="37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0"/>
                    <a:pt x="41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2" y="42"/>
                    <a:pt x="43" y="42"/>
                    <a:pt x="43" y="43"/>
                  </a:cubicBezTo>
                  <a:cubicBezTo>
                    <a:pt x="43" y="43"/>
                    <a:pt x="43" y="43"/>
                    <a:pt x="44" y="43"/>
                  </a:cubicBezTo>
                  <a:cubicBezTo>
                    <a:pt x="44" y="44"/>
                    <a:pt x="45" y="44"/>
                    <a:pt x="45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8" y="47"/>
                    <a:pt x="47" y="48"/>
                    <a:pt x="49" y="48"/>
                  </a:cubicBezTo>
                  <a:cubicBezTo>
                    <a:pt x="49" y="49"/>
                    <a:pt x="50" y="51"/>
                    <a:pt x="51" y="51"/>
                  </a:cubicBezTo>
                  <a:cubicBezTo>
                    <a:pt x="52" y="51"/>
                    <a:pt x="52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3"/>
                    <a:pt x="53" y="53"/>
                    <a:pt x="54" y="54"/>
                  </a:cubicBezTo>
                  <a:cubicBezTo>
                    <a:pt x="54" y="54"/>
                    <a:pt x="54" y="55"/>
                    <a:pt x="54" y="55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7"/>
                    <a:pt x="56" y="57"/>
                    <a:pt x="57" y="57"/>
                  </a:cubicBezTo>
                  <a:cubicBezTo>
                    <a:pt x="57" y="58"/>
                    <a:pt x="57" y="58"/>
                    <a:pt x="58" y="58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1"/>
                    <a:pt x="60" y="6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3"/>
                    <a:pt x="62" y="63"/>
                    <a:pt x="62" y="63"/>
                  </a:cubicBezTo>
                  <a:cubicBezTo>
                    <a:pt x="62" y="64"/>
                    <a:pt x="62" y="64"/>
                    <a:pt x="63" y="65"/>
                  </a:cubicBezTo>
                  <a:cubicBezTo>
                    <a:pt x="63" y="65"/>
                    <a:pt x="63" y="65"/>
                    <a:pt x="64" y="66"/>
                  </a:cubicBezTo>
                  <a:cubicBezTo>
                    <a:pt x="64" y="66"/>
                    <a:pt x="64" y="66"/>
                    <a:pt x="65" y="67"/>
                  </a:cubicBezTo>
                  <a:cubicBezTo>
                    <a:pt x="65" y="67"/>
                    <a:pt x="66" y="68"/>
                    <a:pt x="66" y="68"/>
                  </a:cubicBezTo>
                  <a:cubicBezTo>
                    <a:pt x="66" y="69"/>
                    <a:pt x="66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69"/>
                  </a:cubicBezTo>
                  <a:cubicBezTo>
                    <a:pt x="68" y="69"/>
                    <a:pt x="69" y="68"/>
                    <a:pt x="69" y="68"/>
                  </a:cubicBezTo>
                  <a:cubicBezTo>
                    <a:pt x="69" y="67"/>
                    <a:pt x="68" y="67"/>
                    <a:pt x="68" y="66"/>
                  </a:cubicBezTo>
                  <a:cubicBezTo>
                    <a:pt x="68" y="66"/>
                    <a:pt x="68" y="66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7" y="62"/>
                    <a:pt x="67" y="61"/>
                    <a:pt x="67" y="60"/>
                  </a:cubicBezTo>
                  <a:cubicBezTo>
                    <a:pt x="68" y="60"/>
                    <a:pt x="69" y="59"/>
                    <a:pt x="70" y="58"/>
                  </a:cubicBezTo>
                  <a:cubicBezTo>
                    <a:pt x="70" y="57"/>
                    <a:pt x="71" y="56"/>
                    <a:pt x="72" y="56"/>
                  </a:cubicBezTo>
                  <a:cubicBezTo>
                    <a:pt x="72" y="56"/>
                    <a:pt x="72" y="56"/>
                    <a:pt x="73" y="56"/>
                  </a:cubicBezTo>
                  <a:cubicBezTo>
                    <a:pt x="73" y="56"/>
                    <a:pt x="74" y="55"/>
                    <a:pt x="74" y="56"/>
                  </a:cubicBezTo>
                  <a:cubicBezTo>
                    <a:pt x="75" y="56"/>
                    <a:pt x="75" y="57"/>
                    <a:pt x="75" y="57"/>
                  </a:cubicBezTo>
                  <a:cubicBezTo>
                    <a:pt x="76" y="58"/>
                    <a:pt x="76" y="59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7" y="60"/>
                    <a:pt x="78" y="60"/>
                    <a:pt x="78" y="59"/>
                  </a:cubicBezTo>
                  <a:cubicBezTo>
                    <a:pt x="79" y="59"/>
                    <a:pt x="79" y="58"/>
                    <a:pt x="79" y="58"/>
                  </a:cubicBezTo>
                  <a:cubicBezTo>
                    <a:pt x="79" y="58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6"/>
                  </a:cubicBezTo>
                  <a:cubicBezTo>
                    <a:pt x="79" y="56"/>
                    <a:pt x="80" y="56"/>
                    <a:pt x="80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79" y="54"/>
                    <a:pt x="79" y="53"/>
                  </a:cubicBezTo>
                  <a:cubicBezTo>
                    <a:pt x="78" y="53"/>
                    <a:pt x="78" y="52"/>
                    <a:pt x="78" y="52"/>
                  </a:cubicBezTo>
                  <a:cubicBezTo>
                    <a:pt x="78" y="52"/>
                    <a:pt x="77" y="51"/>
                    <a:pt x="77" y="51"/>
                  </a:cubicBezTo>
                  <a:cubicBezTo>
                    <a:pt x="77" y="51"/>
                    <a:pt x="76" y="50"/>
                    <a:pt x="76" y="50"/>
                  </a:cubicBezTo>
                  <a:cubicBezTo>
                    <a:pt x="76" y="50"/>
                    <a:pt x="75" y="50"/>
                    <a:pt x="75" y="50"/>
                  </a:cubicBezTo>
                  <a:cubicBezTo>
                    <a:pt x="75" y="49"/>
                    <a:pt x="74" y="49"/>
                    <a:pt x="73" y="48"/>
                  </a:cubicBezTo>
                  <a:cubicBezTo>
                    <a:pt x="73" y="48"/>
                    <a:pt x="73" y="47"/>
                    <a:pt x="72" y="47"/>
                  </a:cubicBezTo>
                  <a:cubicBezTo>
                    <a:pt x="72" y="47"/>
                    <a:pt x="71" y="47"/>
                    <a:pt x="71" y="46"/>
                  </a:cubicBezTo>
                  <a:cubicBezTo>
                    <a:pt x="70" y="46"/>
                    <a:pt x="70" y="45"/>
                    <a:pt x="70" y="45"/>
                  </a:cubicBezTo>
                  <a:cubicBezTo>
                    <a:pt x="70" y="45"/>
                    <a:pt x="70" y="45"/>
                    <a:pt x="70" y="44"/>
                  </a:cubicBezTo>
                  <a:cubicBezTo>
                    <a:pt x="69" y="44"/>
                    <a:pt x="69" y="44"/>
                    <a:pt x="68" y="43"/>
                  </a:cubicBezTo>
                  <a:cubicBezTo>
                    <a:pt x="68" y="43"/>
                    <a:pt x="67" y="43"/>
                    <a:pt x="66" y="43"/>
                  </a:cubicBezTo>
                  <a:cubicBezTo>
                    <a:pt x="66" y="42"/>
                    <a:pt x="65" y="42"/>
                    <a:pt x="65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3" y="40"/>
                    <a:pt x="62" y="39"/>
                    <a:pt x="61" y="38"/>
                  </a:cubicBezTo>
                  <a:cubicBezTo>
                    <a:pt x="61" y="38"/>
                    <a:pt x="60" y="37"/>
                    <a:pt x="60" y="37"/>
                  </a:cubicBezTo>
                  <a:cubicBezTo>
                    <a:pt x="59" y="36"/>
                    <a:pt x="57" y="36"/>
                    <a:pt x="57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3"/>
                    <a:pt x="55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2" y="30"/>
                    <a:pt x="51" y="30"/>
                    <a:pt x="51" y="29"/>
                  </a:cubicBezTo>
                  <a:cubicBezTo>
                    <a:pt x="50" y="29"/>
                    <a:pt x="49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6"/>
                    <a:pt x="47" y="26"/>
                    <a:pt x="47" y="25"/>
                  </a:cubicBezTo>
                  <a:cubicBezTo>
                    <a:pt x="46" y="25"/>
                    <a:pt x="46" y="25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3"/>
                    <a:pt x="43" y="22"/>
                    <a:pt x="42" y="21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1" y="19"/>
                    <a:pt x="41" y="19"/>
                    <a:pt x="40" y="19"/>
                  </a:cubicBezTo>
                  <a:cubicBezTo>
                    <a:pt x="40" y="19"/>
                    <a:pt x="37" y="16"/>
                    <a:pt x="36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34" y="15"/>
                    <a:pt x="33" y="15"/>
                    <a:pt x="33" y="15"/>
                  </a:cubicBezTo>
                  <a:close/>
                  <a:moveTo>
                    <a:pt x="13" y="45"/>
                  </a:moveTo>
                  <a:cubicBezTo>
                    <a:pt x="13" y="46"/>
                    <a:pt x="13" y="46"/>
                    <a:pt x="13" y="47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4" y="48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4"/>
                    <a:pt x="14" y="55"/>
                    <a:pt x="13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3" y="60"/>
                    <a:pt x="13" y="61"/>
                    <a:pt x="14" y="62"/>
                  </a:cubicBezTo>
                  <a:cubicBezTo>
                    <a:pt x="14" y="63"/>
                    <a:pt x="16" y="63"/>
                    <a:pt x="16" y="63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4"/>
                    <a:pt x="18" y="65"/>
                    <a:pt x="18" y="65"/>
                  </a:cubicBezTo>
                  <a:cubicBezTo>
                    <a:pt x="19" y="65"/>
                    <a:pt x="21" y="66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6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4" y="66"/>
                    <a:pt x="25" y="67"/>
                    <a:pt x="25" y="67"/>
                  </a:cubicBezTo>
                  <a:cubicBezTo>
                    <a:pt x="25" y="67"/>
                    <a:pt x="26" y="67"/>
                    <a:pt x="26" y="67"/>
                  </a:cubicBezTo>
                  <a:cubicBezTo>
                    <a:pt x="27" y="67"/>
                    <a:pt x="27" y="67"/>
                    <a:pt x="28" y="67"/>
                  </a:cubicBezTo>
                  <a:cubicBezTo>
                    <a:pt x="28" y="67"/>
                    <a:pt x="29" y="67"/>
                    <a:pt x="29" y="68"/>
                  </a:cubicBezTo>
                  <a:cubicBezTo>
                    <a:pt x="29" y="68"/>
                    <a:pt x="30" y="68"/>
                    <a:pt x="30" y="68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4"/>
                    <a:pt x="30" y="64"/>
                    <a:pt x="30" y="63"/>
                  </a:cubicBezTo>
                  <a:cubicBezTo>
                    <a:pt x="30" y="63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1"/>
                    <a:pt x="29" y="60"/>
                    <a:pt x="29" y="59"/>
                  </a:cubicBezTo>
                  <a:cubicBezTo>
                    <a:pt x="29" y="58"/>
                    <a:pt x="29" y="58"/>
                    <a:pt x="29" y="57"/>
                  </a:cubicBezTo>
                  <a:cubicBezTo>
                    <a:pt x="29" y="57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29" y="56"/>
                    <a:pt x="29" y="55"/>
                    <a:pt x="30" y="55"/>
                  </a:cubicBezTo>
                  <a:cubicBezTo>
                    <a:pt x="29" y="53"/>
                    <a:pt x="29" y="52"/>
                    <a:pt x="30" y="51"/>
                  </a:cubicBezTo>
                  <a:cubicBezTo>
                    <a:pt x="30" y="51"/>
                    <a:pt x="30" y="51"/>
                    <a:pt x="29" y="51"/>
                  </a:cubicBezTo>
                  <a:cubicBezTo>
                    <a:pt x="29" y="50"/>
                    <a:pt x="29" y="48"/>
                    <a:pt x="29" y="47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29" y="45"/>
                    <a:pt x="30" y="42"/>
                    <a:pt x="29" y="42"/>
                  </a:cubicBezTo>
                  <a:cubicBezTo>
                    <a:pt x="29" y="41"/>
                    <a:pt x="29" y="40"/>
                    <a:pt x="30" y="39"/>
                  </a:cubicBezTo>
                  <a:cubicBezTo>
                    <a:pt x="29" y="39"/>
                    <a:pt x="29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6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3"/>
                    <a:pt x="23" y="33"/>
                    <a:pt x="23" y="33"/>
                  </a:cubicBezTo>
                  <a:cubicBezTo>
                    <a:pt x="22" y="33"/>
                    <a:pt x="21" y="32"/>
                    <a:pt x="21" y="33"/>
                  </a:cubicBezTo>
                  <a:cubicBezTo>
                    <a:pt x="21" y="33"/>
                    <a:pt x="21" y="34"/>
                    <a:pt x="21" y="34"/>
                  </a:cubicBezTo>
                  <a:cubicBezTo>
                    <a:pt x="20" y="36"/>
                    <a:pt x="21" y="36"/>
                    <a:pt x="21" y="37"/>
                  </a:cubicBezTo>
                  <a:cubicBezTo>
                    <a:pt x="21" y="38"/>
                    <a:pt x="20" y="38"/>
                    <a:pt x="20" y="39"/>
                  </a:cubicBezTo>
                  <a:cubicBezTo>
                    <a:pt x="20" y="40"/>
                    <a:pt x="21" y="40"/>
                    <a:pt x="21" y="40"/>
                  </a:cubicBezTo>
                  <a:cubicBezTo>
                    <a:pt x="21" y="41"/>
                    <a:pt x="21" y="42"/>
                    <a:pt x="21" y="42"/>
                  </a:cubicBezTo>
                  <a:cubicBezTo>
                    <a:pt x="21" y="44"/>
                    <a:pt x="21" y="45"/>
                    <a:pt x="21" y="46"/>
                  </a:cubicBezTo>
                  <a:cubicBezTo>
                    <a:pt x="21" y="47"/>
                    <a:pt x="21" y="47"/>
                    <a:pt x="22" y="48"/>
                  </a:cubicBezTo>
                  <a:cubicBezTo>
                    <a:pt x="22" y="48"/>
                    <a:pt x="22" y="49"/>
                    <a:pt x="22" y="49"/>
                  </a:cubicBezTo>
                  <a:cubicBezTo>
                    <a:pt x="22" y="50"/>
                    <a:pt x="22" y="50"/>
                    <a:pt x="22" y="51"/>
                  </a:cubicBezTo>
                  <a:cubicBezTo>
                    <a:pt x="22" y="51"/>
                    <a:pt x="22" y="52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22" y="54"/>
                    <a:pt x="22" y="55"/>
                    <a:pt x="22" y="55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2" y="56"/>
                    <a:pt x="21" y="56"/>
                    <a:pt x="21" y="56"/>
                  </a:cubicBezTo>
                  <a:cubicBezTo>
                    <a:pt x="21" y="56"/>
                    <a:pt x="21" y="56"/>
                    <a:pt x="20" y="56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8" y="53"/>
                    <a:pt x="18" y="52"/>
                    <a:pt x="18" y="52"/>
                  </a:cubicBezTo>
                  <a:cubicBezTo>
                    <a:pt x="18" y="52"/>
                    <a:pt x="17" y="50"/>
                    <a:pt x="17" y="50"/>
                  </a:cubicBezTo>
                  <a:cubicBezTo>
                    <a:pt x="17" y="50"/>
                    <a:pt x="16" y="49"/>
                    <a:pt x="16" y="49"/>
                  </a:cubicBezTo>
                  <a:cubicBezTo>
                    <a:pt x="16" y="48"/>
                    <a:pt x="16" y="47"/>
                    <a:pt x="16" y="46"/>
                  </a:cubicBezTo>
                  <a:cubicBezTo>
                    <a:pt x="15" y="46"/>
                    <a:pt x="15" y="46"/>
                    <a:pt x="15" y="45"/>
                  </a:cubicBezTo>
                  <a:cubicBezTo>
                    <a:pt x="15" y="44"/>
                    <a:pt x="15" y="44"/>
                    <a:pt x="14" y="43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4" y="44"/>
                    <a:pt x="14" y="44"/>
                    <a:pt x="14" y="43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39"/>
                  </a:move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2"/>
                    <a:pt x="13" y="42"/>
                  </a:cubicBezTo>
                  <a:cubicBezTo>
                    <a:pt x="13" y="42"/>
                    <a:pt x="14" y="43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0"/>
                    <a:pt x="13" y="39"/>
                  </a:cubicBezTo>
                  <a:cubicBezTo>
                    <a:pt x="13" y="39"/>
                    <a:pt x="13" y="39"/>
                    <a:pt x="12" y="39"/>
                  </a:cubicBezTo>
                  <a:close/>
                  <a:moveTo>
                    <a:pt x="4" y="6"/>
                  </a:moveTo>
                  <a:cubicBezTo>
                    <a:pt x="4" y="5"/>
                    <a:pt x="4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2" y="0"/>
                    <a:pt x="13" y="1"/>
                    <a:pt x="14" y="1"/>
                  </a:cubicBezTo>
                  <a:cubicBezTo>
                    <a:pt x="14" y="2"/>
                    <a:pt x="14" y="2"/>
                    <a:pt x="14" y="3"/>
                  </a:cubicBezTo>
                  <a:cubicBezTo>
                    <a:pt x="14" y="3"/>
                    <a:pt x="14" y="6"/>
                    <a:pt x="13" y="7"/>
                  </a:cubicBezTo>
                  <a:cubicBezTo>
                    <a:pt x="13" y="7"/>
                    <a:pt x="13" y="7"/>
                    <a:pt x="12" y="8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1" y="12"/>
                    <a:pt x="11" y="14"/>
                    <a:pt x="11" y="15"/>
                  </a:cubicBezTo>
                  <a:cubicBezTo>
                    <a:pt x="11" y="15"/>
                    <a:pt x="12" y="16"/>
                    <a:pt x="12" y="16"/>
                  </a:cubicBezTo>
                  <a:cubicBezTo>
                    <a:pt x="11" y="17"/>
                    <a:pt x="11" y="18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1" y="22"/>
                    <a:pt x="11" y="23"/>
                    <a:pt x="11" y="23"/>
                  </a:cubicBezTo>
                  <a:cubicBezTo>
                    <a:pt x="11" y="24"/>
                    <a:pt x="11" y="25"/>
                    <a:pt x="11" y="25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30"/>
                    <a:pt x="11" y="32"/>
                    <a:pt x="11" y="33"/>
                  </a:cubicBezTo>
                  <a:cubicBezTo>
                    <a:pt x="11" y="34"/>
                    <a:pt x="12" y="34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2" y="32"/>
                    <a:pt x="13" y="30"/>
                  </a:cubicBezTo>
                  <a:cubicBezTo>
                    <a:pt x="13" y="29"/>
                    <a:pt x="15" y="27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3" y="24"/>
                  </a:cubicBezTo>
                  <a:cubicBezTo>
                    <a:pt x="23" y="24"/>
                    <a:pt x="24" y="25"/>
                    <a:pt x="24" y="25"/>
                  </a:cubicBezTo>
                  <a:cubicBezTo>
                    <a:pt x="25" y="26"/>
                    <a:pt x="26" y="26"/>
                    <a:pt x="26" y="26"/>
                  </a:cubicBez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9" y="28"/>
                    <a:pt x="29" y="28"/>
                  </a:cubicBezTo>
                  <a:cubicBezTo>
                    <a:pt x="29" y="28"/>
                    <a:pt x="30" y="28"/>
                    <a:pt x="30" y="27"/>
                  </a:cubicBezTo>
                  <a:cubicBezTo>
                    <a:pt x="30" y="26"/>
                    <a:pt x="29" y="25"/>
                    <a:pt x="30" y="24"/>
                  </a:cubicBezTo>
                  <a:cubicBezTo>
                    <a:pt x="30" y="24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32" y="11"/>
                    <a:pt x="32" y="11"/>
                  </a:cubicBezTo>
                  <a:cubicBezTo>
                    <a:pt x="33" y="10"/>
                    <a:pt x="33" y="9"/>
                    <a:pt x="34" y="9"/>
                  </a:cubicBezTo>
                  <a:cubicBezTo>
                    <a:pt x="35" y="9"/>
                    <a:pt x="35" y="9"/>
                    <a:pt x="36" y="9"/>
                  </a:cubicBezTo>
                  <a:cubicBezTo>
                    <a:pt x="38" y="10"/>
                    <a:pt x="39" y="11"/>
                    <a:pt x="40" y="12"/>
                  </a:cubicBezTo>
                  <a:cubicBezTo>
                    <a:pt x="40" y="12"/>
                    <a:pt x="41" y="13"/>
                    <a:pt x="41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3" y="14"/>
                    <a:pt x="44" y="15"/>
                    <a:pt x="44" y="15"/>
                  </a:cubicBezTo>
                  <a:cubicBezTo>
                    <a:pt x="45" y="16"/>
                    <a:pt x="45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8" y="20"/>
                    <a:pt x="48" y="20"/>
                  </a:cubicBezTo>
                  <a:cubicBezTo>
                    <a:pt x="49" y="20"/>
                    <a:pt x="50" y="21"/>
                    <a:pt x="51" y="22"/>
                  </a:cubicBezTo>
                  <a:cubicBezTo>
                    <a:pt x="51" y="22"/>
                    <a:pt x="52" y="22"/>
                    <a:pt x="52" y="23"/>
                  </a:cubicBezTo>
                  <a:cubicBezTo>
                    <a:pt x="53" y="23"/>
                    <a:pt x="53" y="24"/>
                    <a:pt x="54" y="24"/>
                  </a:cubicBezTo>
                  <a:cubicBezTo>
                    <a:pt x="55" y="25"/>
                    <a:pt x="56" y="26"/>
                    <a:pt x="57" y="26"/>
                  </a:cubicBezTo>
                  <a:cubicBezTo>
                    <a:pt x="58" y="27"/>
                    <a:pt x="58" y="27"/>
                    <a:pt x="59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9"/>
                    <a:pt x="60" y="29"/>
                    <a:pt x="61" y="30"/>
                  </a:cubicBezTo>
                  <a:cubicBezTo>
                    <a:pt x="62" y="30"/>
                    <a:pt x="63" y="31"/>
                    <a:pt x="64" y="32"/>
                  </a:cubicBezTo>
                  <a:cubicBezTo>
                    <a:pt x="65" y="33"/>
                    <a:pt x="66" y="33"/>
                    <a:pt x="66" y="33"/>
                  </a:cubicBezTo>
                  <a:cubicBezTo>
                    <a:pt x="67" y="34"/>
                    <a:pt x="68" y="35"/>
                    <a:pt x="69" y="35"/>
                  </a:cubicBezTo>
                  <a:cubicBezTo>
                    <a:pt x="70" y="36"/>
                    <a:pt x="71" y="36"/>
                    <a:pt x="72" y="37"/>
                  </a:cubicBezTo>
                  <a:cubicBezTo>
                    <a:pt x="72" y="37"/>
                    <a:pt x="72" y="38"/>
                    <a:pt x="73" y="38"/>
                  </a:cubicBezTo>
                  <a:cubicBezTo>
                    <a:pt x="73" y="39"/>
                    <a:pt x="74" y="39"/>
                    <a:pt x="75" y="39"/>
                  </a:cubicBezTo>
                  <a:cubicBezTo>
                    <a:pt x="75" y="40"/>
                    <a:pt x="76" y="40"/>
                    <a:pt x="76" y="41"/>
                  </a:cubicBezTo>
                  <a:cubicBezTo>
                    <a:pt x="77" y="41"/>
                    <a:pt x="77" y="41"/>
                    <a:pt x="78" y="41"/>
                  </a:cubicBezTo>
                  <a:cubicBezTo>
                    <a:pt x="78" y="42"/>
                    <a:pt x="79" y="43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1" y="44"/>
                    <a:pt x="81" y="45"/>
                    <a:pt x="81" y="45"/>
                  </a:cubicBezTo>
                  <a:cubicBezTo>
                    <a:pt x="82" y="46"/>
                    <a:pt x="82" y="46"/>
                    <a:pt x="83" y="47"/>
                  </a:cubicBezTo>
                  <a:cubicBezTo>
                    <a:pt x="83" y="47"/>
                    <a:pt x="83" y="47"/>
                    <a:pt x="83" y="48"/>
                  </a:cubicBezTo>
                  <a:cubicBezTo>
                    <a:pt x="83" y="48"/>
                    <a:pt x="84" y="48"/>
                    <a:pt x="84" y="49"/>
                  </a:cubicBezTo>
                  <a:cubicBezTo>
                    <a:pt x="84" y="49"/>
                    <a:pt x="84" y="49"/>
                    <a:pt x="84" y="50"/>
                  </a:cubicBezTo>
                  <a:cubicBezTo>
                    <a:pt x="84" y="50"/>
                    <a:pt x="85" y="50"/>
                    <a:pt x="85" y="50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3"/>
                    <a:pt x="87" y="54"/>
                    <a:pt x="87" y="56"/>
                  </a:cubicBezTo>
                  <a:cubicBezTo>
                    <a:pt x="87" y="57"/>
                    <a:pt x="87" y="58"/>
                    <a:pt x="87" y="59"/>
                  </a:cubicBezTo>
                  <a:cubicBezTo>
                    <a:pt x="87" y="62"/>
                    <a:pt x="85" y="65"/>
                    <a:pt x="82" y="66"/>
                  </a:cubicBezTo>
                  <a:cubicBezTo>
                    <a:pt x="82" y="66"/>
                    <a:pt x="81" y="66"/>
                    <a:pt x="81" y="66"/>
                  </a:cubicBezTo>
                  <a:cubicBezTo>
                    <a:pt x="80" y="66"/>
                    <a:pt x="79" y="67"/>
                    <a:pt x="79" y="67"/>
                  </a:cubicBezTo>
                  <a:cubicBezTo>
                    <a:pt x="78" y="67"/>
                    <a:pt x="78" y="68"/>
                    <a:pt x="78" y="68"/>
                  </a:cubicBezTo>
                  <a:cubicBezTo>
                    <a:pt x="78" y="68"/>
                    <a:pt x="78" y="68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8" y="72"/>
                    <a:pt x="79" y="73"/>
                    <a:pt x="79" y="74"/>
                  </a:cubicBezTo>
                  <a:cubicBezTo>
                    <a:pt x="79" y="74"/>
                    <a:pt x="79" y="75"/>
                    <a:pt x="78" y="75"/>
                  </a:cubicBezTo>
                  <a:cubicBezTo>
                    <a:pt x="79" y="76"/>
                    <a:pt x="79" y="77"/>
                    <a:pt x="79" y="77"/>
                  </a:cubicBezTo>
                  <a:cubicBezTo>
                    <a:pt x="79" y="78"/>
                    <a:pt x="79" y="78"/>
                    <a:pt x="79" y="79"/>
                  </a:cubicBezTo>
                  <a:cubicBezTo>
                    <a:pt x="79" y="80"/>
                    <a:pt x="79" y="81"/>
                    <a:pt x="79" y="81"/>
                  </a:cubicBezTo>
                  <a:cubicBezTo>
                    <a:pt x="80" y="82"/>
                    <a:pt x="80" y="83"/>
                    <a:pt x="80" y="84"/>
                  </a:cubicBezTo>
                  <a:cubicBezTo>
                    <a:pt x="80" y="84"/>
                    <a:pt x="80" y="84"/>
                    <a:pt x="80" y="85"/>
                  </a:cubicBezTo>
                  <a:cubicBezTo>
                    <a:pt x="81" y="85"/>
                    <a:pt x="81" y="86"/>
                    <a:pt x="81" y="87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9"/>
                    <a:pt x="81" y="89"/>
                  </a:cubicBezTo>
                  <a:cubicBezTo>
                    <a:pt x="80" y="91"/>
                    <a:pt x="79" y="92"/>
                    <a:pt x="79" y="94"/>
                  </a:cubicBezTo>
                  <a:cubicBezTo>
                    <a:pt x="79" y="95"/>
                    <a:pt x="79" y="95"/>
                    <a:pt x="78" y="96"/>
                  </a:cubicBezTo>
                  <a:cubicBezTo>
                    <a:pt x="78" y="96"/>
                    <a:pt x="76" y="96"/>
                    <a:pt x="76" y="96"/>
                  </a:cubicBezTo>
                  <a:cubicBezTo>
                    <a:pt x="75" y="96"/>
                    <a:pt x="75" y="96"/>
                    <a:pt x="74" y="96"/>
                  </a:cubicBezTo>
                  <a:cubicBezTo>
                    <a:pt x="73" y="96"/>
                    <a:pt x="73" y="94"/>
                    <a:pt x="73" y="94"/>
                  </a:cubicBezTo>
                  <a:cubicBezTo>
                    <a:pt x="72" y="93"/>
                    <a:pt x="71" y="94"/>
                    <a:pt x="71" y="93"/>
                  </a:cubicBezTo>
                  <a:cubicBezTo>
                    <a:pt x="70" y="93"/>
                    <a:pt x="69" y="91"/>
                    <a:pt x="69" y="90"/>
                  </a:cubicBezTo>
                  <a:cubicBezTo>
                    <a:pt x="69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68" y="86"/>
                    <a:pt x="67" y="84"/>
                  </a:cubicBezTo>
                  <a:cubicBezTo>
                    <a:pt x="67" y="83"/>
                    <a:pt x="66" y="83"/>
                    <a:pt x="66" y="82"/>
                  </a:cubicBezTo>
                  <a:cubicBezTo>
                    <a:pt x="66" y="82"/>
                    <a:pt x="65" y="81"/>
                    <a:pt x="65" y="81"/>
                  </a:cubicBezTo>
                  <a:cubicBezTo>
                    <a:pt x="65" y="80"/>
                    <a:pt x="64" y="79"/>
                    <a:pt x="64" y="79"/>
                  </a:cubicBezTo>
                  <a:cubicBezTo>
                    <a:pt x="63" y="78"/>
                    <a:pt x="63" y="78"/>
                    <a:pt x="62" y="77"/>
                  </a:cubicBezTo>
                  <a:cubicBezTo>
                    <a:pt x="62" y="77"/>
                    <a:pt x="62" y="77"/>
                    <a:pt x="62" y="76"/>
                  </a:cubicBezTo>
                  <a:cubicBezTo>
                    <a:pt x="62" y="76"/>
                    <a:pt x="61" y="76"/>
                    <a:pt x="61" y="75"/>
                  </a:cubicBezTo>
                  <a:cubicBezTo>
                    <a:pt x="61" y="75"/>
                    <a:pt x="60" y="74"/>
                    <a:pt x="60" y="74"/>
                  </a:cubicBezTo>
                  <a:cubicBezTo>
                    <a:pt x="60" y="74"/>
                    <a:pt x="60" y="73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2"/>
                    <a:pt x="58" y="72"/>
                    <a:pt x="58" y="72"/>
                  </a:cubicBezTo>
                  <a:cubicBezTo>
                    <a:pt x="58" y="71"/>
                    <a:pt x="58" y="70"/>
                    <a:pt x="57" y="70"/>
                  </a:cubicBezTo>
                  <a:cubicBezTo>
                    <a:pt x="57" y="69"/>
                    <a:pt x="56" y="69"/>
                    <a:pt x="55" y="68"/>
                  </a:cubicBezTo>
                  <a:cubicBezTo>
                    <a:pt x="54" y="67"/>
                    <a:pt x="54" y="65"/>
                    <a:pt x="53" y="64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3"/>
                    <a:pt x="51" y="62"/>
                    <a:pt x="50" y="62"/>
                  </a:cubicBezTo>
                  <a:cubicBezTo>
                    <a:pt x="50" y="61"/>
                    <a:pt x="49" y="60"/>
                    <a:pt x="49" y="60"/>
                  </a:cubicBezTo>
                  <a:cubicBezTo>
                    <a:pt x="48" y="59"/>
                    <a:pt x="48" y="59"/>
                    <a:pt x="47" y="58"/>
                  </a:cubicBezTo>
                  <a:cubicBezTo>
                    <a:pt x="47" y="58"/>
                    <a:pt x="46" y="56"/>
                    <a:pt x="46" y="56"/>
                  </a:cubicBezTo>
                  <a:cubicBezTo>
                    <a:pt x="46" y="56"/>
                    <a:pt x="45" y="56"/>
                    <a:pt x="45" y="56"/>
                  </a:cubicBezTo>
                  <a:cubicBezTo>
                    <a:pt x="44" y="55"/>
                    <a:pt x="44" y="55"/>
                    <a:pt x="44" y="54"/>
                  </a:cubicBezTo>
                  <a:cubicBezTo>
                    <a:pt x="43" y="54"/>
                    <a:pt x="44" y="53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2" y="51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8" y="46"/>
                    <a:pt x="37" y="46"/>
                  </a:cubicBezTo>
                  <a:cubicBezTo>
                    <a:pt x="37" y="46"/>
                    <a:pt x="37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8"/>
                    <a:pt x="37" y="49"/>
                    <a:pt x="38" y="51"/>
                  </a:cubicBezTo>
                  <a:cubicBezTo>
                    <a:pt x="38" y="51"/>
                    <a:pt x="38" y="52"/>
                    <a:pt x="38" y="52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39" y="55"/>
                    <a:pt x="39" y="56"/>
                    <a:pt x="39" y="57"/>
                  </a:cubicBezTo>
                  <a:cubicBezTo>
                    <a:pt x="40" y="58"/>
                    <a:pt x="40" y="59"/>
                    <a:pt x="40" y="59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41" y="62"/>
                    <a:pt x="41" y="64"/>
                    <a:pt x="42" y="65"/>
                  </a:cubicBezTo>
                  <a:cubicBezTo>
                    <a:pt x="42" y="66"/>
                    <a:pt x="42" y="67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9"/>
                    <a:pt x="42" y="69"/>
                    <a:pt x="42" y="70"/>
                  </a:cubicBezTo>
                  <a:cubicBezTo>
                    <a:pt x="43" y="71"/>
                    <a:pt x="45" y="71"/>
                    <a:pt x="45" y="71"/>
                  </a:cubicBezTo>
                  <a:cubicBezTo>
                    <a:pt x="46" y="72"/>
                    <a:pt x="46" y="72"/>
                    <a:pt x="47" y="72"/>
                  </a:cubicBezTo>
                  <a:cubicBezTo>
                    <a:pt x="47" y="72"/>
                    <a:pt x="48" y="73"/>
                    <a:pt x="48" y="73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3"/>
                    <a:pt x="50" y="73"/>
                    <a:pt x="50" y="73"/>
                  </a:cubicBezTo>
                  <a:cubicBezTo>
                    <a:pt x="52" y="73"/>
                    <a:pt x="56" y="76"/>
                    <a:pt x="56" y="78"/>
                  </a:cubicBezTo>
                  <a:cubicBezTo>
                    <a:pt x="57" y="79"/>
                    <a:pt x="56" y="79"/>
                    <a:pt x="56" y="80"/>
                  </a:cubicBezTo>
                  <a:cubicBezTo>
                    <a:pt x="56" y="81"/>
                    <a:pt x="56" y="81"/>
                    <a:pt x="56" y="82"/>
                  </a:cubicBezTo>
                  <a:cubicBezTo>
                    <a:pt x="56" y="83"/>
                    <a:pt x="55" y="83"/>
                    <a:pt x="54" y="83"/>
                  </a:cubicBezTo>
                  <a:cubicBezTo>
                    <a:pt x="54" y="83"/>
                    <a:pt x="54" y="84"/>
                    <a:pt x="54" y="84"/>
                  </a:cubicBezTo>
                  <a:cubicBezTo>
                    <a:pt x="54" y="84"/>
                    <a:pt x="53" y="85"/>
                    <a:pt x="52" y="85"/>
                  </a:cubicBezTo>
                  <a:cubicBezTo>
                    <a:pt x="52" y="85"/>
                    <a:pt x="51" y="85"/>
                    <a:pt x="51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9" y="85"/>
                    <a:pt x="49" y="85"/>
                    <a:pt x="48" y="85"/>
                  </a:cubicBezTo>
                  <a:cubicBezTo>
                    <a:pt x="48" y="85"/>
                    <a:pt x="47" y="85"/>
                    <a:pt x="48" y="85"/>
                  </a:cubicBezTo>
                  <a:cubicBezTo>
                    <a:pt x="48" y="87"/>
                    <a:pt x="49" y="88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0"/>
                    <a:pt x="50" y="91"/>
                    <a:pt x="50" y="92"/>
                  </a:cubicBezTo>
                  <a:cubicBezTo>
                    <a:pt x="51" y="93"/>
                    <a:pt x="51" y="94"/>
                    <a:pt x="52" y="94"/>
                  </a:cubicBezTo>
                  <a:cubicBezTo>
                    <a:pt x="52" y="94"/>
                    <a:pt x="52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5" y="97"/>
                    <a:pt x="55" y="97"/>
                    <a:pt x="56" y="97"/>
                  </a:cubicBezTo>
                  <a:cubicBezTo>
                    <a:pt x="56" y="97"/>
                    <a:pt x="56" y="98"/>
                    <a:pt x="56" y="98"/>
                  </a:cubicBezTo>
                  <a:cubicBezTo>
                    <a:pt x="57" y="98"/>
                    <a:pt x="58" y="98"/>
                    <a:pt x="59" y="99"/>
                  </a:cubicBezTo>
                  <a:cubicBezTo>
                    <a:pt x="59" y="99"/>
                    <a:pt x="60" y="100"/>
                    <a:pt x="60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1"/>
                    <a:pt x="62" y="101"/>
                    <a:pt x="63" y="101"/>
                  </a:cubicBezTo>
                  <a:cubicBezTo>
                    <a:pt x="63" y="101"/>
                    <a:pt x="64" y="102"/>
                    <a:pt x="64" y="102"/>
                  </a:cubicBezTo>
                  <a:cubicBezTo>
                    <a:pt x="64" y="102"/>
                    <a:pt x="66" y="102"/>
                    <a:pt x="66" y="102"/>
                  </a:cubicBezTo>
                  <a:cubicBezTo>
                    <a:pt x="67" y="102"/>
                    <a:pt x="68" y="102"/>
                    <a:pt x="69" y="102"/>
                  </a:cubicBezTo>
                  <a:cubicBezTo>
                    <a:pt x="69" y="102"/>
                    <a:pt x="70" y="104"/>
                    <a:pt x="70" y="105"/>
                  </a:cubicBezTo>
                  <a:cubicBezTo>
                    <a:pt x="70" y="106"/>
                    <a:pt x="69" y="106"/>
                    <a:pt x="68" y="107"/>
                  </a:cubicBezTo>
                  <a:cubicBezTo>
                    <a:pt x="68" y="107"/>
                    <a:pt x="67" y="107"/>
                    <a:pt x="67" y="108"/>
                  </a:cubicBezTo>
                  <a:cubicBezTo>
                    <a:pt x="66" y="108"/>
                    <a:pt x="65" y="109"/>
                    <a:pt x="64" y="109"/>
                  </a:cubicBezTo>
                  <a:cubicBezTo>
                    <a:pt x="63" y="110"/>
                    <a:pt x="63" y="110"/>
                    <a:pt x="62" y="110"/>
                  </a:cubicBezTo>
                  <a:cubicBezTo>
                    <a:pt x="61" y="110"/>
                    <a:pt x="61" y="110"/>
                    <a:pt x="60" y="110"/>
                  </a:cubicBezTo>
                  <a:cubicBezTo>
                    <a:pt x="60" y="111"/>
                    <a:pt x="59" y="111"/>
                    <a:pt x="59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7" y="111"/>
                    <a:pt x="57" y="111"/>
                    <a:pt x="56" y="111"/>
                  </a:cubicBezTo>
                  <a:cubicBezTo>
                    <a:pt x="56" y="111"/>
                    <a:pt x="55" y="111"/>
                    <a:pt x="54" y="111"/>
                  </a:cubicBezTo>
                  <a:cubicBezTo>
                    <a:pt x="53" y="111"/>
                    <a:pt x="52" y="111"/>
                    <a:pt x="50" y="111"/>
                  </a:cubicBezTo>
                  <a:cubicBezTo>
                    <a:pt x="50" y="112"/>
                    <a:pt x="50" y="112"/>
                    <a:pt x="49" y="112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1"/>
                    <a:pt x="46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4" y="111"/>
                    <a:pt x="44" y="110"/>
                  </a:cubicBezTo>
                  <a:cubicBezTo>
                    <a:pt x="42" y="110"/>
                    <a:pt x="41" y="109"/>
                    <a:pt x="40" y="109"/>
                  </a:cubicBezTo>
                  <a:cubicBezTo>
                    <a:pt x="40" y="108"/>
                    <a:pt x="40" y="108"/>
                    <a:pt x="39" y="108"/>
                  </a:cubicBezTo>
                  <a:cubicBezTo>
                    <a:pt x="39" y="107"/>
                    <a:pt x="38" y="107"/>
                    <a:pt x="38" y="106"/>
                  </a:cubicBezTo>
                  <a:cubicBezTo>
                    <a:pt x="37" y="105"/>
                    <a:pt x="37" y="104"/>
                    <a:pt x="37" y="102"/>
                  </a:cubicBezTo>
                  <a:cubicBezTo>
                    <a:pt x="37" y="102"/>
                    <a:pt x="38" y="101"/>
                    <a:pt x="38" y="101"/>
                  </a:cubicBezTo>
                  <a:cubicBezTo>
                    <a:pt x="38" y="99"/>
                    <a:pt x="39" y="97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5" y="98"/>
                    <a:pt x="45" y="98"/>
                  </a:cubicBezTo>
                  <a:cubicBezTo>
                    <a:pt x="45" y="97"/>
                    <a:pt x="42" y="95"/>
                    <a:pt x="42" y="95"/>
                  </a:cubicBezTo>
                  <a:cubicBezTo>
                    <a:pt x="41" y="94"/>
                    <a:pt x="40" y="93"/>
                    <a:pt x="39" y="92"/>
                  </a:cubicBezTo>
                  <a:cubicBezTo>
                    <a:pt x="39" y="91"/>
                    <a:pt x="38" y="90"/>
                    <a:pt x="38" y="88"/>
                  </a:cubicBezTo>
                  <a:cubicBezTo>
                    <a:pt x="37" y="88"/>
                    <a:pt x="37" y="88"/>
                    <a:pt x="37" y="87"/>
                  </a:cubicBezTo>
                  <a:cubicBezTo>
                    <a:pt x="36" y="87"/>
                    <a:pt x="36" y="86"/>
                    <a:pt x="36" y="86"/>
                  </a:cubicBezTo>
                  <a:cubicBezTo>
                    <a:pt x="36" y="86"/>
                    <a:pt x="36" y="85"/>
                    <a:pt x="36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4" y="82"/>
                    <a:pt x="34" y="81"/>
                    <a:pt x="33" y="80"/>
                  </a:cubicBezTo>
                  <a:cubicBezTo>
                    <a:pt x="32" y="79"/>
                    <a:pt x="30" y="79"/>
                    <a:pt x="29" y="78"/>
                  </a:cubicBezTo>
                  <a:cubicBezTo>
                    <a:pt x="29" y="78"/>
                    <a:pt x="28" y="78"/>
                    <a:pt x="28" y="78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5" y="76"/>
                    <a:pt x="24" y="76"/>
                    <a:pt x="24" y="75"/>
                  </a:cubicBezTo>
                  <a:cubicBezTo>
                    <a:pt x="23" y="75"/>
                    <a:pt x="23" y="75"/>
                    <a:pt x="22" y="75"/>
                  </a:cubicBezTo>
                  <a:cubicBezTo>
                    <a:pt x="21" y="75"/>
                    <a:pt x="19" y="74"/>
                    <a:pt x="18" y="73"/>
                  </a:cubicBezTo>
                  <a:cubicBezTo>
                    <a:pt x="17" y="73"/>
                    <a:pt x="16" y="72"/>
                    <a:pt x="15" y="72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2"/>
                    <a:pt x="13" y="72"/>
                  </a:cubicBezTo>
                  <a:cubicBezTo>
                    <a:pt x="13" y="74"/>
                    <a:pt x="12" y="75"/>
                    <a:pt x="11" y="76"/>
                  </a:cubicBezTo>
                  <a:cubicBezTo>
                    <a:pt x="11" y="76"/>
                    <a:pt x="10" y="77"/>
                    <a:pt x="10" y="78"/>
                  </a:cubicBezTo>
                  <a:cubicBezTo>
                    <a:pt x="9" y="78"/>
                    <a:pt x="9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79"/>
                    <a:pt x="5" y="77"/>
                    <a:pt x="3" y="77"/>
                  </a:cubicBezTo>
                  <a:cubicBezTo>
                    <a:pt x="3" y="77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5"/>
                    <a:pt x="3" y="74"/>
                  </a:cubicBezTo>
                  <a:cubicBezTo>
                    <a:pt x="2" y="74"/>
                    <a:pt x="2" y="74"/>
                    <a:pt x="2" y="73"/>
                  </a:cubicBezTo>
                  <a:cubicBezTo>
                    <a:pt x="2" y="73"/>
                    <a:pt x="2" y="73"/>
                    <a:pt x="2" y="72"/>
                  </a:cubicBezTo>
                  <a:cubicBezTo>
                    <a:pt x="2" y="71"/>
                    <a:pt x="2" y="69"/>
                    <a:pt x="2" y="68"/>
                  </a:cubicBezTo>
                  <a:cubicBezTo>
                    <a:pt x="1" y="67"/>
                    <a:pt x="1" y="66"/>
                    <a:pt x="1" y="65"/>
                  </a:cubicBezTo>
                  <a:cubicBezTo>
                    <a:pt x="1" y="65"/>
                    <a:pt x="1" y="64"/>
                    <a:pt x="1" y="64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0" y="60"/>
                    <a:pt x="0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5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8"/>
                    <a:pt x="1" y="28"/>
                    <a:pt x="1" y="27"/>
                  </a:cubicBezTo>
                  <a:cubicBezTo>
                    <a:pt x="1" y="26"/>
                    <a:pt x="1" y="25"/>
                    <a:pt x="2" y="24"/>
                  </a:cubicBezTo>
                  <a:cubicBezTo>
                    <a:pt x="2" y="23"/>
                    <a:pt x="2" y="22"/>
                    <a:pt x="2" y="22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6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203825" y="2532063"/>
              <a:ext cx="1790700" cy="1793875"/>
            </a:xfrm>
            <a:custGeom>
              <a:avLst/>
              <a:gdLst>
                <a:gd name="T0" fmla="*/ 329 w 658"/>
                <a:gd name="T1" fmla="*/ 0 h 658"/>
                <a:gd name="T2" fmla="*/ 658 w 658"/>
                <a:gd name="T3" fmla="*/ 329 h 658"/>
                <a:gd name="T4" fmla="*/ 638 w 658"/>
                <a:gd name="T5" fmla="*/ 440 h 658"/>
                <a:gd name="T6" fmla="*/ 620 w 658"/>
                <a:gd name="T7" fmla="*/ 435 h 658"/>
                <a:gd name="T8" fmla="*/ 638 w 658"/>
                <a:gd name="T9" fmla="*/ 329 h 658"/>
                <a:gd name="T10" fmla="*/ 329 w 658"/>
                <a:gd name="T11" fmla="*/ 20 h 658"/>
                <a:gd name="T12" fmla="*/ 227 w 658"/>
                <a:gd name="T13" fmla="*/ 37 h 658"/>
                <a:gd name="T14" fmla="*/ 219 w 658"/>
                <a:gd name="T15" fmla="*/ 19 h 658"/>
                <a:gd name="T16" fmla="*/ 329 w 658"/>
                <a:gd name="T17" fmla="*/ 0 h 658"/>
                <a:gd name="T18" fmla="*/ 581 w 658"/>
                <a:gd name="T19" fmla="*/ 540 h 658"/>
                <a:gd name="T20" fmla="*/ 329 w 658"/>
                <a:gd name="T21" fmla="*/ 658 h 658"/>
                <a:gd name="T22" fmla="*/ 0 w 658"/>
                <a:gd name="T23" fmla="*/ 329 h 658"/>
                <a:gd name="T24" fmla="*/ 9 w 658"/>
                <a:gd name="T25" fmla="*/ 251 h 658"/>
                <a:gd name="T26" fmla="*/ 25 w 658"/>
                <a:gd name="T27" fmla="*/ 268 h 658"/>
                <a:gd name="T28" fmla="*/ 19 w 658"/>
                <a:gd name="T29" fmla="*/ 329 h 658"/>
                <a:gd name="T30" fmla="*/ 329 w 658"/>
                <a:gd name="T31" fmla="*/ 639 h 658"/>
                <a:gd name="T32" fmla="*/ 555 w 658"/>
                <a:gd name="T33" fmla="*/ 540 h 658"/>
                <a:gd name="T34" fmla="*/ 581 w 658"/>
                <a:gd name="T35" fmla="*/ 540 h 658"/>
                <a:gd name="T36" fmla="*/ 29 w 658"/>
                <a:gd name="T37" fmla="*/ 194 h 658"/>
                <a:gd name="T38" fmla="*/ 116 w 658"/>
                <a:gd name="T39" fmla="*/ 79 h 658"/>
                <a:gd name="T40" fmla="*/ 126 w 658"/>
                <a:gd name="T41" fmla="*/ 95 h 658"/>
                <a:gd name="T42" fmla="*/ 49 w 658"/>
                <a:gd name="T43" fmla="*/ 196 h 658"/>
                <a:gd name="T44" fmla="*/ 29 w 658"/>
                <a:gd name="T45" fmla="*/ 19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8" h="658">
                  <a:moveTo>
                    <a:pt x="329" y="0"/>
                  </a:moveTo>
                  <a:cubicBezTo>
                    <a:pt x="510" y="0"/>
                    <a:pt x="658" y="148"/>
                    <a:pt x="658" y="329"/>
                  </a:cubicBezTo>
                  <a:cubicBezTo>
                    <a:pt x="658" y="368"/>
                    <a:pt x="651" y="405"/>
                    <a:pt x="638" y="440"/>
                  </a:cubicBezTo>
                  <a:cubicBezTo>
                    <a:pt x="620" y="435"/>
                    <a:pt x="620" y="435"/>
                    <a:pt x="620" y="435"/>
                  </a:cubicBezTo>
                  <a:cubicBezTo>
                    <a:pt x="632" y="402"/>
                    <a:pt x="638" y="366"/>
                    <a:pt x="638" y="329"/>
                  </a:cubicBezTo>
                  <a:cubicBezTo>
                    <a:pt x="638" y="159"/>
                    <a:pt x="499" y="20"/>
                    <a:pt x="329" y="20"/>
                  </a:cubicBezTo>
                  <a:cubicBezTo>
                    <a:pt x="293" y="20"/>
                    <a:pt x="259" y="26"/>
                    <a:pt x="227" y="37"/>
                  </a:cubicBezTo>
                  <a:cubicBezTo>
                    <a:pt x="225" y="31"/>
                    <a:pt x="222" y="25"/>
                    <a:pt x="219" y="19"/>
                  </a:cubicBezTo>
                  <a:cubicBezTo>
                    <a:pt x="253" y="7"/>
                    <a:pt x="290" y="0"/>
                    <a:pt x="329" y="0"/>
                  </a:cubicBezTo>
                  <a:close/>
                  <a:moveTo>
                    <a:pt x="581" y="540"/>
                  </a:moveTo>
                  <a:cubicBezTo>
                    <a:pt x="521" y="612"/>
                    <a:pt x="430" y="658"/>
                    <a:pt x="329" y="658"/>
                  </a:cubicBezTo>
                  <a:cubicBezTo>
                    <a:pt x="148" y="658"/>
                    <a:pt x="0" y="510"/>
                    <a:pt x="0" y="329"/>
                  </a:cubicBezTo>
                  <a:cubicBezTo>
                    <a:pt x="0" y="302"/>
                    <a:pt x="3" y="276"/>
                    <a:pt x="9" y="251"/>
                  </a:cubicBezTo>
                  <a:cubicBezTo>
                    <a:pt x="25" y="268"/>
                    <a:pt x="25" y="268"/>
                    <a:pt x="25" y="268"/>
                  </a:cubicBezTo>
                  <a:cubicBezTo>
                    <a:pt x="21" y="288"/>
                    <a:pt x="19" y="308"/>
                    <a:pt x="19" y="329"/>
                  </a:cubicBezTo>
                  <a:cubicBezTo>
                    <a:pt x="19" y="500"/>
                    <a:pt x="158" y="639"/>
                    <a:pt x="329" y="639"/>
                  </a:cubicBezTo>
                  <a:cubicBezTo>
                    <a:pt x="418" y="639"/>
                    <a:pt x="499" y="601"/>
                    <a:pt x="555" y="540"/>
                  </a:cubicBezTo>
                  <a:cubicBezTo>
                    <a:pt x="581" y="540"/>
                    <a:pt x="581" y="540"/>
                    <a:pt x="581" y="540"/>
                  </a:cubicBezTo>
                  <a:close/>
                  <a:moveTo>
                    <a:pt x="29" y="194"/>
                  </a:moveTo>
                  <a:cubicBezTo>
                    <a:pt x="49" y="150"/>
                    <a:pt x="79" y="110"/>
                    <a:pt x="116" y="79"/>
                  </a:cubicBezTo>
                  <a:cubicBezTo>
                    <a:pt x="118" y="85"/>
                    <a:pt x="122" y="90"/>
                    <a:pt x="126" y="95"/>
                  </a:cubicBezTo>
                  <a:cubicBezTo>
                    <a:pt x="94" y="123"/>
                    <a:pt x="68" y="157"/>
                    <a:pt x="49" y="196"/>
                  </a:cubicBezTo>
                  <a:cubicBezTo>
                    <a:pt x="29" y="194"/>
                    <a:pt x="29" y="194"/>
                    <a:pt x="29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805488" y="4481513"/>
              <a:ext cx="165100" cy="215900"/>
            </a:xfrm>
            <a:custGeom>
              <a:avLst/>
              <a:gdLst>
                <a:gd name="T0" fmla="*/ 52 w 61"/>
                <a:gd name="T1" fmla="*/ 58 h 79"/>
                <a:gd name="T2" fmla="*/ 51 w 61"/>
                <a:gd name="T3" fmla="*/ 60 h 79"/>
                <a:gd name="T4" fmla="*/ 51 w 61"/>
                <a:gd name="T5" fmla="*/ 62 h 79"/>
                <a:gd name="T6" fmla="*/ 50 w 61"/>
                <a:gd name="T7" fmla="*/ 64 h 79"/>
                <a:gd name="T8" fmla="*/ 49 w 61"/>
                <a:gd name="T9" fmla="*/ 66 h 79"/>
                <a:gd name="T10" fmla="*/ 48 w 61"/>
                <a:gd name="T11" fmla="*/ 67 h 79"/>
                <a:gd name="T12" fmla="*/ 44 w 61"/>
                <a:gd name="T13" fmla="*/ 73 h 79"/>
                <a:gd name="T14" fmla="*/ 39 w 61"/>
                <a:gd name="T15" fmla="*/ 76 h 79"/>
                <a:gd name="T16" fmla="*/ 36 w 61"/>
                <a:gd name="T17" fmla="*/ 77 h 79"/>
                <a:gd name="T18" fmla="*/ 33 w 61"/>
                <a:gd name="T19" fmla="*/ 78 h 79"/>
                <a:gd name="T20" fmla="*/ 29 w 61"/>
                <a:gd name="T21" fmla="*/ 79 h 79"/>
                <a:gd name="T22" fmla="*/ 21 w 61"/>
                <a:gd name="T23" fmla="*/ 78 h 79"/>
                <a:gd name="T24" fmla="*/ 17 w 61"/>
                <a:gd name="T25" fmla="*/ 77 h 79"/>
                <a:gd name="T26" fmla="*/ 11 w 61"/>
                <a:gd name="T27" fmla="*/ 74 h 79"/>
                <a:gd name="T28" fmla="*/ 8 w 61"/>
                <a:gd name="T29" fmla="*/ 72 h 79"/>
                <a:gd name="T30" fmla="*/ 6 w 61"/>
                <a:gd name="T31" fmla="*/ 70 h 79"/>
                <a:gd name="T32" fmla="*/ 4 w 61"/>
                <a:gd name="T33" fmla="*/ 67 h 79"/>
                <a:gd name="T34" fmla="*/ 1 w 61"/>
                <a:gd name="T35" fmla="*/ 62 h 79"/>
                <a:gd name="T36" fmla="*/ 0 w 61"/>
                <a:gd name="T37" fmla="*/ 58 h 79"/>
                <a:gd name="T38" fmla="*/ 0 w 61"/>
                <a:gd name="T39" fmla="*/ 58 h 79"/>
                <a:gd name="T40" fmla="*/ 0 w 61"/>
                <a:gd name="T41" fmla="*/ 54 h 79"/>
                <a:gd name="T42" fmla="*/ 0 w 61"/>
                <a:gd name="T43" fmla="*/ 54 h 79"/>
                <a:gd name="T44" fmla="*/ 0 w 61"/>
                <a:gd name="T45" fmla="*/ 50 h 79"/>
                <a:gd name="T46" fmla="*/ 1 w 61"/>
                <a:gd name="T47" fmla="*/ 48 h 79"/>
                <a:gd name="T48" fmla="*/ 1 w 61"/>
                <a:gd name="T49" fmla="*/ 45 h 79"/>
                <a:gd name="T50" fmla="*/ 1 w 61"/>
                <a:gd name="T51" fmla="*/ 45 h 79"/>
                <a:gd name="T52" fmla="*/ 10 w 61"/>
                <a:gd name="T53" fmla="*/ 1 h 79"/>
                <a:gd name="T54" fmla="*/ 12 w 61"/>
                <a:gd name="T55" fmla="*/ 0 h 79"/>
                <a:gd name="T56" fmla="*/ 23 w 61"/>
                <a:gd name="T57" fmla="*/ 2 h 79"/>
                <a:gd name="T58" fmla="*/ 14 w 61"/>
                <a:gd name="T59" fmla="*/ 49 h 79"/>
                <a:gd name="T60" fmla="*/ 15 w 61"/>
                <a:gd name="T61" fmla="*/ 61 h 79"/>
                <a:gd name="T62" fmla="*/ 18 w 61"/>
                <a:gd name="T63" fmla="*/ 65 h 79"/>
                <a:gd name="T64" fmla="*/ 34 w 61"/>
                <a:gd name="T65" fmla="*/ 65 h 79"/>
                <a:gd name="T66" fmla="*/ 39 w 61"/>
                <a:gd name="T67" fmla="*/ 54 h 79"/>
                <a:gd name="T68" fmla="*/ 48 w 61"/>
                <a:gd name="T69" fmla="*/ 7 h 79"/>
                <a:gd name="T70" fmla="*/ 60 w 61"/>
                <a:gd name="T71" fmla="*/ 9 h 79"/>
                <a:gd name="T72" fmla="*/ 61 w 61"/>
                <a:gd name="T7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79">
                  <a:moveTo>
                    <a:pt x="52" y="55"/>
                  </a:moveTo>
                  <a:cubicBezTo>
                    <a:pt x="52" y="56"/>
                    <a:pt x="52" y="57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9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0" y="63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5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7"/>
                    <a:pt x="48" y="67"/>
                  </a:cubicBezTo>
                  <a:cubicBezTo>
                    <a:pt x="48" y="68"/>
                    <a:pt x="47" y="70"/>
                    <a:pt x="46" y="71"/>
                  </a:cubicBezTo>
                  <a:cubicBezTo>
                    <a:pt x="45" y="71"/>
                    <a:pt x="45" y="72"/>
                    <a:pt x="44" y="73"/>
                  </a:cubicBezTo>
                  <a:cubicBezTo>
                    <a:pt x="43" y="73"/>
                    <a:pt x="43" y="74"/>
                    <a:pt x="42" y="75"/>
                  </a:cubicBezTo>
                  <a:cubicBezTo>
                    <a:pt x="41" y="75"/>
                    <a:pt x="40" y="76"/>
                    <a:pt x="39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8" y="77"/>
                    <a:pt x="37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8"/>
                    <a:pt x="34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78"/>
                    <a:pt x="31" y="79"/>
                    <a:pt x="29" y="79"/>
                  </a:cubicBezTo>
                  <a:cubicBezTo>
                    <a:pt x="28" y="79"/>
                    <a:pt x="27" y="79"/>
                    <a:pt x="26" y="79"/>
                  </a:cubicBezTo>
                  <a:cubicBezTo>
                    <a:pt x="24" y="78"/>
                    <a:pt x="23" y="78"/>
                    <a:pt x="21" y="78"/>
                  </a:cubicBezTo>
                  <a:cubicBezTo>
                    <a:pt x="20" y="78"/>
                    <a:pt x="19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4" y="76"/>
                  </a:cubicBezTo>
                  <a:cubicBezTo>
                    <a:pt x="13" y="75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" y="73"/>
                    <a:pt x="9" y="72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7" y="71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5" y="69"/>
                    <a:pt x="4" y="68"/>
                    <a:pt x="4" y="67"/>
                  </a:cubicBezTo>
                  <a:cubicBezTo>
                    <a:pt x="3" y="66"/>
                    <a:pt x="3" y="65"/>
                    <a:pt x="2" y="65"/>
                  </a:cubicBezTo>
                  <a:cubicBezTo>
                    <a:pt x="2" y="64"/>
                    <a:pt x="2" y="63"/>
                    <a:pt x="1" y="62"/>
                  </a:cubicBezTo>
                  <a:cubicBezTo>
                    <a:pt x="1" y="61"/>
                    <a:pt x="1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9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7"/>
                    <a:pt x="1" y="46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1"/>
                    <a:pt x="13" y="54"/>
                    <a:pt x="13" y="56"/>
                  </a:cubicBezTo>
                  <a:cubicBezTo>
                    <a:pt x="14" y="58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3"/>
                    <a:pt x="17" y="64"/>
                    <a:pt x="18" y="65"/>
                  </a:cubicBezTo>
                  <a:cubicBezTo>
                    <a:pt x="20" y="66"/>
                    <a:pt x="21" y="67"/>
                    <a:pt x="23" y="67"/>
                  </a:cubicBezTo>
                  <a:cubicBezTo>
                    <a:pt x="27" y="68"/>
                    <a:pt x="31" y="67"/>
                    <a:pt x="34" y="65"/>
                  </a:cubicBezTo>
                  <a:cubicBezTo>
                    <a:pt x="35" y="64"/>
                    <a:pt x="36" y="62"/>
                    <a:pt x="37" y="61"/>
                  </a:cubicBezTo>
                  <a:cubicBezTo>
                    <a:pt x="38" y="59"/>
                    <a:pt x="39" y="56"/>
                    <a:pt x="39" y="5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2" y="55"/>
                    <a:pt x="52" y="55"/>
                    <a:pt x="5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019800" y="4511675"/>
              <a:ext cx="149225" cy="201613"/>
            </a:xfrm>
            <a:custGeom>
              <a:avLst/>
              <a:gdLst>
                <a:gd name="T0" fmla="*/ 0 w 94"/>
                <a:gd name="T1" fmla="*/ 0 h 127"/>
                <a:gd name="T2" fmla="*/ 3 w 94"/>
                <a:gd name="T3" fmla="*/ 0 h 127"/>
                <a:gd name="T4" fmla="*/ 24 w 94"/>
                <a:gd name="T5" fmla="*/ 0 h 127"/>
                <a:gd name="T6" fmla="*/ 26 w 94"/>
                <a:gd name="T7" fmla="*/ 0 h 127"/>
                <a:gd name="T8" fmla="*/ 26 w 94"/>
                <a:gd name="T9" fmla="*/ 2 h 127"/>
                <a:gd name="T10" fmla="*/ 72 w 94"/>
                <a:gd name="T11" fmla="*/ 91 h 127"/>
                <a:gd name="T12" fmla="*/ 72 w 94"/>
                <a:gd name="T13" fmla="*/ 2 h 127"/>
                <a:gd name="T14" fmla="*/ 72 w 94"/>
                <a:gd name="T15" fmla="*/ 0 h 127"/>
                <a:gd name="T16" fmla="*/ 74 w 94"/>
                <a:gd name="T17" fmla="*/ 0 h 127"/>
                <a:gd name="T18" fmla="*/ 91 w 94"/>
                <a:gd name="T19" fmla="*/ 0 h 127"/>
                <a:gd name="T20" fmla="*/ 93 w 94"/>
                <a:gd name="T21" fmla="*/ 0 h 127"/>
                <a:gd name="T22" fmla="*/ 93 w 94"/>
                <a:gd name="T23" fmla="*/ 2 h 127"/>
                <a:gd name="T24" fmla="*/ 94 w 94"/>
                <a:gd name="T25" fmla="*/ 124 h 127"/>
                <a:gd name="T26" fmla="*/ 94 w 94"/>
                <a:gd name="T27" fmla="*/ 127 h 127"/>
                <a:gd name="T28" fmla="*/ 91 w 94"/>
                <a:gd name="T29" fmla="*/ 127 h 127"/>
                <a:gd name="T30" fmla="*/ 70 w 94"/>
                <a:gd name="T31" fmla="*/ 127 h 127"/>
                <a:gd name="T32" fmla="*/ 69 w 94"/>
                <a:gd name="T33" fmla="*/ 127 h 127"/>
                <a:gd name="T34" fmla="*/ 67 w 94"/>
                <a:gd name="T35" fmla="*/ 125 h 127"/>
                <a:gd name="T36" fmla="*/ 22 w 94"/>
                <a:gd name="T37" fmla="*/ 36 h 127"/>
                <a:gd name="T38" fmla="*/ 22 w 94"/>
                <a:gd name="T39" fmla="*/ 124 h 127"/>
                <a:gd name="T40" fmla="*/ 22 w 94"/>
                <a:gd name="T41" fmla="*/ 127 h 127"/>
                <a:gd name="T42" fmla="*/ 19 w 94"/>
                <a:gd name="T43" fmla="*/ 127 h 127"/>
                <a:gd name="T44" fmla="*/ 3 w 94"/>
                <a:gd name="T45" fmla="*/ 127 h 127"/>
                <a:gd name="T46" fmla="*/ 0 w 94"/>
                <a:gd name="T47" fmla="*/ 127 h 127"/>
                <a:gd name="T48" fmla="*/ 0 w 94"/>
                <a:gd name="T49" fmla="*/ 124 h 127"/>
                <a:gd name="T50" fmla="*/ 0 w 94"/>
                <a:gd name="T51" fmla="*/ 3 h 127"/>
                <a:gd name="T52" fmla="*/ 0 w 94"/>
                <a:gd name="T53" fmla="*/ 0 h 127"/>
                <a:gd name="T54" fmla="*/ 0 w 94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27">
                  <a:moveTo>
                    <a:pt x="0" y="0"/>
                  </a:moveTo>
                  <a:lnTo>
                    <a:pt x="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72" y="91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3" y="2"/>
                  </a:lnTo>
                  <a:lnTo>
                    <a:pt x="94" y="124"/>
                  </a:lnTo>
                  <a:lnTo>
                    <a:pt x="94" y="127"/>
                  </a:lnTo>
                  <a:lnTo>
                    <a:pt x="91" y="127"/>
                  </a:lnTo>
                  <a:lnTo>
                    <a:pt x="70" y="127"/>
                  </a:lnTo>
                  <a:lnTo>
                    <a:pt x="69" y="127"/>
                  </a:lnTo>
                  <a:lnTo>
                    <a:pt x="67" y="125"/>
                  </a:lnTo>
                  <a:lnTo>
                    <a:pt x="22" y="36"/>
                  </a:lnTo>
                  <a:lnTo>
                    <a:pt x="22" y="124"/>
                  </a:lnTo>
                  <a:lnTo>
                    <a:pt x="22" y="127"/>
                  </a:lnTo>
                  <a:lnTo>
                    <a:pt x="19" y="127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218238" y="4500563"/>
              <a:ext cx="60325" cy="204788"/>
            </a:xfrm>
            <a:custGeom>
              <a:avLst/>
              <a:gdLst>
                <a:gd name="T0" fmla="*/ 0 w 38"/>
                <a:gd name="T1" fmla="*/ 2 h 129"/>
                <a:gd name="T2" fmla="*/ 2 w 38"/>
                <a:gd name="T3" fmla="*/ 2 h 129"/>
                <a:gd name="T4" fmla="*/ 19 w 38"/>
                <a:gd name="T5" fmla="*/ 0 h 129"/>
                <a:gd name="T6" fmla="*/ 22 w 38"/>
                <a:gd name="T7" fmla="*/ 0 h 129"/>
                <a:gd name="T8" fmla="*/ 22 w 38"/>
                <a:gd name="T9" fmla="*/ 2 h 129"/>
                <a:gd name="T10" fmla="*/ 38 w 38"/>
                <a:gd name="T11" fmla="*/ 122 h 129"/>
                <a:gd name="T12" fmla="*/ 38 w 38"/>
                <a:gd name="T13" fmla="*/ 125 h 129"/>
                <a:gd name="T14" fmla="*/ 34 w 38"/>
                <a:gd name="T15" fmla="*/ 125 h 129"/>
                <a:gd name="T16" fmla="*/ 19 w 38"/>
                <a:gd name="T17" fmla="*/ 129 h 129"/>
                <a:gd name="T18" fmla="*/ 16 w 38"/>
                <a:gd name="T19" fmla="*/ 129 h 129"/>
                <a:gd name="T20" fmla="*/ 16 w 38"/>
                <a:gd name="T21" fmla="*/ 125 h 129"/>
                <a:gd name="T22" fmla="*/ 0 w 38"/>
                <a:gd name="T23" fmla="*/ 5 h 129"/>
                <a:gd name="T24" fmla="*/ 0 w 38"/>
                <a:gd name="T25" fmla="*/ 2 h 129"/>
                <a:gd name="T26" fmla="*/ 0 w 38"/>
                <a:gd name="T27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29">
                  <a:moveTo>
                    <a:pt x="0" y="2"/>
                  </a:moveTo>
                  <a:lnTo>
                    <a:pt x="2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38" y="122"/>
                  </a:lnTo>
                  <a:lnTo>
                    <a:pt x="38" y="125"/>
                  </a:lnTo>
                  <a:lnTo>
                    <a:pt x="34" y="125"/>
                  </a:lnTo>
                  <a:lnTo>
                    <a:pt x="19" y="129"/>
                  </a:lnTo>
                  <a:lnTo>
                    <a:pt x="16" y="129"/>
                  </a:lnTo>
                  <a:lnTo>
                    <a:pt x="16" y="12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294438" y="4451350"/>
              <a:ext cx="163513" cy="220663"/>
            </a:xfrm>
            <a:custGeom>
              <a:avLst/>
              <a:gdLst>
                <a:gd name="T0" fmla="*/ 0 w 103"/>
                <a:gd name="T1" fmla="*/ 29 h 139"/>
                <a:gd name="T2" fmla="*/ 4 w 103"/>
                <a:gd name="T3" fmla="*/ 28 h 139"/>
                <a:gd name="T4" fmla="*/ 22 w 103"/>
                <a:gd name="T5" fmla="*/ 22 h 139"/>
                <a:gd name="T6" fmla="*/ 24 w 103"/>
                <a:gd name="T7" fmla="*/ 22 h 139"/>
                <a:gd name="T8" fmla="*/ 26 w 103"/>
                <a:gd name="T9" fmla="*/ 24 h 139"/>
                <a:gd name="T10" fmla="*/ 77 w 103"/>
                <a:gd name="T11" fmla="*/ 103 h 139"/>
                <a:gd name="T12" fmla="*/ 81 w 103"/>
                <a:gd name="T13" fmla="*/ 7 h 139"/>
                <a:gd name="T14" fmla="*/ 81 w 103"/>
                <a:gd name="T15" fmla="*/ 5 h 139"/>
                <a:gd name="T16" fmla="*/ 84 w 103"/>
                <a:gd name="T17" fmla="*/ 5 h 139"/>
                <a:gd name="T18" fmla="*/ 100 w 103"/>
                <a:gd name="T19" fmla="*/ 0 h 139"/>
                <a:gd name="T20" fmla="*/ 103 w 103"/>
                <a:gd name="T21" fmla="*/ 0 h 139"/>
                <a:gd name="T22" fmla="*/ 103 w 103"/>
                <a:gd name="T23" fmla="*/ 4 h 139"/>
                <a:gd name="T24" fmla="*/ 96 w 103"/>
                <a:gd name="T25" fmla="*/ 132 h 139"/>
                <a:gd name="T26" fmla="*/ 96 w 103"/>
                <a:gd name="T27" fmla="*/ 134 h 139"/>
                <a:gd name="T28" fmla="*/ 94 w 103"/>
                <a:gd name="T29" fmla="*/ 134 h 139"/>
                <a:gd name="T30" fmla="*/ 77 w 103"/>
                <a:gd name="T31" fmla="*/ 139 h 139"/>
                <a:gd name="T32" fmla="*/ 76 w 103"/>
                <a:gd name="T33" fmla="*/ 139 h 139"/>
                <a:gd name="T34" fmla="*/ 74 w 103"/>
                <a:gd name="T35" fmla="*/ 138 h 139"/>
                <a:gd name="T36" fmla="*/ 2 w 103"/>
                <a:gd name="T37" fmla="*/ 31 h 139"/>
                <a:gd name="T38" fmla="*/ 0 w 103"/>
                <a:gd name="T39" fmla="*/ 29 h 139"/>
                <a:gd name="T40" fmla="*/ 0 w 103"/>
                <a:gd name="T41" fmla="*/ 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39">
                  <a:moveTo>
                    <a:pt x="0" y="29"/>
                  </a:moveTo>
                  <a:lnTo>
                    <a:pt x="4" y="28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24"/>
                  </a:lnTo>
                  <a:lnTo>
                    <a:pt x="77" y="103"/>
                  </a:lnTo>
                  <a:lnTo>
                    <a:pt x="81" y="7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3" y="4"/>
                  </a:lnTo>
                  <a:lnTo>
                    <a:pt x="96" y="132"/>
                  </a:lnTo>
                  <a:lnTo>
                    <a:pt x="96" y="134"/>
                  </a:lnTo>
                  <a:lnTo>
                    <a:pt x="94" y="134"/>
                  </a:lnTo>
                  <a:lnTo>
                    <a:pt x="77" y="139"/>
                  </a:lnTo>
                  <a:lnTo>
                    <a:pt x="76" y="139"/>
                  </a:lnTo>
                  <a:lnTo>
                    <a:pt x="74" y="138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500813" y="4386263"/>
              <a:ext cx="185738" cy="228600"/>
            </a:xfrm>
            <a:custGeom>
              <a:avLst/>
              <a:gdLst>
                <a:gd name="T0" fmla="*/ 0 w 117"/>
                <a:gd name="T1" fmla="*/ 29 h 144"/>
                <a:gd name="T2" fmla="*/ 2 w 117"/>
                <a:gd name="T3" fmla="*/ 27 h 144"/>
                <a:gd name="T4" fmla="*/ 59 w 117"/>
                <a:gd name="T5" fmla="*/ 2 h 144"/>
                <a:gd name="T6" fmla="*/ 60 w 117"/>
                <a:gd name="T7" fmla="*/ 0 h 144"/>
                <a:gd name="T8" fmla="*/ 62 w 117"/>
                <a:gd name="T9" fmla="*/ 2 h 144"/>
                <a:gd name="T10" fmla="*/ 67 w 117"/>
                <a:gd name="T11" fmla="*/ 14 h 144"/>
                <a:gd name="T12" fmla="*/ 69 w 117"/>
                <a:gd name="T13" fmla="*/ 17 h 144"/>
                <a:gd name="T14" fmla="*/ 67 w 117"/>
                <a:gd name="T15" fmla="*/ 19 h 144"/>
                <a:gd name="T16" fmla="*/ 28 w 117"/>
                <a:gd name="T17" fmla="*/ 36 h 144"/>
                <a:gd name="T18" fmla="*/ 42 w 117"/>
                <a:gd name="T19" fmla="*/ 65 h 144"/>
                <a:gd name="T20" fmla="*/ 79 w 117"/>
                <a:gd name="T21" fmla="*/ 48 h 144"/>
                <a:gd name="T22" fmla="*/ 81 w 117"/>
                <a:gd name="T23" fmla="*/ 48 h 144"/>
                <a:gd name="T24" fmla="*/ 83 w 117"/>
                <a:gd name="T25" fmla="*/ 50 h 144"/>
                <a:gd name="T26" fmla="*/ 88 w 117"/>
                <a:gd name="T27" fmla="*/ 62 h 144"/>
                <a:gd name="T28" fmla="*/ 90 w 117"/>
                <a:gd name="T29" fmla="*/ 65 h 144"/>
                <a:gd name="T30" fmla="*/ 86 w 117"/>
                <a:gd name="T31" fmla="*/ 67 h 144"/>
                <a:gd name="T32" fmla="*/ 50 w 117"/>
                <a:gd name="T33" fmla="*/ 82 h 144"/>
                <a:gd name="T34" fmla="*/ 66 w 117"/>
                <a:gd name="T35" fmla="*/ 117 h 144"/>
                <a:gd name="T36" fmla="*/ 107 w 117"/>
                <a:gd name="T37" fmla="*/ 98 h 144"/>
                <a:gd name="T38" fmla="*/ 108 w 117"/>
                <a:gd name="T39" fmla="*/ 96 h 144"/>
                <a:gd name="T40" fmla="*/ 110 w 117"/>
                <a:gd name="T41" fmla="*/ 100 h 144"/>
                <a:gd name="T42" fmla="*/ 115 w 117"/>
                <a:gd name="T43" fmla="*/ 112 h 144"/>
                <a:gd name="T44" fmla="*/ 117 w 117"/>
                <a:gd name="T45" fmla="*/ 113 h 144"/>
                <a:gd name="T46" fmla="*/ 114 w 117"/>
                <a:gd name="T47" fmla="*/ 115 h 144"/>
                <a:gd name="T48" fmla="*/ 55 w 117"/>
                <a:gd name="T49" fmla="*/ 142 h 144"/>
                <a:gd name="T50" fmla="*/ 54 w 117"/>
                <a:gd name="T51" fmla="*/ 144 h 144"/>
                <a:gd name="T52" fmla="*/ 52 w 117"/>
                <a:gd name="T53" fmla="*/ 141 h 144"/>
                <a:gd name="T54" fmla="*/ 0 w 117"/>
                <a:gd name="T55" fmla="*/ 31 h 144"/>
                <a:gd name="T56" fmla="*/ 0 w 117"/>
                <a:gd name="T57" fmla="*/ 29 h 144"/>
                <a:gd name="T58" fmla="*/ 0 w 117"/>
                <a:gd name="T59" fmla="*/ 2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7" h="144">
                  <a:moveTo>
                    <a:pt x="0" y="29"/>
                  </a:moveTo>
                  <a:lnTo>
                    <a:pt x="2" y="27"/>
                  </a:lnTo>
                  <a:lnTo>
                    <a:pt x="59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7" y="14"/>
                  </a:lnTo>
                  <a:lnTo>
                    <a:pt x="69" y="17"/>
                  </a:lnTo>
                  <a:lnTo>
                    <a:pt x="67" y="19"/>
                  </a:lnTo>
                  <a:lnTo>
                    <a:pt x="28" y="36"/>
                  </a:lnTo>
                  <a:lnTo>
                    <a:pt x="42" y="65"/>
                  </a:lnTo>
                  <a:lnTo>
                    <a:pt x="79" y="48"/>
                  </a:lnTo>
                  <a:lnTo>
                    <a:pt x="81" y="48"/>
                  </a:lnTo>
                  <a:lnTo>
                    <a:pt x="83" y="50"/>
                  </a:lnTo>
                  <a:lnTo>
                    <a:pt x="88" y="62"/>
                  </a:lnTo>
                  <a:lnTo>
                    <a:pt x="90" y="65"/>
                  </a:lnTo>
                  <a:lnTo>
                    <a:pt x="86" y="67"/>
                  </a:lnTo>
                  <a:lnTo>
                    <a:pt x="50" y="82"/>
                  </a:lnTo>
                  <a:lnTo>
                    <a:pt x="66" y="117"/>
                  </a:lnTo>
                  <a:lnTo>
                    <a:pt x="107" y="98"/>
                  </a:lnTo>
                  <a:lnTo>
                    <a:pt x="108" y="96"/>
                  </a:lnTo>
                  <a:lnTo>
                    <a:pt x="110" y="100"/>
                  </a:lnTo>
                  <a:lnTo>
                    <a:pt x="115" y="112"/>
                  </a:lnTo>
                  <a:lnTo>
                    <a:pt x="117" y="113"/>
                  </a:lnTo>
                  <a:lnTo>
                    <a:pt x="114" y="115"/>
                  </a:lnTo>
                  <a:lnTo>
                    <a:pt x="55" y="142"/>
                  </a:lnTo>
                  <a:lnTo>
                    <a:pt x="54" y="144"/>
                  </a:lnTo>
                  <a:lnTo>
                    <a:pt x="52" y="14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6643688" y="4313238"/>
              <a:ext cx="228600" cy="214313"/>
            </a:xfrm>
            <a:custGeom>
              <a:avLst/>
              <a:gdLst>
                <a:gd name="T0" fmla="*/ 2 w 84"/>
                <a:gd name="T1" fmla="*/ 17 h 79"/>
                <a:gd name="T2" fmla="*/ 23 w 84"/>
                <a:gd name="T3" fmla="*/ 3 h 79"/>
                <a:gd name="T4" fmla="*/ 27 w 84"/>
                <a:gd name="T5" fmla="*/ 1 h 79"/>
                <a:gd name="T6" fmla="*/ 35 w 84"/>
                <a:gd name="T7" fmla="*/ 0 h 79"/>
                <a:gd name="T8" fmla="*/ 40 w 84"/>
                <a:gd name="T9" fmla="*/ 1 h 79"/>
                <a:gd name="T10" fmla="*/ 46 w 84"/>
                <a:gd name="T11" fmla="*/ 6 h 79"/>
                <a:gd name="T12" fmla="*/ 49 w 84"/>
                <a:gd name="T13" fmla="*/ 9 h 79"/>
                <a:gd name="T14" fmla="*/ 52 w 84"/>
                <a:gd name="T15" fmla="*/ 14 h 79"/>
                <a:gd name="T16" fmla="*/ 53 w 84"/>
                <a:gd name="T17" fmla="*/ 20 h 79"/>
                <a:gd name="T18" fmla="*/ 51 w 84"/>
                <a:gd name="T19" fmla="*/ 27 h 79"/>
                <a:gd name="T20" fmla="*/ 49 w 84"/>
                <a:gd name="T21" fmla="*/ 30 h 79"/>
                <a:gd name="T22" fmla="*/ 54 w 84"/>
                <a:gd name="T23" fmla="*/ 30 h 79"/>
                <a:gd name="T24" fmla="*/ 57 w 84"/>
                <a:gd name="T25" fmla="*/ 32 h 79"/>
                <a:gd name="T26" fmla="*/ 84 w 84"/>
                <a:gd name="T27" fmla="*/ 50 h 79"/>
                <a:gd name="T28" fmla="*/ 73 w 84"/>
                <a:gd name="T29" fmla="*/ 58 h 79"/>
                <a:gd name="T30" fmla="*/ 71 w 84"/>
                <a:gd name="T31" fmla="*/ 58 h 79"/>
                <a:gd name="T32" fmla="*/ 50 w 84"/>
                <a:gd name="T33" fmla="*/ 43 h 79"/>
                <a:gd name="T34" fmla="*/ 47 w 84"/>
                <a:gd name="T35" fmla="*/ 42 h 79"/>
                <a:gd name="T36" fmla="*/ 41 w 84"/>
                <a:gd name="T37" fmla="*/ 42 h 79"/>
                <a:gd name="T38" fmla="*/ 35 w 84"/>
                <a:gd name="T39" fmla="*/ 45 h 79"/>
                <a:gd name="T40" fmla="*/ 53 w 84"/>
                <a:gd name="T41" fmla="*/ 72 h 79"/>
                <a:gd name="T42" fmla="*/ 44 w 84"/>
                <a:gd name="T43" fmla="*/ 78 h 79"/>
                <a:gd name="T44" fmla="*/ 42 w 84"/>
                <a:gd name="T45" fmla="*/ 78 h 79"/>
                <a:gd name="T46" fmla="*/ 0 w 84"/>
                <a:gd name="T47" fmla="*/ 18 h 79"/>
                <a:gd name="T48" fmla="*/ 34 w 84"/>
                <a:gd name="T49" fmla="*/ 33 h 79"/>
                <a:gd name="T50" fmla="*/ 38 w 84"/>
                <a:gd name="T51" fmla="*/ 29 h 79"/>
                <a:gd name="T52" fmla="*/ 40 w 84"/>
                <a:gd name="T53" fmla="*/ 27 h 79"/>
                <a:gd name="T54" fmla="*/ 40 w 84"/>
                <a:gd name="T55" fmla="*/ 23 h 79"/>
                <a:gd name="T56" fmla="*/ 40 w 84"/>
                <a:gd name="T57" fmla="*/ 21 h 79"/>
                <a:gd name="T58" fmla="*/ 39 w 84"/>
                <a:gd name="T59" fmla="*/ 19 h 79"/>
                <a:gd name="T60" fmla="*/ 38 w 84"/>
                <a:gd name="T61" fmla="*/ 17 h 79"/>
                <a:gd name="T62" fmla="*/ 35 w 84"/>
                <a:gd name="T63" fmla="*/ 14 h 79"/>
                <a:gd name="T64" fmla="*/ 31 w 84"/>
                <a:gd name="T65" fmla="*/ 13 h 79"/>
                <a:gd name="T66" fmla="*/ 22 w 84"/>
                <a:gd name="T67" fmla="*/ 16 h 79"/>
                <a:gd name="T68" fmla="*/ 29 w 84"/>
                <a:gd name="T6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79"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0" y="5"/>
                    <a:pt x="21" y="4"/>
                    <a:pt x="23" y="3"/>
                  </a:cubicBezTo>
                  <a:cubicBezTo>
                    <a:pt x="25" y="2"/>
                    <a:pt x="2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30" y="0"/>
                    <a:pt x="31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7" y="1"/>
                    <a:pt x="38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2"/>
                    <a:pt x="42" y="2"/>
                    <a:pt x="43" y="3"/>
                  </a:cubicBezTo>
                  <a:cubicBezTo>
                    <a:pt x="44" y="4"/>
                    <a:pt x="45" y="5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7"/>
                    <a:pt x="48" y="8"/>
                    <a:pt x="49" y="9"/>
                  </a:cubicBezTo>
                  <a:cubicBezTo>
                    <a:pt x="50" y="10"/>
                    <a:pt x="50" y="11"/>
                    <a:pt x="51" y="11"/>
                  </a:cubicBezTo>
                  <a:cubicBezTo>
                    <a:pt x="51" y="12"/>
                    <a:pt x="51" y="13"/>
                    <a:pt x="52" y="14"/>
                  </a:cubicBezTo>
                  <a:cubicBezTo>
                    <a:pt x="52" y="16"/>
                    <a:pt x="53" y="18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3"/>
                    <a:pt x="52" y="24"/>
                  </a:cubicBezTo>
                  <a:cubicBezTo>
                    <a:pt x="52" y="25"/>
                    <a:pt x="51" y="26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8"/>
                    <a:pt x="50" y="29"/>
                    <a:pt x="49" y="30"/>
                  </a:cubicBezTo>
                  <a:cubicBezTo>
                    <a:pt x="50" y="30"/>
                    <a:pt x="50" y="30"/>
                    <a:pt x="51" y="30"/>
                  </a:cubicBezTo>
                  <a:cubicBezTo>
                    <a:pt x="52" y="30"/>
                    <a:pt x="53" y="30"/>
                    <a:pt x="54" y="30"/>
                  </a:cubicBezTo>
                  <a:cubicBezTo>
                    <a:pt x="55" y="31"/>
                    <a:pt x="56" y="31"/>
                    <a:pt x="57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3"/>
                    <a:pt x="48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1"/>
                    <a:pt x="45" y="41"/>
                    <a:pt x="44" y="41"/>
                  </a:cubicBezTo>
                  <a:cubicBezTo>
                    <a:pt x="43" y="41"/>
                    <a:pt x="42" y="41"/>
                    <a:pt x="41" y="42"/>
                  </a:cubicBezTo>
                  <a:cubicBezTo>
                    <a:pt x="40" y="42"/>
                    <a:pt x="39" y="43"/>
                    <a:pt x="37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29" y="37"/>
                  </a:move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7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8"/>
                    <a:pt x="39" y="27"/>
                    <a:pt x="40" y="27"/>
                  </a:cubicBezTo>
                  <a:cubicBezTo>
                    <a:pt x="40" y="26"/>
                    <a:pt x="40" y="25"/>
                    <a:pt x="40" y="25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8" y="17"/>
                  </a:cubicBezTo>
                  <a:cubicBezTo>
                    <a:pt x="37" y="16"/>
                    <a:pt x="36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8" y="13"/>
                    <a:pt x="27" y="14"/>
                  </a:cubicBezTo>
                  <a:cubicBezTo>
                    <a:pt x="25" y="14"/>
                    <a:pt x="24" y="15"/>
                    <a:pt x="22" y="1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9" y="37"/>
                    <a:pt x="29" y="37"/>
                    <a:pt x="2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796088" y="4200525"/>
              <a:ext cx="179388" cy="209550"/>
            </a:xfrm>
            <a:custGeom>
              <a:avLst/>
              <a:gdLst>
                <a:gd name="T0" fmla="*/ 28 w 66"/>
                <a:gd name="T1" fmla="*/ 10 h 77"/>
                <a:gd name="T2" fmla="*/ 25 w 66"/>
                <a:gd name="T3" fmla="*/ 11 h 77"/>
                <a:gd name="T4" fmla="*/ 20 w 66"/>
                <a:gd name="T5" fmla="*/ 14 h 77"/>
                <a:gd name="T6" fmla="*/ 17 w 66"/>
                <a:gd name="T7" fmla="*/ 17 h 77"/>
                <a:gd name="T8" fmla="*/ 14 w 66"/>
                <a:gd name="T9" fmla="*/ 20 h 77"/>
                <a:gd name="T10" fmla="*/ 14 w 66"/>
                <a:gd name="T11" fmla="*/ 27 h 77"/>
                <a:gd name="T12" fmla="*/ 16 w 66"/>
                <a:gd name="T13" fmla="*/ 31 h 77"/>
                <a:gd name="T14" fmla="*/ 19 w 66"/>
                <a:gd name="T15" fmla="*/ 32 h 77"/>
                <a:gd name="T16" fmla="*/ 20 w 66"/>
                <a:gd name="T17" fmla="*/ 33 h 77"/>
                <a:gd name="T18" fmla="*/ 22 w 66"/>
                <a:gd name="T19" fmla="*/ 33 h 77"/>
                <a:gd name="T20" fmla="*/ 25 w 66"/>
                <a:gd name="T21" fmla="*/ 32 h 77"/>
                <a:gd name="T22" fmla="*/ 37 w 66"/>
                <a:gd name="T23" fmla="*/ 29 h 77"/>
                <a:gd name="T24" fmla="*/ 41 w 66"/>
                <a:gd name="T25" fmla="*/ 29 h 77"/>
                <a:gd name="T26" fmla="*/ 49 w 66"/>
                <a:gd name="T27" fmla="*/ 29 h 77"/>
                <a:gd name="T28" fmla="*/ 52 w 66"/>
                <a:gd name="T29" fmla="*/ 30 h 77"/>
                <a:gd name="T30" fmla="*/ 55 w 66"/>
                <a:gd name="T31" fmla="*/ 31 h 77"/>
                <a:gd name="T32" fmla="*/ 60 w 66"/>
                <a:gd name="T33" fmla="*/ 35 h 77"/>
                <a:gd name="T34" fmla="*/ 65 w 66"/>
                <a:gd name="T35" fmla="*/ 42 h 77"/>
                <a:gd name="T36" fmla="*/ 66 w 66"/>
                <a:gd name="T37" fmla="*/ 50 h 77"/>
                <a:gd name="T38" fmla="*/ 64 w 66"/>
                <a:gd name="T39" fmla="*/ 59 h 77"/>
                <a:gd name="T40" fmla="*/ 57 w 66"/>
                <a:gd name="T41" fmla="*/ 67 h 77"/>
                <a:gd name="T42" fmla="*/ 50 w 66"/>
                <a:gd name="T43" fmla="*/ 73 h 77"/>
                <a:gd name="T44" fmla="*/ 43 w 66"/>
                <a:gd name="T45" fmla="*/ 77 h 77"/>
                <a:gd name="T46" fmla="*/ 41 w 66"/>
                <a:gd name="T47" fmla="*/ 76 h 77"/>
                <a:gd name="T48" fmla="*/ 33 w 66"/>
                <a:gd name="T49" fmla="*/ 67 h 77"/>
                <a:gd name="T50" fmla="*/ 39 w 66"/>
                <a:gd name="T51" fmla="*/ 65 h 77"/>
                <a:gd name="T52" fmla="*/ 39 w 66"/>
                <a:gd name="T53" fmla="*/ 65 h 77"/>
                <a:gd name="T54" fmla="*/ 43 w 66"/>
                <a:gd name="T55" fmla="*/ 64 h 77"/>
                <a:gd name="T56" fmla="*/ 48 w 66"/>
                <a:gd name="T57" fmla="*/ 60 h 77"/>
                <a:gd name="T58" fmla="*/ 50 w 66"/>
                <a:gd name="T59" fmla="*/ 58 h 77"/>
                <a:gd name="T60" fmla="*/ 53 w 66"/>
                <a:gd name="T61" fmla="*/ 52 h 77"/>
                <a:gd name="T62" fmla="*/ 53 w 66"/>
                <a:gd name="T63" fmla="*/ 48 h 77"/>
                <a:gd name="T64" fmla="*/ 52 w 66"/>
                <a:gd name="T65" fmla="*/ 46 h 77"/>
                <a:gd name="T66" fmla="*/ 51 w 66"/>
                <a:gd name="T67" fmla="*/ 45 h 77"/>
                <a:gd name="T68" fmla="*/ 48 w 66"/>
                <a:gd name="T69" fmla="*/ 43 h 77"/>
                <a:gd name="T70" fmla="*/ 47 w 66"/>
                <a:gd name="T71" fmla="*/ 42 h 77"/>
                <a:gd name="T72" fmla="*/ 43 w 66"/>
                <a:gd name="T73" fmla="*/ 42 h 77"/>
                <a:gd name="T74" fmla="*/ 34 w 66"/>
                <a:gd name="T75" fmla="*/ 43 h 77"/>
                <a:gd name="T76" fmla="*/ 24 w 66"/>
                <a:gd name="T77" fmla="*/ 45 h 77"/>
                <a:gd name="T78" fmla="*/ 16 w 66"/>
                <a:gd name="T79" fmla="*/ 45 h 77"/>
                <a:gd name="T80" fmla="*/ 10 w 66"/>
                <a:gd name="T81" fmla="*/ 43 h 77"/>
                <a:gd name="T82" fmla="*/ 8 w 66"/>
                <a:gd name="T83" fmla="*/ 42 h 77"/>
                <a:gd name="T84" fmla="*/ 5 w 66"/>
                <a:gd name="T85" fmla="*/ 39 h 77"/>
                <a:gd name="T86" fmla="*/ 2 w 66"/>
                <a:gd name="T87" fmla="*/ 36 h 77"/>
                <a:gd name="T88" fmla="*/ 0 w 66"/>
                <a:gd name="T89" fmla="*/ 28 h 77"/>
                <a:gd name="T90" fmla="*/ 1 w 66"/>
                <a:gd name="T91" fmla="*/ 20 h 77"/>
                <a:gd name="T92" fmla="*/ 3 w 66"/>
                <a:gd name="T93" fmla="*/ 16 h 77"/>
                <a:gd name="T94" fmla="*/ 9 w 66"/>
                <a:gd name="T95" fmla="*/ 9 h 77"/>
                <a:gd name="T96" fmla="*/ 9 w 66"/>
                <a:gd name="T97" fmla="*/ 9 h 77"/>
                <a:gd name="T98" fmla="*/ 12 w 66"/>
                <a:gd name="T99" fmla="*/ 6 h 77"/>
                <a:gd name="T100" fmla="*/ 15 w 66"/>
                <a:gd name="T101" fmla="*/ 4 h 77"/>
                <a:gd name="T102" fmla="*/ 18 w 66"/>
                <a:gd name="T103" fmla="*/ 2 h 77"/>
                <a:gd name="T104" fmla="*/ 22 w 66"/>
                <a:gd name="T105" fmla="*/ 0 h 77"/>
                <a:gd name="T106" fmla="*/ 29 w 66"/>
                <a:gd name="T107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77"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6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5"/>
                    <a:pt x="18" y="16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3"/>
                    <a:pt x="13" y="24"/>
                  </a:cubicBezTo>
                  <a:cubicBezTo>
                    <a:pt x="13" y="25"/>
                    <a:pt x="13" y="26"/>
                    <a:pt x="14" y="27"/>
                  </a:cubicBezTo>
                  <a:cubicBezTo>
                    <a:pt x="14" y="28"/>
                    <a:pt x="15" y="29"/>
                    <a:pt x="15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2"/>
                    <a:pt x="18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2"/>
                    <a:pt x="29" y="31"/>
                    <a:pt x="32" y="30"/>
                  </a:cubicBezTo>
                  <a:cubicBezTo>
                    <a:pt x="34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9"/>
                  </a:cubicBezTo>
                  <a:cubicBezTo>
                    <a:pt x="43" y="28"/>
                    <a:pt x="44" y="28"/>
                    <a:pt x="45" y="28"/>
                  </a:cubicBezTo>
                  <a:cubicBezTo>
                    <a:pt x="47" y="28"/>
                    <a:pt x="48" y="28"/>
                    <a:pt x="49" y="29"/>
                  </a:cubicBezTo>
                  <a:cubicBezTo>
                    <a:pt x="50" y="29"/>
                    <a:pt x="51" y="29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3" y="30"/>
                    <a:pt x="54" y="30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6" y="31"/>
                    <a:pt x="57" y="32"/>
                    <a:pt x="58" y="33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1" y="36"/>
                    <a:pt x="62" y="37"/>
                    <a:pt x="63" y="38"/>
                  </a:cubicBezTo>
                  <a:cubicBezTo>
                    <a:pt x="63" y="39"/>
                    <a:pt x="64" y="41"/>
                    <a:pt x="65" y="42"/>
                  </a:cubicBezTo>
                  <a:cubicBezTo>
                    <a:pt x="65" y="43"/>
                    <a:pt x="65" y="45"/>
                    <a:pt x="66" y="46"/>
                  </a:cubicBezTo>
                  <a:cubicBezTo>
                    <a:pt x="66" y="47"/>
                    <a:pt x="66" y="49"/>
                    <a:pt x="66" y="50"/>
                  </a:cubicBezTo>
                  <a:cubicBezTo>
                    <a:pt x="66" y="52"/>
                    <a:pt x="66" y="53"/>
                    <a:pt x="65" y="55"/>
                  </a:cubicBezTo>
                  <a:cubicBezTo>
                    <a:pt x="65" y="56"/>
                    <a:pt x="64" y="57"/>
                    <a:pt x="64" y="59"/>
                  </a:cubicBezTo>
                  <a:cubicBezTo>
                    <a:pt x="63" y="60"/>
                    <a:pt x="62" y="62"/>
                    <a:pt x="61" y="63"/>
                  </a:cubicBezTo>
                  <a:cubicBezTo>
                    <a:pt x="60" y="64"/>
                    <a:pt x="59" y="66"/>
                    <a:pt x="57" y="67"/>
                  </a:cubicBezTo>
                  <a:cubicBezTo>
                    <a:pt x="56" y="68"/>
                    <a:pt x="55" y="69"/>
                    <a:pt x="54" y="70"/>
                  </a:cubicBezTo>
                  <a:cubicBezTo>
                    <a:pt x="52" y="71"/>
                    <a:pt x="51" y="72"/>
                    <a:pt x="50" y="73"/>
                  </a:cubicBezTo>
                  <a:cubicBezTo>
                    <a:pt x="49" y="74"/>
                    <a:pt x="47" y="74"/>
                    <a:pt x="46" y="75"/>
                  </a:cubicBezTo>
                  <a:cubicBezTo>
                    <a:pt x="45" y="76"/>
                    <a:pt x="44" y="76"/>
                    <a:pt x="43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7" y="66"/>
                    <a:pt x="38" y="66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5"/>
                    <a:pt x="41" y="65"/>
                    <a:pt x="43" y="64"/>
                  </a:cubicBezTo>
                  <a:cubicBezTo>
                    <a:pt x="44" y="63"/>
                    <a:pt x="45" y="63"/>
                    <a:pt x="46" y="62"/>
                  </a:cubicBezTo>
                  <a:cubicBezTo>
                    <a:pt x="47" y="62"/>
                    <a:pt x="48" y="61"/>
                    <a:pt x="48" y="60"/>
                  </a:cubicBezTo>
                  <a:cubicBezTo>
                    <a:pt x="49" y="59"/>
                    <a:pt x="50" y="59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1" y="57"/>
                    <a:pt x="51" y="57"/>
                    <a:pt x="52" y="56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3" y="51"/>
                    <a:pt x="53" y="50"/>
                    <a:pt x="53" y="50"/>
                  </a:cubicBezTo>
                  <a:cubicBezTo>
                    <a:pt x="53" y="49"/>
                    <a:pt x="53" y="49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2" y="47"/>
                    <a:pt x="52" y="47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1" y="45"/>
                    <a:pt x="51" y="45"/>
                  </a:cubicBezTo>
                  <a:cubicBezTo>
                    <a:pt x="50" y="45"/>
                    <a:pt x="50" y="44"/>
                    <a:pt x="50" y="44"/>
                  </a:cubicBezTo>
                  <a:cubicBezTo>
                    <a:pt x="49" y="43"/>
                    <a:pt x="49" y="43"/>
                    <a:pt x="48" y="43"/>
                  </a:cubicBezTo>
                  <a:cubicBezTo>
                    <a:pt x="48" y="43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5" y="42"/>
                    <a:pt x="44" y="42"/>
                    <a:pt x="43" y="42"/>
                  </a:cubicBezTo>
                  <a:cubicBezTo>
                    <a:pt x="43" y="42"/>
                    <a:pt x="42" y="42"/>
                    <a:pt x="41" y="42"/>
                  </a:cubicBezTo>
                  <a:cubicBezTo>
                    <a:pt x="39" y="42"/>
                    <a:pt x="37" y="43"/>
                    <a:pt x="34" y="43"/>
                  </a:cubicBezTo>
                  <a:cubicBezTo>
                    <a:pt x="32" y="44"/>
                    <a:pt x="30" y="44"/>
                    <a:pt x="28" y="45"/>
                  </a:cubicBezTo>
                  <a:cubicBezTo>
                    <a:pt x="27" y="45"/>
                    <a:pt x="25" y="45"/>
                    <a:pt x="24" y="45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19" y="46"/>
                    <a:pt x="17" y="46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2" y="44"/>
                    <a:pt x="10" y="43"/>
                  </a:cubicBezTo>
                  <a:cubicBezTo>
                    <a:pt x="9" y="43"/>
                    <a:pt x="9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6" y="40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4"/>
                    <a:pt x="1" y="33"/>
                    <a:pt x="1" y="32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1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1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10"/>
                    <a:pt x="31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884988" y="4135438"/>
              <a:ext cx="177800" cy="157163"/>
            </a:xfrm>
            <a:custGeom>
              <a:avLst/>
              <a:gdLst>
                <a:gd name="T0" fmla="*/ 0 w 112"/>
                <a:gd name="T1" fmla="*/ 17 h 99"/>
                <a:gd name="T2" fmla="*/ 2 w 112"/>
                <a:gd name="T3" fmla="*/ 15 h 99"/>
                <a:gd name="T4" fmla="*/ 12 w 112"/>
                <a:gd name="T5" fmla="*/ 2 h 99"/>
                <a:gd name="T6" fmla="*/ 14 w 112"/>
                <a:gd name="T7" fmla="*/ 0 h 99"/>
                <a:gd name="T8" fmla="*/ 16 w 112"/>
                <a:gd name="T9" fmla="*/ 2 h 99"/>
                <a:gd name="T10" fmla="*/ 108 w 112"/>
                <a:gd name="T11" fmla="*/ 81 h 99"/>
                <a:gd name="T12" fmla="*/ 112 w 112"/>
                <a:gd name="T13" fmla="*/ 82 h 99"/>
                <a:gd name="T14" fmla="*/ 108 w 112"/>
                <a:gd name="T15" fmla="*/ 84 h 99"/>
                <a:gd name="T16" fmla="*/ 98 w 112"/>
                <a:gd name="T17" fmla="*/ 98 h 99"/>
                <a:gd name="T18" fmla="*/ 96 w 112"/>
                <a:gd name="T19" fmla="*/ 99 h 99"/>
                <a:gd name="T20" fmla="*/ 94 w 112"/>
                <a:gd name="T21" fmla="*/ 98 h 99"/>
                <a:gd name="T22" fmla="*/ 2 w 112"/>
                <a:gd name="T23" fmla="*/ 19 h 99"/>
                <a:gd name="T24" fmla="*/ 0 w 112"/>
                <a:gd name="T25" fmla="*/ 17 h 99"/>
                <a:gd name="T26" fmla="*/ 0 w 112"/>
                <a:gd name="T27" fmla="*/ 1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99">
                  <a:moveTo>
                    <a:pt x="0" y="17"/>
                  </a:moveTo>
                  <a:lnTo>
                    <a:pt x="2" y="15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8" y="81"/>
                  </a:lnTo>
                  <a:lnTo>
                    <a:pt x="112" y="82"/>
                  </a:lnTo>
                  <a:lnTo>
                    <a:pt x="108" y="84"/>
                  </a:lnTo>
                  <a:lnTo>
                    <a:pt x="98" y="98"/>
                  </a:lnTo>
                  <a:lnTo>
                    <a:pt x="96" y="99"/>
                  </a:lnTo>
                  <a:lnTo>
                    <a:pt x="94" y="98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942138" y="3984625"/>
              <a:ext cx="215900" cy="182563"/>
            </a:xfrm>
            <a:custGeom>
              <a:avLst/>
              <a:gdLst>
                <a:gd name="T0" fmla="*/ 33 w 136"/>
                <a:gd name="T1" fmla="*/ 55 h 115"/>
                <a:gd name="T2" fmla="*/ 17 w 136"/>
                <a:gd name="T3" fmla="*/ 78 h 115"/>
                <a:gd name="T4" fmla="*/ 16 w 136"/>
                <a:gd name="T5" fmla="*/ 81 h 115"/>
                <a:gd name="T6" fmla="*/ 14 w 136"/>
                <a:gd name="T7" fmla="*/ 79 h 115"/>
                <a:gd name="T8" fmla="*/ 2 w 136"/>
                <a:gd name="T9" fmla="*/ 73 h 115"/>
                <a:gd name="T10" fmla="*/ 0 w 136"/>
                <a:gd name="T11" fmla="*/ 71 h 115"/>
                <a:gd name="T12" fmla="*/ 2 w 136"/>
                <a:gd name="T13" fmla="*/ 67 h 115"/>
                <a:gd name="T14" fmla="*/ 45 w 136"/>
                <a:gd name="T15" fmla="*/ 2 h 115"/>
                <a:gd name="T16" fmla="*/ 46 w 136"/>
                <a:gd name="T17" fmla="*/ 0 h 115"/>
                <a:gd name="T18" fmla="*/ 48 w 136"/>
                <a:gd name="T19" fmla="*/ 2 h 115"/>
                <a:gd name="T20" fmla="*/ 60 w 136"/>
                <a:gd name="T21" fmla="*/ 9 h 115"/>
                <a:gd name="T22" fmla="*/ 62 w 136"/>
                <a:gd name="T23" fmla="*/ 11 h 115"/>
                <a:gd name="T24" fmla="*/ 60 w 136"/>
                <a:gd name="T25" fmla="*/ 12 h 115"/>
                <a:gd name="T26" fmla="*/ 45 w 136"/>
                <a:gd name="T27" fmla="*/ 36 h 115"/>
                <a:gd name="T28" fmla="*/ 132 w 136"/>
                <a:gd name="T29" fmla="*/ 95 h 115"/>
                <a:gd name="T30" fmla="*/ 136 w 136"/>
                <a:gd name="T31" fmla="*/ 97 h 115"/>
                <a:gd name="T32" fmla="*/ 134 w 136"/>
                <a:gd name="T33" fmla="*/ 98 h 115"/>
                <a:gd name="T34" fmla="*/ 125 w 136"/>
                <a:gd name="T35" fmla="*/ 112 h 115"/>
                <a:gd name="T36" fmla="*/ 124 w 136"/>
                <a:gd name="T37" fmla="*/ 115 h 115"/>
                <a:gd name="T38" fmla="*/ 120 w 136"/>
                <a:gd name="T39" fmla="*/ 114 h 115"/>
                <a:gd name="T40" fmla="*/ 33 w 136"/>
                <a:gd name="T41" fmla="*/ 55 h 115"/>
                <a:gd name="T42" fmla="*/ 33 w 136"/>
                <a:gd name="T43" fmla="*/ 5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15">
                  <a:moveTo>
                    <a:pt x="33" y="55"/>
                  </a:moveTo>
                  <a:lnTo>
                    <a:pt x="17" y="78"/>
                  </a:lnTo>
                  <a:lnTo>
                    <a:pt x="16" y="81"/>
                  </a:lnTo>
                  <a:lnTo>
                    <a:pt x="14" y="79"/>
                  </a:lnTo>
                  <a:lnTo>
                    <a:pt x="2" y="73"/>
                  </a:lnTo>
                  <a:lnTo>
                    <a:pt x="0" y="71"/>
                  </a:lnTo>
                  <a:lnTo>
                    <a:pt x="2" y="67"/>
                  </a:lnTo>
                  <a:lnTo>
                    <a:pt x="45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60" y="9"/>
                  </a:lnTo>
                  <a:lnTo>
                    <a:pt x="62" y="11"/>
                  </a:lnTo>
                  <a:lnTo>
                    <a:pt x="60" y="12"/>
                  </a:lnTo>
                  <a:lnTo>
                    <a:pt x="45" y="36"/>
                  </a:lnTo>
                  <a:lnTo>
                    <a:pt x="132" y="95"/>
                  </a:lnTo>
                  <a:lnTo>
                    <a:pt x="136" y="97"/>
                  </a:lnTo>
                  <a:lnTo>
                    <a:pt x="134" y="98"/>
                  </a:lnTo>
                  <a:lnTo>
                    <a:pt x="125" y="112"/>
                  </a:lnTo>
                  <a:lnTo>
                    <a:pt x="124" y="115"/>
                  </a:lnTo>
                  <a:lnTo>
                    <a:pt x="120" y="114"/>
                  </a:lnTo>
                  <a:lnTo>
                    <a:pt x="33" y="55"/>
                  </a:lnTo>
                  <a:lnTo>
                    <a:pt x="3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900613" y="3810000"/>
              <a:ext cx="255588" cy="234950"/>
            </a:xfrm>
            <a:custGeom>
              <a:avLst/>
              <a:gdLst>
                <a:gd name="T0" fmla="*/ 79 w 161"/>
                <a:gd name="T1" fmla="*/ 59 h 148"/>
                <a:gd name="T2" fmla="*/ 115 w 161"/>
                <a:gd name="T3" fmla="*/ 4 h 148"/>
                <a:gd name="T4" fmla="*/ 119 w 161"/>
                <a:gd name="T5" fmla="*/ 0 h 148"/>
                <a:gd name="T6" fmla="*/ 120 w 161"/>
                <a:gd name="T7" fmla="*/ 4 h 148"/>
                <a:gd name="T8" fmla="*/ 129 w 161"/>
                <a:gd name="T9" fmla="*/ 23 h 148"/>
                <a:gd name="T10" fmla="*/ 129 w 161"/>
                <a:gd name="T11" fmla="*/ 25 h 148"/>
                <a:gd name="T12" fmla="*/ 129 w 161"/>
                <a:gd name="T13" fmla="*/ 26 h 148"/>
                <a:gd name="T14" fmla="*/ 101 w 161"/>
                <a:gd name="T15" fmla="*/ 66 h 148"/>
                <a:gd name="T16" fmla="*/ 149 w 161"/>
                <a:gd name="T17" fmla="*/ 71 h 148"/>
                <a:gd name="T18" fmla="*/ 151 w 161"/>
                <a:gd name="T19" fmla="*/ 71 h 148"/>
                <a:gd name="T20" fmla="*/ 151 w 161"/>
                <a:gd name="T21" fmla="*/ 73 h 148"/>
                <a:gd name="T22" fmla="*/ 160 w 161"/>
                <a:gd name="T23" fmla="*/ 90 h 148"/>
                <a:gd name="T24" fmla="*/ 161 w 161"/>
                <a:gd name="T25" fmla="*/ 95 h 148"/>
                <a:gd name="T26" fmla="*/ 156 w 161"/>
                <a:gd name="T27" fmla="*/ 93 h 148"/>
                <a:gd name="T28" fmla="*/ 91 w 161"/>
                <a:gd name="T29" fmla="*/ 83 h 148"/>
                <a:gd name="T30" fmla="*/ 50 w 161"/>
                <a:gd name="T31" fmla="*/ 145 h 148"/>
                <a:gd name="T32" fmla="*/ 47 w 161"/>
                <a:gd name="T33" fmla="*/ 148 h 148"/>
                <a:gd name="T34" fmla="*/ 45 w 161"/>
                <a:gd name="T35" fmla="*/ 145 h 148"/>
                <a:gd name="T36" fmla="*/ 36 w 161"/>
                <a:gd name="T37" fmla="*/ 126 h 148"/>
                <a:gd name="T38" fmla="*/ 36 w 161"/>
                <a:gd name="T39" fmla="*/ 124 h 148"/>
                <a:gd name="T40" fmla="*/ 36 w 161"/>
                <a:gd name="T41" fmla="*/ 124 h 148"/>
                <a:gd name="T42" fmla="*/ 67 w 161"/>
                <a:gd name="T43" fmla="*/ 78 h 148"/>
                <a:gd name="T44" fmla="*/ 14 w 161"/>
                <a:gd name="T45" fmla="*/ 73 h 148"/>
                <a:gd name="T46" fmla="*/ 12 w 161"/>
                <a:gd name="T47" fmla="*/ 71 h 148"/>
                <a:gd name="T48" fmla="*/ 11 w 161"/>
                <a:gd name="T49" fmla="*/ 71 h 148"/>
                <a:gd name="T50" fmla="*/ 4 w 161"/>
                <a:gd name="T51" fmla="*/ 52 h 148"/>
                <a:gd name="T52" fmla="*/ 0 w 161"/>
                <a:gd name="T53" fmla="*/ 49 h 148"/>
                <a:gd name="T54" fmla="*/ 5 w 161"/>
                <a:gd name="T55" fmla="*/ 49 h 148"/>
                <a:gd name="T56" fmla="*/ 79 w 161"/>
                <a:gd name="T57" fmla="*/ 59 h 148"/>
                <a:gd name="T58" fmla="*/ 79 w 161"/>
                <a:gd name="T59" fmla="*/ 5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48">
                  <a:moveTo>
                    <a:pt x="79" y="59"/>
                  </a:moveTo>
                  <a:lnTo>
                    <a:pt x="115" y="4"/>
                  </a:lnTo>
                  <a:lnTo>
                    <a:pt x="119" y="0"/>
                  </a:lnTo>
                  <a:lnTo>
                    <a:pt x="120" y="4"/>
                  </a:lnTo>
                  <a:lnTo>
                    <a:pt x="129" y="23"/>
                  </a:lnTo>
                  <a:lnTo>
                    <a:pt x="129" y="25"/>
                  </a:lnTo>
                  <a:lnTo>
                    <a:pt x="129" y="26"/>
                  </a:lnTo>
                  <a:lnTo>
                    <a:pt x="101" y="66"/>
                  </a:lnTo>
                  <a:lnTo>
                    <a:pt x="149" y="71"/>
                  </a:lnTo>
                  <a:lnTo>
                    <a:pt x="151" y="71"/>
                  </a:lnTo>
                  <a:lnTo>
                    <a:pt x="151" y="73"/>
                  </a:lnTo>
                  <a:lnTo>
                    <a:pt x="160" y="90"/>
                  </a:lnTo>
                  <a:lnTo>
                    <a:pt x="161" y="95"/>
                  </a:lnTo>
                  <a:lnTo>
                    <a:pt x="156" y="93"/>
                  </a:lnTo>
                  <a:lnTo>
                    <a:pt x="91" y="83"/>
                  </a:lnTo>
                  <a:lnTo>
                    <a:pt x="50" y="145"/>
                  </a:lnTo>
                  <a:lnTo>
                    <a:pt x="47" y="148"/>
                  </a:lnTo>
                  <a:lnTo>
                    <a:pt x="45" y="145"/>
                  </a:lnTo>
                  <a:lnTo>
                    <a:pt x="36" y="126"/>
                  </a:lnTo>
                  <a:lnTo>
                    <a:pt x="36" y="124"/>
                  </a:lnTo>
                  <a:lnTo>
                    <a:pt x="36" y="124"/>
                  </a:lnTo>
                  <a:lnTo>
                    <a:pt x="67" y="78"/>
                  </a:lnTo>
                  <a:lnTo>
                    <a:pt x="14" y="73"/>
                  </a:lnTo>
                  <a:lnTo>
                    <a:pt x="12" y="71"/>
                  </a:lnTo>
                  <a:lnTo>
                    <a:pt x="11" y="71"/>
                  </a:lnTo>
                  <a:lnTo>
                    <a:pt x="4" y="52"/>
                  </a:lnTo>
                  <a:lnTo>
                    <a:pt x="0" y="49"/>
                  </a:lnTo>
                  <a:lnTo>
                    <a:pt x="5" y="49"/>
                  </a:lnTo>
                  <a:lnTo>
                    <a:pt x="79" y="59"/>
                  </a:ln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003800" y="3990975"/>
              <a:ext cx="192088" cy="133350"/>
            </a:xfrm>
            <a:custGeom>
              <a:avLst/>
              <a:gdLst>
                <a:gd name="T0" fmla="*/ 109 w 121"/>
                <a:gd name="T1" fmla="*/ 0 h 84"/>
                <a:gd name="T2" fmla="*/ 110 w 121"/>
                <a:gd name="T3" fmla="*/ 2 h 84"/>
                <a:gd name="T4" fmla="*/ 119 w 121"/>
                <a:gd name="T5" fmla="*/ 15 h 84"/>
                <a:gd name="T6" fmla="*/ 121 w 121"/>
                <a:gd name="T7" fmla="*/ 19 h 84"/>
                <a:gd name="T8" fmla="*/ 119 w 121"/>
                <a:gd name="T9" fmla="*/ 20 h 84"/>
                <a:gd name="T10" fmla="*/ 14 w 121"/>
                <a:gd name="T11" fmla="*/ 82 h 84"/>
                <a:gd name="T12" fmla="*/ 12 w 121"/>
                <a:gd name="T13" fmla="*/ 84 h 84"/>
                <a:gd name="T14" fmla="*/ 11 w 121"/>
                <a:gd name="T15" fmla="*/ 82 h 84"/>
                <a:gd name="T16" fmla="*/ 2 w 121"/>
                <a:gd name="T17" fmla="*/ 67 h 84"/>
                <a:gd name="T18" fmla="*/ 0 w 121"/>
                <a:gd name="T19" fmla="*/ 65 h 84"/>
                <a:gd name="T20" fmla="*/ 4 w 121"/>
                <a:gd name="T21" fmla="*/ 63 h 84"/>
                <a:gd name="T22" fmla="*/ 107 w 121"/>
                <a:gd name="T23" fmla="*/ 0 h 84"/>
                <a:gd name="T24" fmla="*/ 109 w 121"/>
                <a:gd name="T25" fmla="*/ 0 h 84"/>
                <a:gd name="T26" fmla="*/ 109 w 121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4">
                  <a:moveTo>
                    <a:pt x="109" y="0"/>
                  </a:moveTo>
                  <a:lnTo>
                    <a:pt x="110" y="2"/>
                  </a:lnTo>
                  <a:lnTo>
                    <a:pt x="119" y="15"/>
                  </a:lnTo>
                  <a:lnTo>
                    <a:pt x="121" y="19"/>
                  </a:lnTo>
                  <a:lnTo>
                    <a:pt x="119" y="2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4" y="63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5070475" y="4067175"/>
              <a:ext cx="214313" cy="204788"/>
            </a:xfrm>
            <a:custGeom>
              <a:avLst/>
              <a:gdLst>
                <a:gd name="T0" fmla="*/ 58 w 79"/>
                <a:gd name="T1" fmla="*/ 0 h 75"/>
                <a:gd name="T2" fmla="*/ 59 w 79"/>
                <a:gd name="T3" fmla="*/ 1 h 75"/>
                <a:gd name="T4" fmla="*/ 69 w 79"/>
                <a:gd name="T5" fmla="*/ 15 h 75"/>
                <a:gd name="T6" fmla="*/ 74 w 79"/>
                <a:gd name="T7" fmla="*/ 21 h 75"/>
                <a:gd name="T8" fmla="*/ 74 w 79"/>
                <a:gd name="T9" fmla="*/ 21 h 75"/>
                <a:gd name="T10" fmla="*/ 76 w 79"/>
                <a:gd name="T11" fmla="*/ 26 h 75"/>
                <a:gd name="T12" fmla="*/ 76 w 79"/>
                <a:gd name="T13" fmla="*/ 26 h 75"/>
                <a:gd name="T14" fmla="*/ 78 w 79"/>
                <a:gd name="T15" fmla="*/ 31 h 75"/>
                <a:gd name="T16" fmla="*/ 79 w 79"/>
                <a:gd name="T17" fmla="*/ 35 h 75"/>
                <a:gd name="T18" fmla="*/ 79 w 79"/>
                <a:gd name="T19" fmla="*/ 38 h 75"/>
                <a:gd name="T20" fmla="*/ 78 w 79"/>
                <a:gd name="T21" fmla="*/ 42 h 75"/>
                <a:gd name="T22" fmla="*/ 78 w 79"/>
                <a:gd name="T23" fmla="*/ 46 h 75"/>
                <a:gd name="T24" fmla="*/ 76 w 79"/>
                <a:gd name="T25" fmla="*/ 50 h 75"/>
                <a:gd name="T26" fmla="*/ 74 w 79"/>
                <a:gd name="T27" fmla="*/ 54 h 75"/>
                <a:gd name="T28" fmla="*/ 74 w 79"/>
                <a:gd name="T29" fmla="*/ 54 h 75"/>
                <a:gd name="T30" fmla="*/ 72 w 79"/>
                <a:gd name="T31" fmla="*/ 58 h 75"/>
                <a:gd name="T32" fmla="*/ 68 w 79"/>
                <a:gd name="T33" fmla="*/ 62 h 75"/>
                <a:gd name="T34" fmla="*/ 64 w 79"/>
                <a:gd name="T35" fmla="*/ 66 h 75"/>
                <a:gd name="T36" fmla="*/ 57 w 79"/>
                <a:gd name="T37" fmla="*/ 70 h 75"/>
                <a:gd name="T38" fmla="*/ 51 w 79"/>
                <a:gd name="T39" fmla="*/ 73 h 75"/>
                <a:gd name="T40" fmla="*/ 44 w 79"/>
                <a:gd name="T41" fmla="*/ 75 h 75"/>
                <a:gd name="T42" fmla="*/ 44 w 79"/>
                <a:gd name="T43" fmla="*/ 75 h 75"/>
                <a:gd name="T44" fmla="*/ 37 w 79"/>
                <a:gd name="T45" fmla="*/ 75 h 75"/>
                <a:gd name="T46" fmla="*/ 37 w 79"/>
                <a:gd name="T47" fmla="*/ 75 h 75"/>
                <a:gd name="T48" fmla="*/ 29 w 79"/>
                <a:gd name="T49" fmla="*/ 73 h 75"/>
                <a:gd name="T50" fmla="*/ 22 w 79"/>
                <a:gd name="T51" fmla="*/ 70 h 75"/>
                <a:gd name="T52" fmla="*/ 15 w 79"/>
                <a:gd name="T53" fmla="*/ 64 h 75"/>
                <a:gd name="T54" fmla="*/ 8 w 79"/>
                <a:gd name="T55" fmla="*/ 56 h 75"/>
                <a:gd name="T56" fmla="*/ 1 w 79"/>
                <a:gd name="T57" fmla="*/ 47 h 75"/>
                <a:gd name="T58" fmla="*/ 0 w 79"/>
                <a:gd name="T59" fmla="*/ 46 h 75"/>
                <a:gd name="T60" fmla="*/ 1 w 79"/>
                <a:gd name="T61" fmla="*/ 44 h 75"/>
                <a:gd name="T62" fmla="*/ 57 w 79"/>
                <a:gd name="T63" fmla="*/ 1 h 75"/>
                <a:gd name="T64" fmla="*/ 58 w 79"/>
                <a:gd name="T65" fmla="*/ 0 h 75"/>
                <a:gd name="T66" fmla="*/ 16 w 79"/>
                <a:gd name="T67" fmla="*/ 49 h 75"/>
                <a:gd name="T68" fmla="*/ 19 w 79"/>
                <a:gd name="T69" fmla="*/ 52 h 75"/>
                <a:gd name="T70" fmla="*/ 27 w 79"/>
                <a:gd name="T71" fmla="*/ 60 h 75"/>
                <a:gd name="T72" fmla="*/ 36 w 79"/>
                <a:gd name="T73" fmla="*/ 63 h 75"/>
                <a:gd name="T74" fmla="*/ 36 w 79"/>
                <a:gd name="T75" fmla="*/ 63 h 75"/>
                <a:gd name="T76" fmla="*/ 36 w 79"/>
                <a:gd name="T77" fmla="*/ 63 h 75"/>
                <a:gd name="T78" fmla="*/ 36 w 79"/>
                <a:gd name="T79" fmla="*/ 63 h 75"/>
                <a:gd name="T80" fmla="*/ 45 w 79"/>
                <a:gd name="T81" fmla="*/ 61 h 75"/>
                <a:gd name="T82" fmla="*/ 55 w 79"/>
                <a:gd name="T83" fmla="*/ 55 h 75"/>
                <a:gd name="T84" fmla="*/ 59 w 79"/>
                <a:gd name="T85" fmla="*/ 52 h 75"/>
                <a:gd name="T86" fmla="*/ 59 w 79"/>
                <a:gd name="T87" fmla="*/ 52 h 75"/>
                <a:gd name="T88" fmla="*/ 62 w 79"/>
                <a:gd name="T89" fmla="*/ 48 h 75"/>
                <a:gd name="T90" fmla="*/ 62 w 79"/>
                <a:gd name="T91" fmla="*/ 48 h 75"/>
                <a:gd name="T92" fmla="*/ 65 w 79"/>
                <a:gd name="T93" fmla="*/ 44 h 75"/>
                <a:gd name="T94" fmla="*/ 66 w 79"/>
                <a:gd name="T95" fmla="*/ 40 h 75"/>
                <a:gd name="T96" fmla="*/ 66 w 79"/>
                <a:gd name="T97" fmla="*/ 36 h 75"/>
                <a:gd name="T98" fmla="*/ 66 w 79"/>
                <a:gd name="T99" fmla="*/ 36 h 75"/>
                <a:gd name="T100" fmla="*/ 65 w 79"/>
                <a:gd name="T101" fmla="*/ 31 h 75"/>
                <a:gd name="T102" fmla="*/ 63 w 79"/>
                <a:gd name="T103" fmla="*/ 26 h 75"/>
                <a:gd name="T104" fmla="*/ 60 w 79"/>
                <a:gd name="T105" fmla="*/ 21 h 75"/>
                <a:gd name="T106" fmla="*/ 57 w 79"/>
                <a:gd name="T107" fmla="*/ 17 h 75"/>
                <a:gd name="T108" fmla="*/ 16 w 79"/>
                <a:gd name="T109" fmla="*/ 4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75">
                  <a:moveTo>
                    <a:pt x="58" y="0"/>
                  </a:moveTo>
                  <a:cubicBezTo>
                    <a:pt x="59" y="1"/>
                    <a:pt x="59" y="1"/>
                    <a:pt x="59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7"/>
                    <a:pt x="72" y="19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3"/>
                    <a:pt x="76" y="24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7" y="28"/>
                    <a:pt x="77" y="29"/>
                    <a:pt x="78" y="31"/>
                  </a:cubicBezTo>
                  <a:cubicBezTo>
                    <a:pt x="78" y="32"/>
                    <a:pt x="78" y="34"/>
                    <a:pt x="79" y="35"/>
                  </a:cubicBezTo>
                  <a:cubicBezTo>
                    <a:pt x="79" y="36"/>
                    <a:pt x="79" y="37"/>
                    <a:pt x="79" y="38"/>
                  </a:cubicBezTo>
                  <a:cubicBezTo>
                    <a:pt x="79" y="40"/>
                    <a:pt x="79" y="41"/>
                    <a:pt x="78" y="42"/>
                  </a:cubicBezTo>
                  <a:cubicBezTo>
                    <a:pt x="78" y="43"/>
                    <a:pt x="78" y="45"/>
                    <a:pt x="78" y="46"/>
                  </a:cubicBezTo>
                  <a:cubicBezTo>
                    <a:pt x="77" y="47"/>
                    <a:pt x="77" y="49"/>
                    <a:pt x="76" y="50"/>
                  </a:cubicBezTo>
                  <a:cubicBezTo>
                    <a:pt x="76" y="51"/>
                    <a:pt x="75" y="53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5"/>
                    <a:pt x="73" y="57"/>
                    <a:pt x="72" y="58"/>
                  </a:cubicBezTo>
                  <a:cubicBezTo>
                    <a:pt x="71" y="59"/>
                    <a:pt x="69" y="61"/>
                    <a:pt x="68" y="62"/>
                  </a:cubicBezTo>
                  <a:cubicBezTo>
                    <a:pt x="67" y="63"/>
                    <a:pt x="65" y="65"/>
                    <a:pt x="64" y="66"/>
                  </a:cubicBezTo>
                  <a:cubicBezTo>
                    <a:pt x="62" y="67"/>
                    <a:pt x="60" y="69"/>
                    <a:pt x="57" y="70"/>
                  </a:cubicBezTo>
                  <a:cubicBezTo>
                    <a:pt x="55" y="71"/>
                    <a:pt x="53" y="72"/>
                    <a:pt x="51" y="73"/>
                  </a:cubicBezTo>
                  <a:cubicBezTo>
                    <a:pt x="48" y="74"/>
                    <a:pt x="46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5"/>
                    <a:pt x="39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5"/>
                    <a:pt x="32" y="74"/>
                    <a:pt x="29" y="73"/>
                  </a:cubicBezTo>
                  <a:cubicBezTo>
                    <a:pt x="27" y="72"/>
                    <a:pt x="25" y="71"/>
                    <a:pt x="22" y="70"/>
                  </a:cubicBezTo>
                  <a:cubicBezTo>
                    <a:pt x="20" y="68"/>
                    <a:pt x="17" y="66"/>
                    <a:pt x="15" y="64"/>
                  </a:cubicBezTo>
                  <a:cubicBezTo>
                    <a:pt x="13" y="62"/>
                    <a:pt x="10" y="59"/>
                    <a:pt x="8" y="5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0"/>
                    <a:pt x="58" y="0"/>
                  </a:cubicBezTo>
                  <a:close/>
                  <a:moveTo>
                    <a:pt x="16" y="49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2" y="56"/>
                    <a:pt x="24" y="58"/>
                    <a:pt x="27" y="60"/>
                  </a:cubicBezTo>
                  <a:cubicBezTo>
                    <a:pt x="30" y="61"/>
                    <a:pt x="33" y="62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3"/>
                    <a:pt x="42" y="62"/>
                    <a:pt x="45" y="61"/>
                  </a:cubicBezTo>
                  <a:cubicBezTo>
                    <a:pt x="49" y="60"/>
                    <a:pt x="52" y="58"/>
                    <a:pt x="55" y="55"/>
                  </a:cubicBezTo>
                  <a:cubicBezTo>
                    <a:pt x="57" y="54"/>
                    <a:pt x="58" y="53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0"/>
                    <a:pt x="61" y="49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7"/>
                    <a:pt x="64" y="45"/>
                    <a:pt x="65" y="44"/>
                  </a:cubicBezTo>
                  <a:cubicBezTo>
                    <a:pt x="65" y="43"/>
                    <a:pt x="66" y="41"/>
                    <a:pt x="66" y="40"/>
                  </a:cubicBezTo>
                  <a:cubicBezTo>
                    <a:pt x="66" y="39"/>
                    <a:pt x="66" y="37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4"/>
                    <a:pt x="66" y="32"/>
                    <a:pt x="65" y="31"/>
                  </a:cubicBezTo>
                  <a:cubicBezTo>
                    <a:pt x="65" y="29"/>
                    <a:pt x="64" y="28"/>
                    <a:pt x="63" y="26"/>
                  </a:cubicBezTo>
                  <a:cubicBezTo>
                    <a:pt x="62" y="24"/>
                    <a:pt x="61" y="22"/>
                    <a:pt x="60" y="2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16" y="49"/>
                    <a:pt x="16" y="49"/>
                    <a:pt x="1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5205413" y="4208463"/>
              <a:ext cx="169863" cy="166688"/>
            </a:xfrm>
            <a:custGeom>
              <a:avLst/>
              <a:gdLst>
                <a:gd name="T0" fmla="*/ 91 w 107"/>
                <a:gd name="T1" fmla="*/ 0 h 105"/>
                <a:gd name="T2" fmla="*/ 93 w 107"/>
                <a:gd name="T3" fmla="*/ 4 h 105"/>
                <a:gd name="T4" fmla="*/ 105 w 107"/>
                <a:gd name="T5" fmla="*/ 16 h 105"/>
                <a:gd name="T6" fmla="*/ 107 w 107"/>
                <a:gd name="T7" fmla="*/ 17 h 105"/>
                <a:gd name="T8" fmla="*/ 105 w 107"/>
                <a:gd name="T9" fmla="*/ 19 h 105"/>
                <a:gd name="T10" fmla="*/ 18 w 107"/>
                <a:gd name="T11" fmla="*/ 103 h 105"/>
                <a:gd name="T12" fmla="*/ 16 w 107"/>
                <a:gd name="T13" fmla="*/ 105 h 105"/>
                <a:gd name="T14" fmla="*/ 14 w 107"/>
                <a:gd name="T15" fmla="*/ 103 h 105"/>
                <a:gd name="T16" fmla="*/ 2 w 107"/>
                <a:gd name="T17" fmla="*/ 91 h 105"/>
                <a:gd name="T18" fmla="*/ 0 w 107"/>
                <a:gd name="T19" fmla="*/ 90 h 105"/>
                <a:gd name="T20" fmla="*/ 2 w 107"/>
                <a:gd name="T21" fmla="*/ 88 h 105"/>
                <a:gd name="T22" fmla="*/ 90 w 107"/>
                <a:gd name="T23" fmla="*/ 4 h 105"/>
                <a:gd name="T24" fmla="*/ 91 w 107"/>
                <a:gd name="T25" fmla="*/ 0 h 105"/>
                <a:gd name="T26" fmla="*/ 91 w 107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5">
                  <a:moveTo>
                    <a:pt x="91" y="0"/>
                  </a:moveTo>
                  <a:lnTo>
                    <a:pt x="93" y="4"/>
                  </a:lnTo>
                  <a:lnTo>
                    <a:pt x="105" y="16"/>
                  </a:lnTo>
                  <a:lnTo>
                    <a:pt x="107" y="17"/>
                  </a:lnTo>
                  <a:lnTo>
                    <a:pt x="105" y="19"/>
                  </a:lnTo>
                  <a:lnTo>
                    <a:pt x="18" y="103"/>
                  </a:lnTo>
                  <a:lnTo>
                    <a:pt x="16" y="105"/>
                  </a:lnTo>
                  <a:lnTo>
                    <a:pt x="14" y="103"/>
                  </a:lnTo>
                  <a:lnTo>
                    <a:pt x="2" y="91"/>
                  </a:lnTo>
                  <a:lnTo>
                    <a:pt x="0" y="90"/>
                  </a:lnTo>
                  <a:lnTo>
                    <a:pt x="2" y="88"/>
                  </a:lnTo>
                  <a:lnTo>
                    <a:pt x="90" y="4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5272088" y="4295775"/>
              <a:ext cx="209550" cy="227013"/>
            </a:xfrm>
            <a:custGeom>
              <a:avLst/>
              <a:gdLst>
                <a:gd name="T0" fmla="*/ 132 w 132"/>
                <a:gd name="T1" fmla="*/ 14 h 143"/>
                <a:gd name="T2" fmla="*/ 130 w 132"/>
                <a:gd name="T3" fmla="*/ 16 h 143"/>
                <a:gd name="T4" fmla="*/ 94 w 132"/>
                <a:gd name="T5" fmla="*/ 139 h 143"/>
                <a:gd name="T6" fmla="*/ 92 w 132"/>
                <a:gd name="T7" fmla="*/ 143 h 143"/>
                <a:gd name="T8" fmla="*/ 89 w 132"/>
                <a:gd name="T9" fmla="*/ 141 h 143"/>
                <a:gd name="T10" fmla="*/ 75 w 132"/>
                <a:gd name="T11" fmla="*/ 131 h 143"/>
                <a:gd name="T12" fmla="*/ 73 w 132"/>
                <a:gd name="T13" fmla="*/ 129 h 143"/>
                <a:gd name="T14" fmla="*/ 73 w 132"/>
                <a:gd name="T15" fmla="*/ 127 h 143"/>
                <a:gd name="T16" fmla="*/ 84 w 132"/>
                <a:gd name="T17" fmla="*/ 96 h 143"/>
                <a:gd name="T18" fmla="*/ 46 w 132"/>
                <a:gd name="T19" fmla="*/ 69 h 143"/>
                <a:gd name="T20" fmla="*/ 20 w 132"/>
                <a:gd name="T21" fmla="*/ 88 h 143"/>
                <a:gd name="T22" fmla="*/ 18 w 132"/>
                <a:gd name="T23" fmla="*/ 88 h 143"/>
                <a:gd name="T24" fmla="*/ 17 w 132"/>
                <a:gd name="T25" fmla="*/ 88 h 143"/>
                <a:gd name="T26" fmla="*/ 3 w 132"/>
                <a:gd name="T27" fmla="*/ 78 h 143"/>
                <a:gd name="T28" fmla="*/ 0 w 132"/>
                <a:gd name="T29" fmla="*/ 74 h 143"/>
                <a:gd name="T30" fmla="*/ 3 w 132"/>
                <a:gd name="T31" fmla="*/ 72 h 143"/>
                <a:gd name="T32" fmla="*/ 111 w 132"/>
                <a:gd name="T33" fmla="*/ 2 h 143"/>
                <a:gd name="T34" fmla="*/ 113 w 132"/>
                <a:gd name="T35" fmla="*/ 0 h 143"/>
                <a:gd name="T36" fmla="*/ 114 w 132"/>
                <a:gd name="T37" fmla="*/ 2 h 143"/>
                <a:gd name="T38" fmla="*/ 130 w 132"/>
                <a:gd name="T39" fmla="*/ 12 h 143"/>
                <a:gd name="T40" fmla="*/ 132 w 132"/>
                <a:gd name="T41" fmla="*/ 14 h 143"/>
                <a:gd name="T42" fmla="*/ 132 w 132"/>
                <a:gd name="T43" fmla="*/ 14 h 143"/>
                <a:gd name="T44" fmla="*/ 89 w 132"/>
                <a:gd name="T45" fmla="*/ 78 h 143"/>
                <a:gd name="T46" fmla="*/ 106 w 132"/>
                <a:gd name="T47" fmla="*/ 28 h 143"/>
                <a:gd name="T48" fmla="*/ 63 w 132"/>
                <a:gd name="T49" fmla="*/ 59 h 143"/>
                <a:gd name="T50" fmla="*/ 89 w 132"/>
                <a:gd name="T51" fmla="*/ 78 h 143"/>
                <a:gd name="T52" fmla="*/ 89 w 132"/>
                <a:gd name="T53" fmla="*/ 7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43">
                  <a:moveTo>
                    <a:pt x="132" y="14"/>
                  </a:moveTo>
                  <a:lnTo>
                    <a:pt x="130" y="16"/>
                  </a:lnTo>
                  <a:lnTo>
                    <a:pt x="94" y="139"/>
                  </a:lnTo>
                  <a:lnTo>
                    <a:pt x="92" y="143"/>
                  </a:lnTo>
                  <a:lnTo>
                    <a:pt x="89" y="141"/>
                  </a:lnTo>
                  <a:lnTo>
                    <a:pt x="75" y="131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84" y="96"/>
                  </a:lnTo>
                  <a:lnTo>
                    <a:pt x="46" y="69"/>
                  </a:lnTo>
                  <a:lnTo>
                    <a:pt x="20" y="88"/>
                  </a:lnTo>
                  <a:lnTo>
                    <a:pt x="18" y="88"/>
                  </a:lnTo>
                  <a:lnTo>
                    <a:pt x="17" y="88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72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4" y="2"/>
                  </a:lnTo>
                  <a:lnTo>
                    <a:pt x="130" y="12"/>
                  </a:lnTo>
                  <a:lnTo>
                    <a:pt x="132" y="14"/>
                  </a:lnTo>
                  <a:lnTo>
                    <a:pt x="132" y="14"/>
                  </a:lnTo>
                  <a:close/>
                  <a:moveTo>
                    <a:pt x="89" y="78"/>
                  </a:moveTo>
                  <a:lnTo>
                    <a:pt x="106" y="28"/>
                  </a:lnTo>
                  <a:lnTo>
                    <a:pt x="63" y="59"/>
                  </a:lnTo>
                  <a:lnTo>
                    <a:pt x="89" y="78"/>
                  </a:lnTo>
                  <a:lnTo>
                    <a:pt x="8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467350" y="4370388"/>
              <a:ext cx="223838" cy="247650"/>
            </a:xfrm>
            <a:custGeom>
              <a:avLst/>
              <a:gdLst>
                <a:gd name="T0" fmla="*/ 57 w 141"/>
                <a:gd name="T1" fmla="*/ 0 h 156"/>
                <a:gd name="T2" fmla="*/ 60 w 141"/>
                <a:gd name="T3" fmla="*/ 1 h 156"/>
                <a:gd name="T4" fmla="*/ 79 w 141"/>
                <a:gd name="T5" fmla="*/ 10 h 156"/>
                <a:gd name="T6" fmla="*/ 79 w 141"/>
                <a:gd name="T7" fmla="*/ 12 h 156"/>
                <a:gd name="T8" fmla="*/ 81 w 141"/>
                <a:gd name="T9" fmla="*/ 13 h 156"/>
                <a:gd name="T10" fmla="*/ 81 w 141"/>
                <a:gd name="T11" fmla="*/ 113 h 156"/>
                <a:gd name="T12" fmla="*/ 120 w 141"/>
                <a:gd name="T13" fmla="*/ 34 h 156"/>
                <a:gd name="T14" fmla="*/ 122 w 141"/>
                <a:gd name="T15" fmla="*/ 32 h 156"/>
                <a:gd name="T16" fmla="*/ 123 w 141"/>
                <a:gd name="T17" fmla="*/ 32 h 156"/>
                <a:gd name="T18" fmla="*/ 137 w 141"/>
                <a:gd name="T19" fmla="*/ 39 h 156"/>
                <a:gd name="T20" fmla="*/ 141 w 141"/>
                <a:gd name="T21" fmla="*/ 41 h 156"/>
                <a:gd name="T22" fmla="*/ 139 w 141"/>
                <a:gd name="T23" fmla="*/ 44 h 156"/>
                <a:gd name="T24" fmla="*/ 86 w 141"/>
                <a:gd name="T25" fmla="*/ 152 h 156"/>
                <a:gd name="T26" fmla="*/ 84 w 141"/>
                <a:gd name="T27" fmla="*/ 156 h 156"/>
                <a:gd name="T28" fmla="*/ 82 w 141"/>
                <a:gd name="T29" fmla="*/ 154 h 156"/>
                <a:gd name="T30" fmla="*/ 63 w 141"/>
                <a:gd name="T31" fmla="*/ 144 h 156"/>
                <a:gd name="T32" fmla="*/ 62 w 141"/>
                <a:gd name="T33" fmla="*/ 144 h 156"/>
                <a:gd name="T34" fmla="*/ 62 w 141"/>
                <a:gd name="T35" fmla="*/ 142 h 156"/>
                <a:gd name="T36" fmla="*/ 60 w 141"/>
                <a:gd name="T37" fmla="*/ 43 h 156"/>
                <a:gd name="T38" fmla="*/ 22 w 141"/>
                <a:gd name="T39" fmla="*/ 122 h 156"/>
                <a:gd name="T40" fmla="*/ 21 w 141"/>
                <a:gd name="T41" fmla="*/ 123 h 156"/>
                <a:gd name="T42" fmla="*/ 17 w 141"/>
                <a:gd name="T43" fmla="*/ 122 h 156"/>
                <a:gd name="T44" fmla="*/ 3 w 141"/>
                <a:gd name="T45" fmla="*/ 115 h 156"/>
                <a:gd name="T46" fmla="*/ 0 w 141"/>
                <a:gd name="T47" fmla="*/ 113 h 156"/>
                <a:gd name="T48" fmla="*/ 2 w 141"/>
                <a:gd name="T49" fmla="*/ 111 h 156"/>
                <a:gd name="T50" fmla="*/ 55 w 141"/>
                <a:gd name="T51" fmla="*/ 3 h 156"/>
                <a:gd name="T52" fmla="*/ 57 w 141"/>
                <a:gd name="T53" fmla="*/ 0 h 156"/>
                <a:gd name="T54" fmla="*/ 57 w 141"/>
                <a:gd name="T5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156">
                  <a:moveTo>
                    <a:pt x="57" y="0"/>
                  </a:moveTo>
                  <a:lnTo>
                    <a:pt x="60" y="1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1" y="13"/>
                  </a:lnTo>
                  <a:lnTo>
                    <a:pt x="81" y="113"/>
                  </a:lnTo>
                  <a:lnTo>
                    <a:pt x="120" y="34"/>
                  </a:lnTo>
                  <a:lnTo>
                    <a:pt x="122" y="32"/>
                  </a:lnTo>
                  <a:lnTo>
                    <a:pt x="123" y="32"/>
                  </a:lnTo>
                  <a:lnTo>
                    <a:pt x="137" y="39"/>
                  </a:lnTo>
                  <a:lnTo>
                    <a:pt x="141" y="41"/>
                  </a:lnTo>
                  <a:lnTo>
                    <a:pt x="139" y="44"/>
                  </a:lnTo>
                  <a:lnTo>
                    <a:pt x="86" y="152"/>
                  </a:lnTo>
                  <a:lnTo>
                    <a:pt x="84" y="156"/>
                  </a:lnTo>
                  <a:lnTo>
                    <a:pt x="82" y="154"/>
                  </a:lnTo>
                  <a:lnTo>
                    <a:pt x="63" y="144"/>
                  </a:lnTo>
                  <a:lnTo>
                    <a:pt x="62" y="144"/>
                  </a:lnTo>
                  <a:lnTo>
                    <a:pt x="62" y="142"/>
                  </a:lnTo>
                  <a:lnTo>
                    <a:pt x="60" y="43"/>
                  </a:lnTo>
                  <a:lnTo>
                    <a:pt x="22" y="122"/>
                  </a:lnTo>
                  <a:lnTo>
                    <a:pt x="21" y="123"/>
                  </a:lnTo>
                  <a:lnTo>
                    <a:pt x="17" y="122"/>
                  </a:lnTo>
                  <a:lnTo>
                    <a:pt x="3" y="115"/>
                  </a:lnTo>
                  <a:lnTo>
                    <a:pt x="0" y="113"/>
                  </a:lnTo>
                  <a:lnTo>
                    <a:pt x="2" y="111"/>
                  </a:lnTo>
                  <a:lnTo>
                    <a:pt x="55" y="3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7032625" y="3802063"/>
              <a:ext cx="225425" cy="174625"/>
            </a:xfrm>
            <a:custGeom>
              <a:avLst/>
              <a:gdLst>
                <a:gd name="T0" fmla="*/ 85 w 142"/>
                <a:gd name="T1" fmla="*/ 90 h 110"/>
                <a:gd name="T2" fmla="*/ 5 w 142"/>
                <a:gd name="T3" fmla="*/ 98 h 110"/>
                <a:gd name="T4" fmla="*/ 0 w 142"/>
                <a:gd name="T5" fmla="*/ 98 h 110"/>
                <a:gd name="T6" fmla="*/ 3 w 142"/>
                <a:gd name="T7" fmla="*/ 95 h 110"/>
                <a:gd name="T8" fmla="*/ 10 w 142"/>
                <a:gd name="T9" fmla="*/ 76 h 110"/>
                <a:gd name="T10" fmla="*/ 10 w 142"/>
                <a:gd name="T11" fmla="*/ 74 h 110"/>
                <a:gd name="T12" fmla="*/ 12 w 142"/>
                <a:gd name="T13" fmla="*/ 74 h 110"/>
                <a:gd name="T14" fmla="*/ 68 w 142"/>
                <a:gd name="T15" fmla="*/ 69 h 110"/>
                <a:gd name="T16" fmla="*/ 34 w 142"/>
                <a:gd name="T17" fmla="*/ 24 h 110"/>
                <a:gd name="T18" fmla="*/ 32 w 142"/>
                <a:gd name="T19" fmla="*/ 24 h 110"/>
                <a:gd name="T20" fmla="*/ 34 w 142"/>
                <a:gd name="T21" fmla="*/ 23 h 110"/>
                <a:gd name="T22" fmla="*/ 41 w 142"/>
                <a:gd name="T23" fmla="*/ 5 h 110"/>
                <a:gd name="T24" fmla="*/ 43 w 142"/>
                <a:gd name="T25" fmla="*/ 0 h 110"/>
                <a:gd name="T26" fmla="*/ 46 w 142"/>
                <a:gd name="T27" fmla="*/ 4 h 110"/>
                <a:gd name="T28" fmla="*/ 94 w 142"/>
                <a:gd name="T29" fmla="*/ 69 h 110"/>
                <a:gd name="T30" fmla="*/ 140 w 142"/>
                <a:gd name="T31" fmla="*/ 90 h 110"/>
                <a:gd name="T32" fmla="*/ 142 w 142"/>
                <a:gd name="T33" fmla="*/ 90 h 110"/>
                <a:gd name="T34" fmla="*/ 142 w 142"/>
                <a:gd name="T35" fmla="*/ 93 h 110"/>
                <a:gd name="T36" fmla="*/ 135 w 142"/>
                <a:gd name="T37" fmla="*/ 109 h 110"/>
                <a:gd name="T38" fmla="*/ 133 w 142"/>
                <a:gd name="T39" fmla="*/ 110 h 110"/>
                <a:gd name="T40" fmla="*/ 130 w 142"/>
                <a:gd name="T41" fmla="*/ 110 h 110"/>
                <a:gd name="T42" fmla="*/ 85 w 142"/>
                <a:gd name="T43" fmla="*/ 90 h 110"/>
                <a:gd name="T44" fmla="*/ 85 w 142"/>
                <a:gd name="T4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" h="110">
                  <a:moveTo>
                    <a:pt x="85" y="90"/>
                  </a:moveTo>
                  <a:lnTo>
                    <a:pt x="5" y="9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0" y="76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68" y="69"/>
                  </a:lnTo>
                  <a:lnTo>
                    <a:pt x="34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41" y="5"/>
                  </a:lnTo>
                  <a:lnTo>
                    <a:pt x="43" y="0"/>
                  </a:lnTo>
                  <a:lnTo>
                    <a:pt x="46" y="4"/>
                  </a:lnTo>
                  <a:lnTo>
                    <a:pt x="94" y="69"/>
                  </a:lnTo>
                  <a:lnTo>
                    <a:pt x="140" y="90"/>
                  </a:lnTo>
                  <a:lnTo>
                    <a:pt x="142" y="90"/>
                  </a:lnTo>
                  <a:lnTo>
                    <a:pt x="142" y="93"/>
                  </a:lnTo>
                  <a:lnTo>
                    <a:pt x="135" y="109"/>
                  </a:lnTo>
                  <a:lnTo>
                    <a:pt x="133" y="110"/>
                  </a:lnTo>
                  <a:lnTo>
                    <a:pt x="130" y="110"/>
                  </a:lnTo>
                  <a:lnTo>
                    <a:pt x="85" y="90"/>
                  </a:lnTo>
                  <a:lnTo>
                    <a:pt x="8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878513" y="4075113"/>
              <a:ext cx="431800" cy="125413"/>
            </a:xfrm>
            <a:custGeom>
              <a:avLst/>
              <a:gdLst>
                <a:gd name="T0" fmla="*/ 0 w 159"/>
                <a:gd name="T1" fmla="*/ 40 h 46"/>
                <a:gd name="T2" fmla="*/ 8 w 159"/>
                <a:gd name="T3" fmla="*/ 35 h 46"/>
                <a:gd name="T4" fmla="*/ 6 w 159"/>
                <a:gd name="T5" fmla="*/ 9 h 46"/>
                <a:gd name="T6" fmla="*/ 0 w 159"/>
                <a:gd name="T7" fmla="*/ 3 h 46"/>
                <a:gd name="T8" fmla="*/ 14 w 159"/>
                <a:gd name="T9" fmla="*/ 1 h 46"/>
                <a:gd name="T10" fmla="*/ 18 w 159"/>
                <a:gd name="T11" fmla="*/ 35 h 46"/>
                <a:gd name="T12" fmla="*/ 25 w 159"/>
                <a:gd name="T13" fmla="*/ 40 h 46"/>
                <a:gd name="T14" fmla="*/ 0 w 159"/>
                <a:gd name="T15" fmla="*/ 45 h 46"/>
                <a:gd name="T16" fmla="*/ 59 w 159"/>
                <a:gd name="T17" fmla="*/ 29 h 46"/>
                <a:gd name="T18" fmla="*/ 42 w 159"/>
                <a:gd name="T19" fmla="*/ 26 h 46"/>
                <a:gd name="T20" fmla="*/ 43 w 159"/>
                <a:gd name="T21" fmla="*/ 4 h 46"/>
                <a:gd name="T22" fmla="*/ 69 w 159"/>
                <a:gd name="T23" fmla="*/ 6 h 46"/>
                <a:gd name="T24" fmla="*/ 69 w 159"/>
                <a:gd name="T25" fmla="*/ 40 h 46"/>
                <a:gd name="T26" fmla="*/ 44 w 159"/>
                <a:gd name="T27" fmla="*/ 43 h 46"/>
                <a:gd name="T28" fmla="*/ 41 w 159"/>
                <a:gd name="T29" fmla="*/ 34 h 46"/>
                <a:gd name="T30" fmla="*/ 50 w 159"/>
                <a:gd name="T31" fmla="*/ 37 h 46"/>
                <a:gd name="T32" fmla="*/ 51 w 159"/>
                <a:gd name="T33" fmla="*/ 40 h 46"/>
                <a:gd name="T34" fmla="*/ 61 w 159"/>
                <a:gd name="T35" fmla="*/ 37 h 46"/>
                <a:gd name="T36" fmla="*/ 63 w 159"/>
                <a:gd name="T37" fmla="*/ 15 h 46"/>
                <a:gd name="T38" fmla="*/ 56 w 159"/>
                <a:gd name="T39" fmla="*/ 6 h 46"/>
                <a:gd name="T40" fmla="*/ 49 w 159"/>
                <a:gd name="T41" fmla="*/ 15 h 46"/>
                <a:gd name="T42" fmla="*/ 56 w 159"/>
                <a:gd name="T43" fmla="*/ 24 h 46"/>
                <a:gd name="T44" fmla="*/ 63 w 159"/>
                <a:gd name="T45" fmla="*/ 15 h 46"/>
                <a:gd name="T46" fmla="*/ 116 w 159"/>
                <a:gd name="T47" fmla="*/ 25 h 46"/>
                <a:gd name="T48" fmla="*/ 113 w 159"/>
                <a:gd name="T49" fmla="*/ 42 h 46"/>
                <a:gd name="T50" fmla="*/ 87 w 159"/>
                <a:gd name="T51" fmla="*/ 43 h 46"/>
                <a:gd name="T52" fmla="*/ 84 w 159"/>
                <a:gd name="T53" fmla="*/ 30 h 46"/>
                <a:gd name="T54" fmla="*/ 91 w 159"/>
                <a:gd name="T55" fmla="*/ 30 h 46"/>
                <a:gd name="T56" fmla="*/ 92 w 159"/>
                <a:gd name="T57" fmla="*/ 35 h 46"/>
                <a:gd name="T58" fmla="*/ 94 w 159"/>
                <a:gd name="T59" fmla="*/ 39 h 46"/>
                <a:gd name="T60" fmla="*/ 104 w 159"/>
                <a:gd name="T61" fmla="*/ 38 h 46"/>
                <a:gd name="T62" fmla="*/ 104 w 159"/>
                <a:gd name="T63" fmla="*/ 26 h 46"/>
                <a:gd name="T64" fmla="*/ 96 w 159"/>
                <a:gd name="T65" fmla="*/ 24 h 46"/>
                <a:gd name="T66" fmla="*/ 95 w 159"/>
                <a:gd name="T67" fmla="*/ 18 h 46"/>
                <a:gd name="T68" fmla="*/ 97 w 159"/>
                <a:gd name="T69" fmla="*/ 18 h 46"/>
                <a:gd name="T70" fmla="*/ 105 w 159"/>
                <a:gd name="T71" fmla="*/ 11 h 46"/>
                <a:gd name="T72" fmla="*/ 99 w 159"/>
                <a:gd name="T73" fmla="*/ 6 h 46"/>
                <a:gd name="T74" fmla="*/ 93 w 159"/>
                <a:gd name="T75" fmla="*/ 9 h 46"/>
                <a:gd name="T76" fmla="*/ 94 w 159"/>
                <a:gd name="T77" fmla="*/ 12 h 46"/>
                <a:gd name="T78" fmla="*/ 89 w 159"/>
                <a:gd name="T79" fmla="*/ 17 h 46"/>
                <a:gd name="T80" fmla="*/ 84 w 159"/>
                <a:gd name="T81" fmla="*/ 11 h 46"/>
                <a:gd name="T82" fmla="*/ 100 w 159"/>
                <a:gd name="T83" fmla="*/ 0 h 46"/>
                <a:gd name="T84" fmla="*/ 116 w 159"/>
                <a:gd name="T85" fmla="*/ 12 h 46"/>
                <a:gd name="T86" fmla="*/ 109 w 159"/>
                <a:gd name="T87" fmla="*/ 21 h 46"/>
                <a:gd name="T88" fmla="*/ 133 w 159"/>
                <a:gd name="T89" fmla="*/ 40 h 46"/>
                <a:gd name="T90" fmla="*/ 141 w 159"/>
                <a:gd name="T91" fmla="*/ 35 h 46"/>
                <a:gd name="T92" fmla="*/ 139 w 159"/>
                <a:gd name="T93" fmla="*/ 9 h 46"/>
                <a:gd name="T94" fmla="*/ 133 w 159"/>
                <a:gd name="T95" fmla="*/ 3 h 46"/>
                <a:gd name="T96" fmla="*/ 147 w 159"/>
                <a:gd name="T97" fmla="*/ 1 h 46"/>
                <a:gd name="T98" fmla="*/ 151 w 159"/>
                <a:gd name="T99" fmla="*/ 35 h 46"/>
                <a:gd name="T100" fmla="*/ 159 w 159"/>
                <a:gd name="T101" fmla="*/ 40 h 46"/>
                <a:gd name="T102" fmla="*/ 133 w 159"/>
                <a:gd name="T10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46">
                  <a:moveTo>
                    <a:pt x="0" y="45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0"/>
                    <a:pt x="5" y="39"/>
                    <a:pt x="6" y="39"/>
                  </a:cubicBezTo>
                  <a:cubicBezTo>
                    <a:pt x="7" y="38"/>
                    <a:pt x="8" y="37"/>
                    <a:pt x="8" y="3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1"/>
                    <a:pt x="7" y="10"/>
                    <a:pt x="6" y="9"/>
                  </a:cubicBezTo>
                  <a:cubicBezTo>
                    <a:pt x="5" y="8"/>
                    <a:pt x="3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6" y="3"/>
                    <a:pt x="8" y="2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8"/>
                    <a:pt x="19" y="39"/>
                  </a:cubicBezTo>
                  <a:cubicBezTo>
                    <a:pt x="20" y="39"/>
                    <a:pt x="22" y="40"/>
                    <a:pt x="25" y="4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0" y="45"/>
                    <a:pt x="0" y="45"/>
                    <a:pt x="0" y="45"/>
                  </a:cubicBezTo>
                  <a:close/>
                  <a:moveTo>
                    <a:pt x="64" y="26"/>
                  </a:moveTo>
                  <a:cubicBezTo>
                    <a:pt x="62" y="28"/>
                    <a:pt x="60" y="28"/>
                    <a:pt x="59" y="29"/>
                  </a:cubicBezTo>
                  <a:cubicBezTo>
                    <a:pt x="57" y="30"/>
                    <a:pt x="55" y="30"/>
                    <a:pt x="53" y="30"/>
                  </a:cubicBezTo>
                  <a:cubicBezTo>
                    <a:pt x="49" y="30"/>
                    <a:pt x="45" y="29"/>
                    <a:pt x="42" y="26"/>
                  </a:cubicBezTo>
                  <a:cubicBezTo>
                    <a:pt x="39" y="23"/>
                    <a:pt x="38" y="20"/>
                    <a:pt x="38" y="15"/>
                  </a:cubicBezTo>
                  <a:cubicBezTo>
                    <a:pt x="38" y="11"/>
                    <a:pt x="40" y="7"/>
                    <a:pt x="43" y="4"/>
                  </a:cubicBezTo>
                  <a:cubicBezTo>
                    <a:pt x="46" y="1"/>
                    <a:pt x="51" y="0"/>
                    <a:pt x="56" y="0"/>
                  </a:cubicBezTo>
                  <a:cubicBezTo>
                    <a:pt x="62" y="0"/>
                    <a:pt x="66" y="2"/>
                    <a:pt x="69" y="6"/>
                  </a:cubicBezTo>
                  <a:cubicBezTo>
                    <a:pt x="73" y="9"/>
                    <a:pt x="74" y="15"/>
                    <a:pt x="74" y="22"/>
                  </a:cubicBezTo>
                  <a:cubicBezTo>
                    <a:pt x="74" y="29"/>
                    <a:pt x="72" y="35"/>
                    <a:pt x="69" y="40"/>
                  </a:cubicBezTo>
                  <a:cubicBezTo>
                    <a:pt x="65" y="44"/>
                    <a:pt x="60" y="46"/>
                    <a:pt x="54" y="46"/>
                  </a:cubicBezTo>
                  <a:cubicBezTo>
                    <a:pt x="50" y="46"/>
                    <a:pt x="47" y="45"/>
                    <a:pt x="44" y="43"/>
                  </a:cubicBezTo>
                  <a:cubicBezTo>
                    <a:pt x="41" y="42"/>
                    <a:pt x="40" y="40"/>
                    <a:pt x="40" y="37"/>
                  </a:cubicBezTo>
                  <a:cubicBezTo>
                    <a:pt x="40" y="36"/>
                    <a:pt x="40" y="34"/>
                    <a:pt x="41" y="34"/>
                  </a:cubicBezTo>
                  <a:cubicBezTo>
                    <a:pt x="42" y="33"/>
                    <a:pt x="43" y="32"/>
                    <a:pt x="45" y="32"/>
                  </a:cubicBezTo>
                  <a:cubicBezTo>
                    <a:pt x="47" y="32"/>
                    <a:pt x="49" y="34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9"/>
                    <a:pt x="50" y="40"/>
                    <a:pt x="51" y="40"/>
                  </a:cubicBezTo>
                  <a:cubicBezTo>
                    <a:pt x="52" y="40"/>
                    <a:pt x="52" y="40"/>
                    <a:pt x="54" y="40"/>
                  </a:cubicBezTo>
                  <a:cubicBezTo>
                    <a:pt x="57" y="40"/>
                    <a:pt x="59" y="39"/>
                    <a:pt x="61" y="37"/>
                  </a:cubicBezTo>
                  <a:cubicBezTo>
                    <a:pt x="63" y="34"/>
                    <a:pt x="64" y="31"/>
                    <a:pt x="64" y="26"/>
                  </a:cubicBezTo>
                  <a:close/>
                  <a:moveTo>
                    <a:pt x="63" y="15"/>
                  </a:moveTo>
                  <a:cubicBezTo>
                    <a:pt x="63" y="12"/>
                    <a:pt x="63" y="10"/>
                    <a:pt x="61" y="8"/>
                  </a:cubicBezTo>
                  <a:cubicBezTo>
                    <a:pt x="60" y="7"/>
                    <a:pt x="58" y="6"/>
                    <a:pt x="56" y="6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10"/>
                    <a:pt x="49" y="12"/>
                    <a:pt x="49" y="15"/>
                  </a:cubicBezTo>
                  <a:cubicBezTo>
                    <a:pt x="49" y="18"/>
                    <a:pt x="49" y="20"/>
                    <a:pt x="51" y="21"/>
                  </a:cubicBezTo>
                  <a:cubicBezTo>
                    <a:pt x="52" y="23"/>
                    <a:pt x="54" y="24"/>
                    <a:pt x="56" y="24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63" y="20"/>
                    <a:pt x="63" y="18"/>
                    <a:pt x="63" y="15"/>
                  </a:cubicBezTo>
                  <a:close/>
                  <a:moveTo>
                    <a:pt x="109" y="21"/>
                  </a:moveTo>
                  <a:cubicBezTo>
                    <a:pt x="112" y="22"/>
                    <a:pt x="115" y="23"/>
                    <a:pt x="116" y="25"/>
                  </a:cubicBezTo>
                  <a:cubicBezTo>
                    <a:pt x="118" y="26"/>
                    <a:pt x="118" y="29"/>
                    <a:pt x="118" y="31"/>
                  </a:cubicBezTo>
                  <a:cubicBezTo>
                    <a:pt x="118" y="36"/>
                    <a:pt x="117" y="39"/>
                    <a:pt x="113" y="42"/>
                  </a:cubicBezTo>
                  <a:cubicBezTo>
                    <a:pt x="109" y="44"/>
                    <a:pt x="105" y="46"/>
                    <a:pt x="99" y="46"/>
                  </a:cubicBezTo>
                  <a:cubicBezTo>
                    <a:pt x="94" y="46"/>
                    <a:pt x="90" y="45"/>
                    <a:pt x="87" y="43"/>
                  </a:cubicBezTo>
                  <a:cubicBezTo>
                    <a:pt x="84" y="40"/>
                    <a:pt x="83" y="38"/>
                    <a:pt x="83" y="34"/>
                  </a:cubicBezTo>
                  <a:cubicBezTo>
                    <a:pt x="83" y="33"/>
                    <a:pt x="83" y="31"/>
                    <a:pt x="84" y="30"/>
                  </a:cubicBezTo>
                  <a:cubicBezTo>
                    <a:pt x="85" y="29"/>
                    <a:pt x="86" y="29"/>
                    <a:pt x="88" y="29"/>
                  </a:cubicBezTo>
                  <a:cubicBezTo>
                    <a:pt x="89" y="29"/>
                    <a:pt x="90" y="29"/>
                    <a:pt x="91" y="30"/>
                  </a:cubicBezTo>
                  <a:cubicBezTo>
                    <a:pt x="92" y="31"/>
                    <a:pt x="93" y="32"/>
                    <a:pt x="93" y="34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7"/>
                    <a:pt x="93" y="38"/>
                    <a:pt x="94" y="39"/>
                  </a:cubicBezTo>
                  <a:cubicBezTo>
                    <a:pt x="95" y="39"/>
                    <a:pt x="97" y="40"/>
                    <a:pt x="99" y="40"/>
                  </a:cubicBezTo>
                  <a:cubicBezTo>
                    <a:pt x="101" y="40"/>
                    <a:pt x="103" y="39"/>
                    <a:pt x="104" y="38"/>
                  </a:cubicBezTo>
                  <a:cubicBezTo>
                    <a:pt x="106" y="36"/>
                    <a:pt x="106" y="34"/>
                    <a:pt x="106" y="32"/>
                  </a:cubicBezTo>
                  <a:cubicBezTo>
                    <a:pt x="106" y="29"/>
                    <a:pt x="106" y="27"/>
                    <a:pt x="104" y="26"/>
                  </a:cubicBezTo>
                  <a:cubicBezTo>
                    <a:pt x="103" y="24"/>
                    <a:pt x="100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6" y="18"/>
                    <a:pt x="96" y="18"/>
                  </a:cubicBezTo>
                  <a:cubicBezTo>
                    <a:pt x="96" y="18"/>
                    <a:pt x="97" y="18"/>
                    <a:pt x="97" y="18"/>
                  </a:cubicBezTo>
                  <a:cubicBezTo>
                    <a:pt x="99" y="18"/>
                    <a:pt x="101" y="17"/>
                    <a:pt x="103" y="16"/>
                  </a:cubicBezTo>
                  <a:cubicBezTo>
                    <a:pt x="104" y="15"/>
                    <a:pt x="105" y="13"/>
                    <a:pt x="105" y="11"/>
                  </a:cubicBezTo>
                  <a:cubicBezTo>
                    <a:pt x="105" y="9"/>
                    <a:pt x="104" y="8"/>
                    <a:pt x="103" y="7"/>
                  </a:cubicBezTo>
                  <a:cubicBezTo>
                    <a:pt x="102" y="6"/>
                    <a:pt x="101" y="6"/>
                    <a:pt x="99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4" y="7"/>
                    <a:pt x="93" y="8"/>
                    <a:pt x="93" y="9"/>
                  </a:cubicBezTo>
                  <a:cubicBezTo>
                    <a:pt x="93" y="9"/>
                    <a:pt x="93" y="10"/>
                    <a:pt x="94" y="10"/>
                  </a:cubicBezTo>
                  <a:cubicBezTo>
                    <a:pt x="94" y="11"/>
                    <a:pt x="94" y="12"/>
                    <a:pt x="94" y="12"/>
                  </a:cubicBezTo>
                  <a:cubicBezTo>
                    <a:pt x="94" y="14"/>
                    <a:pt x="94" y="15"/>
                    <a:pt x="93" y="16"/>
                  </a:cubicBezTo>
                  <a:cubicBezTo>
                    <a:pt x="92" y="16"/>
                    <a:pt x="91" y="17"/>
                    <a:pt x="89" y="17"/>
                  </a:cubicBezTo>
                  <a:cubicBezTo>
                    <a:pt x="88" y="17"/>
                    <a:pt x="86" y="16"/>
                    <a:pt x="85" y="15"/>
                  </a:cubicBezTo>
                  <a:cubicBezTo>
                    <a:pt x="84" y="15"/>
                    <a:pt x="84" y="13"/>
                    <a:pt x="84" y="11"/>
                  </a:cubicBezTo>
                  <a:cubicBezTo>
                    <a:pt x="84" y="8"/>
                    <a:pt x="86" y="5"/>
                    <a:pt x="89" y="3"/>
                  </a:cubicBezTo>
                  <a:cubicBezTo>
                    <a:pt x="92" y="1"/>
                    <a:pt x="95" y="0"/>
                    <a:pt x="100" y="0"/>
                  </a:cubicBezTo>
                  <a:cubicBezTo>
                    <a:pt x="105" y="0"/>
                    <a:pt x="109" y="1"/>
                    <a:pt x="112" y="3"/>
                  </a:cubicBezTo>
                  <a:cubicBezTo>
                    <a:pt x="115" y="5"/>
                    <a:pt x="116" y="8"/>
                    <a:pt x="116" y="12"/>
                  </a:cubicBezTo>
                  <a:cubicBezTo>
                    <a:pt x="116" y="14"/>
                    <a:pt x="116" y="16"/>
                    <a:pt x="114" y="17"/>
                  </a:cubicBezTo>
                  <a:cubicBezTo>
                    <a:pt x="113" y="19"/>
                    <a:pt x="112" y="20"/>
                    <a:pt x="109" y="21"/>
                  </a:cubicBezTo>
                  <a:close/>
                  <a:moveTo>
                    <a:pt x="133" y="45"/>
                  </a:moveTo>
                  <a:cubicBezTo>
                    <a:pt x="133" y="40"/>
                    <a:pt x="133" y="40"/>
                    <a:pt x="133" y="40"/>
                  </a:cubicBezTo>
                  <a:cubicBezTo>
                    <a:pt x="136" y="40"/>
                    <a:pt x="138" y="39"/>
                    <a:pt x="139" y="39"/>
                  </a:cubicBezTo>
                  <a:cubicBezTo>
                    <a:pt x="140" y="38"/>
                    <a:pt x="141" y="37"/>
                    <a:pt x="141" y="35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141" y="11"/>
                    <a:pt x="140" y="10"/>
                    <a:pt x="139" y="9"/>
                  </a:cubicBezTo>
                  <a:cubicBezTo>
                    <a:pt x="139" y="8"/>
                    <a:pt x="137" y="8"/>
                    <a:pt x="133" y="8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6" y="3"/>
                    <a:pt x="139" y="3"/>
                    <a:pt x="141" y="2"/>
                  </a:cubicBezTo>
                  <a:cubicBezTo>
                    <a:pt x="143" y="2"/>
                    <a:pt x="145" y="1"/>
                    <a:pt x="147" y="1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1" y="37"/>
                    <a:pt x="151" y="38"/>
                    <a:pt x="152" y="39"/>
                  </a:cubicBezTo>
                  <a:cubicBezTo>
                    <a:pt x="154" y="39"/>
                    <a:pt x="156" y="40"/>
                    <a:pt x="159" y="40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33" y="45"/>
                    <a:pt x="133" y="45"/>
                    <a:pt x="13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5048250" y="3025774"/>
              <a:ext cx="1824037" cy="987424"/>
            </a:xfrm>
            <a:custGeom>
              <a:avLst/>
              <a:gdLst>
                <a:gd name="T0" fmla="*/ 610 w 670"/>
                <a:gd name="T1" fmla="*/ 68 h 362"/>
                <a:gd name="T2" fmla="*/ 557 w 670"/>
                <a:gd name="T3" fmla="*/ 99 h 362"/>
                <a:gd name="T4" fmla="*/ 460 w 670"/>
                <a:gd name="T5" fmla="*/ 80 h 362"/>
                <a:gd name="T6" fmla="*/ 381 w 670"/>
                <a:gd name="T7" fmla="*/ 349 h 362"/>
                <a:gd name="T8" fmla="*/ 362 w 670"/>
                <a:gd name="T9" fmla="*/ 297 h 362"/>
                <a:gd name="T10" fmla="*/ 395 w 670"/>
                <a:gd name="T11" fmla="*/ 310 h 362"/>
                <a:gd name="T12" fmla="*/ 403 w 670"/>
                <a:gd name="T13" fmla="*/ 303 h 362"/>
                <a:gd name="T14" fmla="*/ 430 w 670"/>
                <a:gd name="T15" fmla="*/ 311 h 362"/>
                <a:gd name="T16" fmla="*/ 487 w 670"/>
                <a:gd name="T17" fmla="*/ 192 h 362"/>
                <a:gd name="T18" fmla="*/ 400 w 670"/>
                <a:gd name="T19" fmla="*/ 200 h 362"/>
                <a:gd name="T20" fmla="*/ 442 w 670"/>
                <a:gd name="T21" fmla="*/ 260 h 362"/>
                <a:gd name="T22" fmla="*/ 378 w 670"/>
                <a:gd name="T23" fmla="*/ 362 h 362"/>
                <a:gd name="T24" fmla="*/ 292 w 670"/>
                <a:gd name="T25" fmla="*/ 362 h 362"/>
                <a:gd name="T26" fmla="*/ 228 w 670"/>
                <a:gd name="T27" fmla="*/ 260 h 362"/>
                <a:gd name="T28" fmla="*/ 271 w 670"/>
                <a:gd name="T29" fmla="*/ 200 h 362"/>
                <a:gd name="T30" fmla="*/ 183 w 670"/>
                <a:gd name="T31" fmla="*/ 192 h 362"/>
                <a:gd name="T32" fmla="*/ 240 w 670"/>
                <a:gd name="T33" fmla="*/ 311 h 362"/>
                <a:gd name="T34" fmla="*/ 267 w 670"/>
                <a:gd name="T35" fmla="*/ 303 h 362"/>
                <a:gd name="T36" fmla="*/ 275 w 670"/>
                <a:gd name="T37" fmla="*/ 310 h 362"/>
                <a:gd name="T38" fmla="*/ 308 w 670"/>
                <a:gd name="T39" fmla="*/ 297 h 362"/>
                <a:gd name="T40" fmla="*/ 289 w 670"/>
                <a:gd name="T41" fmla="*/ 349 h 362"/>
                <a:gd name="T42" fmla="*/ 613 w 670"/>
                <a:gd name="T43" fmla="*/ 49 h 362"/>
                <a:gd name="T44" fmla="*/ 496 w 670"/>
                <a:gd name="T45" fmla="*/ 27 h 362"/>
                <a:gd name="T46" fmla="*/ 496 w 670"/>
                <a:gd name="T47" fmla="*/ 16 h 362"/>
                <a:gd name="T48" fmla="*/ 587 w 670"/>
                <a:gd name="T49" fmla="*/ 60 h 362"/>
                <a:gd name="T50" fmla="*/ 429 w 670"/>
                <a:gd name="T51" fmla="*/ 130 h 362"/>
                <a:gd name="T52" fmla="*/ 545 w 670"/>
                <a:gd name="T53" fmla="*/ 142 h 362"/>
                <a:gd name="T54" fmla="*/ 540 w 670"/>
                <a:gd name="T55" fmla="*/ 134 h 362"/>
                <a:gd name="T56" fmla="*/ 434 w 670"/>
                <a:gd name="T57" fmla="*/ 132 h 362"/>
                <a:gd name="T58" fmla="*/ 420 w 670"/>
                <a:gd name="T59" fmla="*/ 151 h 362"/>
                <a:gd name="T60" fmla="*/ 499 w 670"/>
                <a:gd name="T61" fmla="*/ 176 h 362"/>
                <a:gd name="T62" fmla="*/ 521 w 670"/>
                <a:gd name="T63" fmla="*/ 156 h 362"/>
                <a:gd name="T64" fmla="*/ 415 w 670"/>
                <a:gd name="T65" fmla="*/ 164 h 362"/>
                <a:gd name="T66" fmla="*/ 60 w 670"/>
                <a:gd name="T67" fmla="*/ 68 h 362"/>
                <a:gd name="T68" fmla="*/ 113 w 670"/>
                <a:gd name="T69" fmla="*/ 99 h 362"/>
                <a:gd name="T70" fmla="*/ 210 w 670"/>
                <a:gd name="T71" fmla="*/ 80 h 362"/>
                <a:gd name="T72" fmla="*/ 57 w 670"/>
                <a:gd name="T73" fmla="*/ 49 h 362"/>
                <a:gd name="T74" fmla="*/ 175 w 670"/>
                <a:gd name="T75" fmla="*/ 27 h 362"/>
                <a:gd name="T76" fmla="*/ 174 w 670"/>
                <a:gd name="T77" fmla="*/ 16 h 362"/>
                <a:gd name="T78" fmla="*/ 83 w 670"/>
                <a:gd name="T79" fmla="*/ 60 h 362"/>
                <a:gd name="T80" fmla="*/ 241 w 670"/>
                <a:gd name="T81" fmla="*/ 130 h 362"/>
                <a:gd name="T82" fmla="*/ 125 w 670"/>
                <a:gd name="T83" fmla="*/ 142 h 362"/>
                <a:gd name="T84" fmla="*/ 130 w 670"/>
                <a:gd name="T85" fmla="*/ 134 h 362"/>
                <a:gd name="T86" fmla="*/ 236 w 670"/>
                <a:gd name="T87" fmla="*/ 132 h 362"/>
                <a:gd name="T88" fmla="*/ 250 w 670"/>
                <a:gd name="T89" fmla="*/ 151 h 362"/>
                <a:gd name="T90" fmla="*/ 171 w 670"/>
                <a:gd name="T91" fmla="*/ 176 h 362"/>
                <a:gd name="T92" fmla="*/ 149 w 670"/>
                <a:gd name="T93" fmla="*/ 156 h 362"/>
                <a:gd name="T94" fmla="*/ 255 w 670"/>
                <a:gd name="T95" fmla="*/ 16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0" h="362">
                  <a:moveTo>
                    <a:pt x="446" y="90"/>
                  </a:moveTo>
                  <a:cubicBezTo>
                    <a:pt x="454" y="71"/>
                    <a:pt x="454" y="71"/>
                    <a:pt x="454" y="71"/>
                  </a:cubicBezTo>
                  <a:cubicBezTo>
                    <a:pt x="610" y="68"/>
                    <a:pt x="610" y="68"/>
                    <a:pt x="610" y="68"/>
                  </a:cubicBezTo>
                  <a:cubicBezTo>
                    <a:pt x="579" y="104"/>
                    <a:pt x="579" y="104"/>
                    <a:pt x="579" y="104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57" y="99"/>
                    <a:pt x="557" y="99"/>
                    <a:pt x="557" y="99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90" y="77"/>
                    <a:pt x="590" y="77"/>
                    <a:pt x="590" y="77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46" y="90"/>
                    <a:pt x="446" y="90"/>
                    <a:pt x="446" y="90"/>
                  </a:cubicBezTo>
                  <a:close/>
                  <a:moveTo>
                    <a:pt x="381" y="349"/>
                  </a:moveTo>
                  <a:cubicBezTo>
                    <a:pt x="393" y="349"/>
                    <a:pt x="393" y="349"/>
                    <a:pt x="393" y="349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62" y="297"/>
                    <a:pt x="362" y="297"/>
                    <a:pt x="362" y="297"/>
                  </a:cubicBezTo>
                  <a:cubicBezTo>
                    <a:pt x="409" y="349"/>
                    <a:pt x="409" y="349"/>
                    <a:pt x="409" y="349"/>
                  </a:cubicBezTo>
                  <a:cubicBezTo>
                    <a:pt x="431" y="349"/>
                    <a:pt x="431" y="349"/>
                    <a:pt x="431" y="349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64" y="277"/>
                    <a:pt x="384" y="237"/>
                    <a:pt x="384" y="237"/>
                  </a:cubicBezTo>
                  <a:cubicBezTo>
                    <a:pt x="394" y="241"/>
                    <a:pt x="394" y="241"/>
                    <a:pt x="394" y="241"/>
                  </a:cubicBezTo>
                  <a:cubicBezTo>
                    <a:pt x="393" y="242"/>
                    <a:pt x="378" y="275"/>
                    <a:pt x="403" y="303"/>
                  </a:cubicBezTo>
                  <a:cubicBezTo>
                    <a:pt x="446" y="349"/>
                    <a:pt x="446" y="349"/>
                    <a:pt x="446" y="349"/>
                  </a:cubicBezTo>
                  <a:cubicBezTo>
                    <a:pt x="461" y="349"/>
                    <a:pt x="461" y="349"/>
                    <a:pt x="461" y="349"/>
                  </a:cubicBezTo>
                  <a:cubicBezTo>
                    <a:pt x="453" y="341"/>
                    <a:pt x="438" y="328"/>
                    <a:pt x="430" y="311"/>
                  </a:cubicBezTo>
                  <a:cubicBezTo>
                    <a:pt x="421" y="295"/>
                    <a:pt x="418" y="275"/>
                    <a:pt x="433" y="254"/>
                  </a:cubicBezTo>
                  <a:cubicBezTo>
                    <a:pt x="433" y="254"/>
                    <a:pt x="433" y="254"/>
                    <a:pt x="433" y="254"/>
                  </a:cubicBezTo>
                  <a:cubicBezTo>
                    <a:pt x="487" y="192"/>
                    <a:pt x="487" y="192"/>
                    <a:pt x="487" y="192"/>
                  </a:cubicBezTo>
                  <a:cubicBezTo>
                    <a:pt x="411" y="193"/>
                    <a:pt x="411" y="193"/>
                    <a:pt x="411" y="193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442" y="260"/>
                    <a:pt x="442" y="260"/>
                    <a:pt x="442" y="260"/>
                  </a:cubicBezTo>
                  <a:cubicBezTo>
                    <a:pt x="431" y="276"/>
                    <a:pt x="432" y="291"/>
                    <a:pt x="438" y="304"/>
                  </a:cubicBezTo>
                  <a:cubicBezTo>
                    <a:pt x="449" y="327"/>
                    <a:pt x="475" y="345"/>
                    <a:pt x="494" y="362"/>
                  </a:cubicBezTo>
                  <a:cubicBezTo>
                    <a:pt x="378" y="362"/>
                    <a:pt x="378" y="362"/>
                    <a:pt x="378" y="362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96" y="345"/>
                    <a:pt x="222" y="326"/>
                    <a:pt x="232" y="304"/>
                  </a:cubicBezTo>
                  <a:cubicBezTo>
                    <a:pt x="238" y="291"/>
                    <a:pt x="240" y="276"/>
                    <a:pt x="228" y="260"/>
                  </a:cubicBezTo>
                  <a:cubicBezTo>
                    <a:pt x="161" y="183"/>
                    <a:pt x="161" y="183"/>
                    <a:pt x="161" y="183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71" y="200"/>
                    <a:pt x="271" y="200"/>
                    <a:pt x="271" y="200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59" y="193"/>
                    <a:pt x="259" y="193"/>
                    <a:pt x="259" y="193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52" y="275"/>
                    <a:pt x="249" y="295"/>
                    <a:pt x="240" y="311"/>
                  </a:cubicBezTo>
                  <a:cubicBezTo>
                    <a:pt x="232" y="328"/>
                    <a:pt x="218" y="341"/>
                    <a:pt x="209" y="349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67" y="303"/>
                    <a:pt x="267" y="303"/>
                    <a:pt x="267" y="303"/>
                  </a:cubicBezTo>
                  <a:cubicBezTo>
                    <a:pt x="292" y="275"/>
                    <a:pt x="277" y="242"/>
                    <a:pt x="277" y="241"/>
                  </a:cubicBezTo>
                  <a:cubicBezTo>
                    <a:pt x="286" y="237"/>
                    <a:pt x="286" y="237"/>
                    <a:pt x="286" y="237"/>
                  </a:cubicBezTo>
                  <a:cubicBezTo>
                    <a:pt x="286" y="237"/>
                    <a:pt x="306" y="277"/>
                    <a:pt x="275" y="310"/>
                  </a:cubicBezTo>
                  <a:cubicBezTo>
                    <a:pt x="239" y="349"/>
                    <a:pt x="239" y="349"/>
                    <a:pt x="239" y="349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277" y="349"/>
                    <a:pt x="277" y="349"/>
                    <a:pt x="277" y="349"/>
                  </a:cubicBezTo>
                  <a:cubicBezTo>
                    <a:pt x="289" y="349"/>
                    <a:pt x="289" y="349"/>
                    <a:pt x="289" y="349"/>
                  </a:cubicBezTo>
                  <a:cubicBezTo>
                    <a:pt x="335" y="305"/>
                    <a:pt x="335" y="305"/>
                    <a:pt x="335" y="305"/>
                  </a:cubicBezTo>
                  <a:cubicBezTo>
                    <a:pt x="381" y="349"/>
                    <a:pt x="381" y="349"/>
                    <a:pt x="381" y="349"/>
                  </a:cubicBezTo>
                  <a:close/>
                  <a:moveTo>
                    <a:pt x="613" y="49"/>
                  </a:moveTo>
                  <a:cubicBezTo>
                    <a:pt x="646" y="12"/>
                    <a:pt x="646" y="12"/>
                    <a:pt x="646" y="12"/>
                  </a:cubicBezTo>
                  <a:cubicBezTo>
                    <a:pt x="623" y="15"/>
                    <a:pt x="623" y="15"/>
                    <a:pt x="623" y="15"/>
                  </a:cubicBezTo>
                  <a:cubicBezTo>
                    <a:pt x="496" y="27"/>
                    <a:pt x="496" y="27"/>
                    <a:pt x="496" y="27"/>
                  </a:cubicBezTo>
                  <a:cubicBezTo>
                    <a:pt x="432" y="39"/>
                    <a:pt x="41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406" y="112"/>
                    <a:pt x="426" y="26"/>
                    <a:pt x="496" y="16"/>
                  </a:cubicBezTo>
                  <a:cubicBezTo>
                    <a:pt x="670" y="0"/>
                    <a:pt x="670" y="0"/>
                    <a:pt x="670" y="0"/>
                  </a:cubicBezTo>
                  <a:cubicBezTo>
                    <a:pt x="617" y="60"/>
                    <a:pt x="617" y="60"/>
                    <a:pt x="617" y="60"/>
                  </a:cubicBezTo>
                  <a:cubicBezTo>
                    <a:pt x="587" y="60"/>
                    <a:pt x="587" y="60"/>
                    <a:pt x="587" y="60"/>
                  </a:cubicBezTo>
                  <a:cubicBezTo>
                    <a:pt x="587" y="56"/>
                    <a:pt x="587" y="56"/>
                    <a:pt x="587" y="56"/>
                  </a:cubicBezTo>
                  <a:cubicBezTo>
                    <a:pt x="613" y="49"/>
                    <a:pt x="613" y="49"/>
                    <a:pt x="613" y="49"/>
                  </a:cubicBezTo>
                  <a:close/>
                  <a:moveTo>
                    <a:pt x="429" y="130"/>
                  </a:moveTo>
                  <a:cubicBezTo>
                    <a:pt x="436" y="114"/>
                    <a:pt x="436" y="114"/>
                    <a:pt x="436" y="114"/>
                  </a:cubicBezTo>
                  <a:cubicBezTo>
                    <a:pt x="572" y="111"/>
                    <a:pt x="572" y="111"/>
                    <a:pt x="572" y="111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40" y="134"/>
                    <a:pt x="540" y="134"/>
                    <a:pt x="540" y="134"/>
                  </a:cubicBezTo>
                  <a:cubicBezTo>
                    <a:pt x="553" y="119"/>
                    <a:pt x="553" y="119"/>
                    <a:pt x="553" y="119"/>
                  </a:cubicBezTo>
                  <a:cubicBezTo>
                    <a:pt x="441" y="122"/>
                    <a:pt x="441" y="122"/>
                    <a:pt x="441" y="122"/>
                  </a:cubicBezTo>
                  <a:cubicBezTo>
                    <a:pt x="434" y="132"/>
                    <a:pt x="434" y="132"/>
                    <a:pt x="434" y="132"/>
                  </a:cubicBezTo>
                  <a:cubicBezTo>
                    <a:pt x="429" y="130"/>
                    <a:pt x="429" y="130"/>
                    <a:pt x="429" y="130"/>
                  </a:cubicBezTo>
                  <a:close/>
                  <a:moveTo>
                    <a:pt x="415" y="164"/>
                  </a:moveTo>
                  <a:cubicBezTo>
                    <a:pt x="420" y="151"/>
                    <a:pt x="420" y="151"/>
                    <a:pt x="420" y="151"/>
                  </a:cubicBezTo>
                  <a:cubicBezTo>
                    <a:pt x="540" y="149"/>
                    <a:pt x="540" y="149"/>
                    <a:pt x="540" y="149"/>
                  </a:cubicBezTo>
                  <a:cubicBezTo>
                    <a:pt x="515" y="176"/>
                    <a:pt x="515" y="176"/>
                    <a:pt x="515" y="176"/>
                  </a:cubicBezTo>
                  <a:cubicBezTo>
                    <a:pt x="499" y="176"/>
                    <a:pt x="499" y="176"/>
                    <a:pt x="499" y="176"/>
                  </a:cubicBezTo>
                  <a:cubicBezTo>
                    <a:pt x="499" y="172"/>
                    <a:pt x="499" y="172"/>
                    <a:pt x="499" y="172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425" y="159"/>
                    <a:pt x="425" y="159"/>
                    <a:pt x="425" y="159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5" y="164"/>
                    <a:pt x="415" y="164"/>
                    <a:pt x="415" y="164"/>
                  </a:cubicBezTo>
                  <a:close/>
                  <a:moveTo>
                    <a:pt x="224" y="90"/>
                  </a:moveTo>
                  <a:cubicBezTo>
                    <a:pt x="216" y="71"/>
                    <a:pt x="216" y="71"/>
                    <a:pt x="216" y="71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24" y="90"/>
                    <a:pt x="224" y="90"/>
                    <a:pt x="224" y="90"/>
                  </a:cubicBezTo>
                  <a:close/>
                  <a:moveTo>
                    <a:pt x="57" y="49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238" y="39"/>
                    <a:pt x="26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264" y="112"/>
                    <a:pt x="244" y="26"/>
                    <a:pt x="17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57" y="49"/>
                    <a:pt x="57" y="49"/>
                    <a:pt x="57" y="49"/>
                  </a:cubicBezTo>
                  <a:close/>
                  <a:moveTo>
                    <a:pt x="241" y="130"/>
                  </a:moveTo>
                  <a:cubicBezTo>
                    <a:pt x="234" y="114"/>
                    <a:pt x="234" y="114"/>
                    <a:pt x="234" y="114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41" y="130"/>
                    <a:pt x="241" y="130"/>
                    <a:pt x="241" y="130"/>
                  </a:cubicBezTo>
                  <a:close/>
                  <a:moveTo>
                    <a:pt x="255" y="164"/>
                  </a:moveTo>
                  <a:cubicBezTo>
                    <a:pt x="250" y="151"/>
                    <a:pt x="250" y="151"/>
                    <a:pt x="250" y="151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71" y="176"/>
                    <a:pt x="171" y="176"/>
                    <a:pt x="171" y="176"/>
                  </a:cubicBezTo>
                  <a:cubicBezTo>
                    <a:pt x="171" y="172"/>
                    <a:pt x="171" y="172"/>
                    <a:pt x="171" y="172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5" y="164"/>
                    <a:pt x="255" y="164"/>
                    <a:pt x="255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462713" y="3840163"/>
              <a:ext cx="468313" cy="30163"/>
            </a:xfrm>
            <a:custGeom>
              <a:avLst/>
              <a:gdLst>
                <a:gd name="T0" fmla="*/ 0 w 172"/>
                <a:gd name="T1" fmla="*/ 0 h 11"/>
                <a:gd name="T2" fmla="*/ 165 w 172"/>
                <a:gd name="T3" fmla="*/ 0 h 11"/>
                <a:gd name="T4" fmla="*/ 165 w 172"/>
                <a:gd name="T5" fmla="*/ 10 h 11"/>
                <a:gd name="T6" fmla="*/ 0 w 172"/>
                <a:gd name="T7" fmla="*/ 10 h 11"/>
                <a:gd name="T8" fmla="*/ 0 w 17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">
                  <a:moveTo>
                    <a:pt x="0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72" y="0"/>
                    <a:pt x="171" y="11"/>
                    <a:pt x="16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6310313" y="3695700"/>
              <a:ext cx="703263" cy="317500"/>
            </a:xfrm>
            <a:custGeom>
              <a:avLst/>
              <a:gdLst>
                <a:gd name="T0" fmla="*/ 196 w 258"/>
                <a:gd name="T1" fmla="*/ 0 h 116"/>
                <a:gd name="T2" fmla="*/ 252 w 258"/>
                <a:gd name="T3" fmla="*/ 32 h 116"/>
                <a:gd name="T4" fmla="*/ 258 w 258"/>
                <a:gd name="T5" fmla="*/ 58 h 116"/>
                <a:gd name="T6" fmla="*/ 252 w 258"/>
                <a:gd name="T7" fmla="*/ 85 h 116"/>
                <a:gd name="T8" fmla="*/ 196 w 258"/>
                <a:gd name="T9" fmla="*/ 116 h 116"/>
                <a:gd name="T10" fmla="*/ 4 w 258"/>
                <a:gd name="T11" fmla="*/ 116 h 116"/>
                <a:gd name="T12" fmla="*/ 24 w 258"/>
                <a:gd name="T13" fmla="*/ 58 h 116"/>
                <a:gd name="T14" fmla="*/ 0 w 258"/>
                <a:gd name="T15" fmla="*/ 0 h 116"/>
                <a:gd name="T16" fmla="*/ 196 w 258"/>
                <a:gd name="T17" fmla="*/ 0 h 116"/>
                <a:gd name="T18" fmla="*/ 25 w 258"/>
                <a:gd name="T19" fmla="*/ 105 h 116"/>
                <a:gd name="T20" fmla="*/ 68 w 258"/>
                <a:gd name="T21" fmla="*/ 105 h 116"/>
                <a:gd name="T22" fmla="*/ 68 w 258"/>
                <a:gd name="T23" fmla="*/ 105 h 116"/>
                <a:gd name="T24" fmla="*/ 199 w 258"/>
                <a:gd name="T25" fmla="*/ 105 h 116"/>
                <a:gd name="T26" fmla="*/ 241 w 258"/>
                <a:gd name="T27" fmla="*/ 82 h 116"/>
                <a:gd name="T28" fmla="*/ 246 w 258"/>
                <a:gd name="T29" fmla="*/ 58 h 116"/>
                <a:gd name="T30" fmla="*/ 241 w 258"/>
                <a:gd name="T31" fmla="*/ 35 h 116"/>
                <a:gd name="T32" fmla="*/ 199 w 258"/>
                <a:gd name="T33" fmla="*/ 11 h 116"/>
                <a:gd name="T34" fmla="*/ 25 w 258"/>
                <a:gd name="T35" fmla="*/ 11 h 116"/>
                <a:gd name="T36" fmla="*/ 25 w 258"/>
                <a:gd name="T37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8" h="116">
                  <a:moveTo>
                    <a:pt x="196" y="0"/>
                  </a:moveTo>
                  <a:cubicBezTo>
                    <a:pt x="224" y="0"/>
                    <a:pt x="243" y="13"/>
                    <a:pt x="252" y="32"/>
                  </a:cubicBezTo>
                  <a:cubicBezTo>
                    <a:pt x="256" y="40"/>
                    <a:pt x="258" y="49"/>
                    <a:pt x="258" y="58"/>
                  </a:cubicBezTo>
                  <a:cubicBezTo>
                    <a:pt x="258" y="67"/>
                    <a:pt x="256" y="76"/>
                    <a:pt x="252" y="85"/>
                  </a:cubicBezTo>
                  <a:cubicBezTo>
                    <a:pt x="243" y="103"/>
                    <a:pt x="225" y="116"/>
                    <a:pt x="196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7" y="101"/>
                    <a:pt x="24" y="79"/>
                    <a:pt x="24" y="58"/>
                  </a:cubicBezTo>
                  <a:cubicBezTo>
                    <a:pt x="24" y="33"/>
                    <a:pt x="17" y="16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  <a:close/>
                  <a:moveTo>
                    <a:pt x="25" y="105"/>
                  </a:moveTo>
                  <a:cubicBezTo>
                    <a:pt x="68" y="105"/>
                    <a:pt x="68" y="105"/>
                    <a:pt x="68" y="105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221" y="105"/>
                    <a:pt x="234" y="97"/>
                    <a:pt x="241" y="82"/>
                  </a:cubicBezTo>
                  <a:cubicBezTo>
                    <a:pt x="245" y="75"/>
                    <a:pt x="246" y="67"/>
                    <a:pt x="246" y="58"/>
                  </a:cubicBezTo>
                  <a:cubicBezTo>
                    <a:pt x="246" y="50"/>
                    <a:pt x="245" y="42"/>
                    <a:pt x="241" y="35"/>
                  </a:cubicBezTo>
                  <a:cubicBezTo>
                    <a:pt x="234" y="20"/>
                    <a:pt x="221" y="11"/>
                    <a:pt x="19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9" y="33"/>
                    <a:pt x="40" y="83"/>
                    <a:pt x="2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占位符 3"/>
          <p:cNvSpPr txBox="1">
            <a:spLocks/>
          </p:cNvSpPr>
          <p:nvPr/>
        </p:nvSpPr>
        <p:spPr>
          <a:xfrm>
            <a:off x="2301095" y="3538762"/>
            <a:ext cx="7589808" cy="138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638550" y="2776309"/>
            <a:ext cx="4933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毕业设计答辩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048325" y="5071871"/>
            <a:ext cx="20953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kumimoji="1"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kumimoji="1"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r>
              <a:rPr kumimoji="1"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kumimoji="1"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kumimoji="1"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276600" y="3721606"/>
            <a:ext cx="5791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38550" y="3893223"/>
            <a:ext cx="493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在此插入你的标题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205172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 rot="6300000">
            <a:off x="1612412" y="2693169"/>
            <a:ext cx="843032" cy="1413700"/>
            <a:chOff x="2761515" y="2286000"/>
            <a:chExt cx="1645174" cy="2760228"/>
          </a:xfrm>
          <a:solidFill>
            <a:srgbClr val="002060"/>
          </a:solidFill>
        </p:grpSpPr>
        <p:sp>
          <p:nvSpPr>
            <p:cNvPr id="3" name="Oval 7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Oval 8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2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 rot="15300000" flipV="1">
            <a:off x="2312625" y="3315486"/>
            <a:ext cx="843032" cy="1413700"/>
            <a:chOff x="2761515" y="2286000"/>
            <a:chExt cx="1645174" cy="2760228"/>
          </a:xfrm>
          <a:solidFill>
            <a:schemeClr val="accent5">
              <a:lumMod val="50000"/>
            </a:schemeClr>
          </a:solidFill>
        </p:grpSpPr>
        <p:sp>
          <p:nvSpPr>
            <p:cNvPr id="10" name="Oval 14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2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23"/>
          <p:cNvGrpSpPr>
            <a:grpSpLocks/>
          </p:cNvGrpSpPr>
          <p:nvPr/>
        </p:nvGrpSpPr>
        <p:grpSpPr bwMode="auto">
          <a:xfrm rot="6300000">
            <a:off x="3842240" y="2666970"/>
            <a:ext cx="919378" cy="1542446"/>
            <a:chOff x="2761515" y="2286000"/>
            <a:chExt cx="1645174" cy="276022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" name="Oval 24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9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 rot="15300000" flipV="1">
            <a:off x="4539969" y="3246265"/>
            <a:ext cx="919378" cy="1542446"/>
            <a:chOff x="2761515" y="2286000"/>
            <a:chExt cx="1645174" cy="2760228"/>
          </a:xfrm>
          <a:solidFill>
            <a:schemeClr val="tx2">
              <a:lumMod val="75000"/>
            </a:schemeClr>
          </a:solidFill>
        </p:grpSpPr>
        <p:sp>
          <p:nvSpPr>
            <p:cNvPr id="24" name="Oval 3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3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 rot="6300000">
            <a:off x="5908990" y="2441250"/>
            <a:ext cx="1027982" cy="1724940"/>
            <a:chOff x="2761515" y="2286000"/>
            <a:chExt cx="1645174" cy="2760228"/>
          </a:xfrm>
          <a:solidFill>
            <a:srgbClr val="002060"/>
          </a:solidFill>
        </p:grpSpPr>
        <p:sp>
          <p:nvSpPr>
            <p:cNvPr id="31" name="Oval 38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Oval 39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40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43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39"/>
          <p:cNvGrpSpPr>
            <a:grpSpLocks/>
          </p:cNvGrpSpPr>
          <p:nvPr/>
        </p:nvGrpSpPr>
        <p:grpSpPr bwMode="auto">
          <a:xfrm rot="15300000" flipV="1">
            <a:off x="6763361" y="3200094"/>
            <a:ext cx="1027982" cy="1724940"/>
            <a:chOff x="2761515" y="2286000"/>
            <a:chExt cx="1645174" cy="2760228"/>
          </a:xfrm>
          <a:solidFill>
            <a:schemeClr val="accent5">
              <a:lumMod val="50000"/>
            </a:schemeClr>
          </a:solidFill>
        </p:grpSpPr>
        <p:sp>
          <p:nvSpPr>
            <p:cNvPr id="38" name="Oval 4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4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4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4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5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 rot="6300000">
            <a:off x="8339384" y="2309808"/>
            <a:ext cx="1164544" cy="1952432"/>
            <a:chOff x="2761515" y="2286000"/>
            <a:chExt cx="1645174" cy="276022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5" name="Oval 52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54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56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7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Group 53"/>
          <p:cNvGrpSpPr>
            <a:grpSpLocks/>
          </p:cNvGrpSpPr>
          <p:nvPr/>
        </p:nvGrpSpPr>
        <p:grpSpPr bwMode="auto">
          <a:xfrm rot="15300000" flipV="1">
            <a:off x="9306433" y="3169462"/>
            <a:ext cx="1164544" cy="1952432"/>
            <a:chOff x="2761515" y="2286000"/>
            <a:chExt cx="1645174" cy="2760228"/>
          </a:xfrm>
          <a:solidFill>
            <a:schemeClr val="tx2">
              <a:lumMod val="75000"/>
            </a:schemeClr>
          </a:solidFill>
        </p:grpSpPr>
        <p:sp>
          <p:nvSpPr>
            <p:cNvPr id="52" name="Oval 59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60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61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62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63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4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altLang="id-ID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2518023" y="4403797"/>
            <a:ext cx="533799" cy="886998"/>
            <a:chOff x="1221373" y="2876550"/>
            <a:chExt cx="452854" cy="753611"/>
          </a:xfrm>
          <a:noFill/>
        </p:grpSpPr>
        <p:cxnSp>
          <p:nvCxnSpPr>
            <p:cNvPr id="59" name="Straight Connector 66"/>
            <p:cNvCxnSpPr/>
            <p:nvPr/>
          </p:nvCxnSpPr>
          <p:spPr>
            <a:xfrm>
              <a:off x="1447007" y="2876550"/>
              <a:ext cx="0" cy="609790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1436"/>
            <p:cNvSpPr>
              <a:spLocks noChangeArrowheads="1"/>
            </p:cNvSpPr>
            <p:nvPr/>
          </p:nvSpPr>
          <p:spPr bwMode="auto">
            <a:xfrm>
              <a:off x="1221373" y="3486340"/>
              <a:ext cx="452854" cy="1438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02</a:t>
              </a:r>
              <a:endParaRPr lang="en-US" altLang="zh-CN" sz="28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8"/>
          <p:cNvGrpSpPr>
            <a:grpSpLocks/>
          </p:cNvGrpSpPr>
          <p:nvPr/>
        </p:nvGrpSpPr>
        <p:grpSpPr bwMode="auto">
          <a:xfrm>
            <a:off x="1895625" y="2097370"/>
            <a:ext cx="533799" cy="876592"/>
            <a:chOff x="1693230" y="1521540"/>
            <a:chExt cx="452855" cy="745410"/>
          </a:xfrm>
          <a:noFill/>
        </p:grpSpPr>
        <p:cxnSp>
          <p:nvCxnSpPr>
            <p:cNvPr id="62" name="Straight Connector 69"/>
            <p:cNvCxnSpPr/>
            <p:nvPr/>
          </p:nvCxnSpPr>
          <p:spPr>
            <a:xfrm flipV="1">
              <a:off x="1918865" y="1758354"/>
              <a:ext cx="0" cy="508596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1436"/>
            <p:cNvSpPr>
              <a:spLocks noChangeArrowheads="1"/>
            </p:cNvSpPr>
            <p:nvPr/>
          </p:nvSpPr>
          <p:spPr bwMode="auto">
            <a:xfrm>
              <a:off x="1693230" y="1521540"/>
              <a:ext cx="452855" cy="1439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 dirty="0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01</a:t>
              </a:r>
              <a:endParaRPr lang="en-US" altLang="zh-CN" sz="2800" b="1" dirty="0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71"/>
          <p:cNvGrpSpPr>
            <a:grpSpLocks/>
          </p:cNvGrpSpPr>
          <p:nvPr/>
        </p:nvGrpSpPr>
        <p:grpSpPr bwMode="auto">
          <a:xfrm>
            <a:off x="4750623" y="4500989"/>
            <a:ext cx="533801" cy="787937"/>
            <a:chOff x="1220552" y="2960958"/>
            <a:chExt cx="454496" cy="669211"/>
          </a:xfrm>
          <a:noFill/>
        </p:grpSpPr>
        <p:cxnSp>
          <p:nvCxnSpPr>
            <p:cNvPr id="65" name="Straight Connector 72"/>
            <p:cNvCxnSpPr/>
            <p:nvPr/>
          </p:nvCxnSpPr>
          <p:spPr>
            <a:xfrm>
              <a:off x="1447801" y="2960958"/>
              <a:ext cx="0" cy="539728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1436"/>
            <p:cNvSpPr>
              <a:spLocks noChangeArrowheads="1"/>
            </p:cNvSpPr>
            <p:nvPr/>
          </p:nvSpPr>
          <p:spPr bwMode="auto">
            <a:xfrm>
              <a:off x="1220552" y="3486399"/>
              <a:ext cx="454496" cy="1437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04</a:t>
              </a:r>
              <a:endParaRPr lang="en-US" altLang="zh-CN" sz="2800" b="1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74"/>
          <p:cNvGrpSpPr>
            <a:grpSpLocks/>
          </p:cNvGrpSpPr>
          <p:nvPr/>
        </p:nvGrpSpPr>
        <p:grpSpPr bwMode="auto">
          <a:xfrm>
            <a:off x="4129158" y="2095500"/>
            <a:ext cx="533799" cy="876593"/>
            <a:chOff x="1693230" y="1521540"/>
            <a:chExt cx="452854" cy="745410"/>
          </a:xfrm>
          <a:noFill/>
        </p:grpSpPr>
        <p:cxnSp>
          <p:nvCxnSpPr>
            <p:cNvPr id="68" name="Straight Connector 75"/>
            <p:cNvCxnSpPr/>
            <p:nvPr/>
          </p:nvCxnSpPr>
          <p:spPr>
            <a:xfrm flipV="1">
              <a:off x="1918864" y="1758355"/>
              <a:ext cx="0" cy="508595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1436"/>
            <p:cNvSpPr>
              <a:spLocks noChangeArrowheads="1"/>
            </p:cNvSpPr>
            <p:nvPr/>
          </p:nvSpPr>
          <p:spPr bwMode="auto">
            <a:xfrm>
              <a:off x="1693230" y="1521540"/>
              <a:ext cx="452854" cy="1439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03</a:t>
              </a:r>
              <a:endParaRPr lang="en-US" altLang="zh-CN" sz="2800" b="1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77"/>
          <p:cNvGrpSpPr>
            <a:grpSpLocks/>
          </p:cNvGrpSpPr>
          <p:nvPr/>
        </p:nvGrpSpPr>
        <p:grpSpPr bwMode="auto">
          <a:xfrm>
            <a:off x="6854256" y="4534632"/>
            <a:ext cx="533799" cy="754294"/>
            <a:chOff x="1221373" y="2989094"/>
            <a:chExt cx="452854" cy="641058"/>
          </a:xfrm>
          <a:noFill/>
        </p:grpSpPr>
        <p:cxnSp>
          <p:nvCxnSpPr>
            <p:cNvPr id="71" name="Straight Connector 78"/>
            <p:cNvCxnSpPr/>
            <p:nvPr/>
          </p:nvCxnSpPr>
          <p:spPr>
            <a:xfrm>
              <a:off x="1447007" y="2989094"/>
              <a:ext cx="0" cy="503547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1436"/>
            <p:cNvSpPr>
              <a:spLocks noChangeArrowheads="1"/>
            </p:cNvSpPr>
            <p:nvPr/>
          </p:nvSpPr>
          <p:spPr bwMode="auto">
            <a:xfrm>
              <a:off x="1221373" y="3486287"/>
              <a:ext cx="452854" cy="1438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06</a:t>
              </a:r>
              <a:endParaRPr lang="en-US" altLang="zh-CN" sz="2800" b="1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80"/>
          <p:cNvGrpSpPr>
            <a:grpSpLocks/>
          </p:cNvGrpSpPr>
          <p:nvPr/>
        </p:nvGrpSpPr>
        <p:grpSpPr bwMode="auto">
          <a:xfrm>
            <a:off x="6231858" y="2095500"/>
            <a:ext cx="533799" cy="743888"/>
            <a:chOff x="1693230" y="1521540"/>
            <a:chExt cx="452855" cy="632257"/>
          </a:xfrm>
          <a:noFill/>
        </p:grpSpPr>
        <p:cxnSp>
          <p:nvCxnSpPr>
            <p:cNvPr id="74" name="Straight Connector 81"/>
            <p:cNvCxnSpPr/>
            <p:nvPr/>
          </p:nvCxnSpPr>
          <p:spPr>
            <a:xfrm flipV="1">
              <a:off x="1918865" y="1758240"/>
              <a:ext cx="0" cy="395557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1436"/>
            <p:cNvSpPr>
              <a:spLocks noChangeArrowheads="1"/>
            </p:cNvSpPr>
            <p:nvPr/>
          </p:nvSpPr>
          <p:spPr bwMode="auto">
            <a:xfrm>
              <a:off x="1693230" y="1521540"/>
              <a:ext cx="452855" cy="143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05</a:t>
              </a:r>
              <a:endParaRPr lang="en-US" altLang="zh-CN" sz="2800" b="1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83"/>
          <p:cNvGrpSpPr>
            <a:grpSpLocks/>
          </p:cNvGrpSpPr>
          <p:nvPr/>
        </p:nvGrpSpPr>
        <p:grpSpPr bwMode="auto">
          <a:xfrm>
            <a:off x="9388710" y="4650516"/>
            <a:ext cx="533799" cy="638412"/>
            <a:chOff x="1221373" y="3087565"/>
            <a:chExt cx="452854" cy="542586"/>
          </a:xfrm>
          <a:noFill/>
        </p:grpSpPr>
        <p:cxnSp>
          <p:nvCxnSpPr>
            <p:cNvPr id="77" name="Straight Connector 84"/>
            <p:cNvCxnSpPr/>
            <p:nvPr/>
          </p:nvCxnSpPr>
          <p:spPr>
            <a:xfrm>
              <a:off x="1447007" y="3087565"/>
              <a:ext cx="0" cy="395541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1436"/>
            <p:cNvSpPr>
              <a:spLocks noChangeArrowheads="1"/>
            </p:cNvSpPr>
            <p:nvPr/>
          </p:nvSpPr>
          <p:spPr bwMode="auto">
            <a:xfrm>
              <a:off x="1221373" y="3486283"/>
              <a:ext cx="452854" cy="143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08</a:t>
              </a:r>
              <a:endParaRPr lang="en-US" altLang="zh-CN" sz="2800" b="1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86"/>
          <p:cNvGrpSpPr>
            <a:grpSpLocks/>
          </p:cNvGrpSpPr>
          <p:nvPr/>
        </p:nvGrpSpPr>
        <p:grpSpPr bwMode="auto">
          <a:xfrm>
            <a:off x="8766311" y="2095500"/>
            <a:ext cx="533799" cy="659781"/>
            <a:chOff x="1693230" y="1521540"/>
            <a:chExt cx="452855" cy="560257"/>
          </a:xfrm>
          <a:noFill/>
        </p:grpSpPr>
        <p:cxnSp>
          <p:nvCxnSpPr>
            <p:cNvPr id="80" name="Straight Connector 87"/>
            <p:cNvCxnSpPr/>
            <p:nvPr/>
          </p:nvCxnSpPr>
          <p:spPr>
            <a:xfrm flipV="1">
              <a:off x="1918865" y="1758023"/>
              <a:ext cx="0" cy="323774"/>
            </a:xfrm>
            <a:prstGeom prst="line">
              <a:avLst/>
            </a:prstGeom>
            <a:grpFill/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1436"/>
            <p:cNvSpPr>
              <a:spLocks noChangeArrowheads="1"/>
            </p:cNvSpPr>
            <p:nvPr/>
          </p:nvSpPr>
          <p:spPr bwMode="auto">
            <a:xfrm>
              <a:off x="1693230" y="1521540"/>
              <a:ext cx="452855" cy="1437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1100" b="1">
                  <a:solidFill>
                    <a:srgbClr val="B5B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Step 07</a:t>
              </a:r>
              <a:endParaRPr lang="en-US" altLang="zh-CN" sz="2800" b="1">
                <a:solidFill>
                  <a:srgbClr val="B5B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3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84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  <p:sp>
          <p:nvSpPr>
            <p:cNvPr id="85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3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6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-19050" y="3606953"/>
            <a:ext cx="3856733" cy="3251047"/>
          </a:xfrm>
          <a:prstGeom prst="rtTriangle">
            <a:avLst/>
          </a:prstGeom>
          <a:noFill/>
          <a:ln w="63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816881" y="2346833"/>
            <a:ext cx="6558238" cy="1920367"/>
            <a:chOff x="-16250" y="91776"/>
            <a:chExt cx="3687347" cy="107973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 析 讨 论</a:t>
              </a:r>
            </a:p>
          </p:txBody>
        </p:sp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</a:rPr>
                <a:t>4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4400" b="1">
                <a:solidFill>
                  <a:srgbClr val="FFFFFF"/>
                </a:solidFill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>
            <a:off x="0" y="426720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9165665" y="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3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timgsa.baidu.com/timg?image&amp;quality=80&amp;size=b9999_10000&amp;sec=1495567461850&amp;di=63e1f48801bb00e25491fe130258e2d1&amp;imgtype=0&amp;src=http%3A%2F%2Fimgsrc.baidu.com%2Fforum%2Fpic%2Fitem%2Feaa497dda144ad34ce56ee0cd0a20cf433ad85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00" y="4112579"/>
            <a:ext cx="3010689" cy="199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00" y="1846051"/>
            <a:ext cx="3010689" cy="20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8" descr="https://timgsa.baidu.com/timg?image&amp;quality=80&amp;size=b9999_10000&amp;sec=1495563509615&amp;di=a0a9c5f0e1fb3c4f00ac422746929d9d&amp;imgtype=0&amp;src=http%3A%2F%2Fimgsrc.baidu.com%2Fforum%2Fw%253D580%2Fsign%3D68325286d31b0ef46ce89856edc551a1%2Fafc379310a55b319273498dd42a98226cefc174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r="43964"/>
          <a:stretch/>
        </p:blipFill>
        <p:spPr bwMode="auto">
          <a:xfrm>
            <a:off x="4916942" y="1846051"/>
            <a:ext cx="2964905" cy="42585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 flipV="1">
            <a:off x="796838" y="6058922"/>
            <a:ext cx="271086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6838" y="1846051"/>
            <a:ext cx="4311579" cy="6212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微软雅黑，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号字小标题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796838" y="2849614"/>
            <a:ext cx="41201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号字，深灰色，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倍字间距，左对齐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号字，深灰色，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倍字间距，左对齐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分析讨论</a:t>
              </a:r>
            </a:p>
          </p:txBody>
        </p:sp>
        <p:sp>
          <p:nvSpPr>
            <p:cNvPr id="15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1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3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分析讨论</a:t>
              </a:r>
            </a:p>
          </p:txBody>
        </p:sp>
        <p:sp>
          <p:nvSpPr>
            <p:cNvPr id="4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660859484"/>
              </p:ext>
            </p:extLst>
          </p:nvPr>
        </p:nvGraphicFramePr>
        <p:xfrm>
          <a:off x="894502" y="1843790"/>
          <a:ext cx="6510639" cy="398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8094689" y="1644180"/>
            <a:ext cx="302801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094689" y="5496652"/>
            <a:ext cx="302801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55829" y="1843790"/>
            <a:ext cx="2905732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号字，深灰色，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倍字间距，左对齐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号字，深灰色，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倍字间距，左对齐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86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分析讨论</a:t>
              </a:r>
            </a:p>
          </p:txBody>
        </p:sp>
        <p:sp>
          <p:nvSpPr>
            <p:cNvPr id="30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59029" y="1407203"/>
            <a:ext cx="2256898" cy="2525857"/>
            <a:chOff x="1509325" y="1557105"/>
            <a:chExt cx="2256898" cy="2525857"/>
          </a:xfrm>
        </p:grpSpPr>
        <p:pic>
          <p:nvPicPr>
            <p:cNvPr id="32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325" y="1557105"/>
              <a:ext cx="2256898" cy="150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文本框 32"/>
            <p:cNvSpPr txBox="1"/>
            <p:nvPr/>
          </p:nvSpPr>
          <p:spPr>
            <a:xfrm>
              <a:off x="1968360" y="30939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09325" y="3495493"/>
              <a:ext cx="2256898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详细的解释说明详细的解释说明详细的解释说明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87042" y="1407203"/>
            <a:ext cx="2256898" cy="2525857"/>
            <a:chOff x="1509325" y="1557105"/>
            <a:chExt cx="2256898" cy="2525857"/>
          </a:xfrm>
        </p:grpSpPr>
        <p:pic>
          <p:nvPicPr>
            <p:cNvPr id="37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325" y="1557105"/>
              <a:ext cx="2256898" cy="150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文本框 37"/>
            <p:cNvSpPr txBox="1"/>
            <p:nvPr/>
          </p:nvSpPr>
          <p:spPr>
            <a:xfrm>
              <a:off x="1968360" y="30939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09325" y="3495493"/>
              <a:ext cx="2256898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详细的解释说明详细的解释说明详细的解释说明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015055" y="1407203"/>
            <a:ext cx="2256898" cy="2525857"/>
            <a:chOff x="1509325" y="1557105"/>
            <a:chExt cx="2256898" cy="2525857"/>
          </a:xfrm>
        </p:grpSpPr>
        <p:pic>
          <p:nvPicPr>
            <p:cNvPr id="41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325" y="1557105"/>
              <a:ext cx="2256898" cy="150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本框 41"/>
            <p:cNvSpPr txBox="1"/>
            <p:nvPr/>
          </p:nvSpPr>
          <p:spPr>
            <a:xfrm>
              <a:off x="1968360" y="30939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09325" y="3495493"/>
              <a:ext cx="2256898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详细的解释说明详细的解释说明详细的解释说明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959029" y="4060462"/>
            <a:ext cx="2256898" cy="2525857"/>
            <a:chOff x="1509325" y="1557105"/>
            <a:chExt cx="2256898" cy="2525857"/>
          </a:xfrm>
        </p:grpSpPr>
        <p:pic>
          <p:nvPicPr>
            <p:cNvPr id="53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325" y="1557105"/>
              <a:ext cx="2256898" cy="150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本框 53"/>
            <p:cNvSpPr txBox="1"/>
            <p:nvPr/>
          </p:nvSpPr>
          <p:spPr>
            <a:xfrm>
              <a:off x="1968360" y="30939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09325" y="3495493"/>
              <a:ext cx="2256898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详细的解释说明详细的解释说明详细的解释说明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987042" y="4060462"/>
            <a:ext cx="2256898" cy="2525857"/>
            <a:chOff x="1509325" y="1557105"/>
            <a:chExt cx="2256898" cy="2525857"/>
          </a:xfrm>
        </p:grpSpPr>
        <p:pic>
          <p:nvPicPr>
            <p:cNvPr id="57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325" y="1557105"/>
              <a:ext cx="2256898" cy="150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本框 57"/>
            <p:cNvSpPr txBox="1"/>
            <p:nvPr/>
          </p:nvSpPr>
          <p:spPr>
            <a:xfrm>
              <a:off x="1968360" y="30939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09325" y="3495493"/>
              <a:ext cx="2256898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详细的解释说明详细的解释说明详细的解释说明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15055" y="4060462"/>
            <a:ext cx="2256898" cy="2525857"/>
            <a:chOff x="1509325" y="1557105"/>
            <a:chExt cx="2256898" cy="2525857"/>
          </a:xfrm>
        </p:grpSpPr>
        <p:pic>
          <p:nvPicPr>
            <p:cNvPr id="61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325" y="1557105"/>
              <a:ext cx="2256898" cy="150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本框 61"/>
            <p:cNvSpPr txBox="1"/>
            <p:nvPr/>
          </p:nvSpPr>
          <p:spPr>
            <a:xfrm>
              <a:off x="1968360" y="30939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509325" y="3495493"/>
              <a:ext cx="2256898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详细的解释说明详细的解释说明详细的解释说明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41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7"/>
          <p:cNvGrpSpPr/>
          <p:nvPr/>
        </p:nvGrpSpPr>
        <p:grpSpPr>
          <a:xfrm>
            <a:off x="8361682" y="2365558"/>
            <a:ext cx="2836757" cy="2751442"/>
            <a:chOff x="8361682" y="2365558"/>
            <a:chExt cx="2836757" cy="2751442"/>
          </a:xfrm>
          <a:solidFill>
            <a:schemeClr val="bg1"/>
          </a:solidFill>
          <a:effectLst>
            <a:outerShdw blurRad="546100" sx="102000" sy="102000" algn="ctr" rotWithShape="0">
              <a:prstClr val="black">
                <a:alpha val="4000"/>
              </a:prstClr>
            </a:outerShdw>
          </a:effectLst>
        </p:grpSpPr>
        <p:sp>
          <p:nvSpPr>
            <p:cNvPr id="13" name="空心弧 12"/>
            <p:cNvSpPr/>
            <p:nvPr/>
          </p:nvSpPr>
          <p:spPr>
            <a:xfrm rot="10959259">
              <a:off x="8361682" y="2365558"/>
              <a:ext cx="2751442" cy="2751442"/>
            </a:xfrm>
            <a:prstGeom prst="blockArc">
              <a:avLst>
                <a:gd name="adj1" fmla="val 10521118"/>
                <a:gd name="adj2" fmla="val 21315503"/>
                <a:gd name="adj3" fmla="val 11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93700" sx="99000" sy="99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三角形 29"/>
            <p:cNvSpPr/>
            <p:nvPr/>
          </p:nvSpPr>
          <p:spPr>
            <a:xfrm>
              <a:off x="10618893" y="3454622"/>
              <a:ext cx="579546" cy="3727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930170" y="3157771"/>
            <a:ext cx="1196182" cy="12033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33216" y="3157772"/>
            <a:ext cx="1196182" cy="12033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36262" y="3157771"/>
            <a:ext cx="1196182" cy="12033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39308" y="3157771"/>
            <a:ext cx="1196182" cy="12033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 6"/>
          <p:cNvGrpSpPr/>
          <p:nvPr/>
        </p:nvGrpSpPr>
        <p:grpSpPr>
          <a:xfrm>
            <a:off x="5958634" y="2383701"/>
            <a:ext cx="2897279" cy="2751442"/>
            <a:chOff x="5958634" y="2383701"/>
            <a:chExt cx="2897279" cy="2751442"/>
          </a:xfrm>
          <a:solidFill>
            <a:schemeClr val="bg1"/>
          </a:solidFill>
          <a:effectLst>
            <a:outerShdw blurRad="546100" sx="102000" sy="102000" algn="ctr" rotWithShape="0">
              <a:prstClr val="black">
                <a:alpha val="4000"/>
              </a:prstClr>
            </a:outerShdw>
          </a:effectLst>
        </p:grpSpPr>
        <p:sp>
          <p:nvSpPr>
            <p:cNvPr id="20" name="空心弧 19"/>
            <p:cNvSpPr/>
            <p:nvPr/>
          </p:nvSpPr>
          <p:spPr>
            <a:xfrm rot="207216">
              <a:off x="5958634" y="2383701"/>
              <a:ext cx="2751442" cy="2751442"/>
            </a:xfrm>
            <a:prstGeom prst="blockArc">
              <a:avLst>
                <a:gd name="adj1" fmla="val 10521118"/>
                <a:gd name="adj2" fmla="val 21315503"/>
                <a:gd name="adj3" fmla="val 1178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93700" sx="99000" sy="99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三角形 28"/>
            <p:cNvSpPr/>
            <p:nvPr/>
          </p:nvSpPr>
          <p:spPr>
            <a:xfrm rot="10800000">
              <a:off x="8276367" y="3640994"/>
              <a:ext cx="579546" cy="372741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8"/>
          <p:cNvGrpSpPr/>
          <p:nvPr/>
        </p:nvGrpSpPr>
        <p:grpSpPr>
          <a:xfrm>
            <a:off x="3555586" y="2370930"/>
            <a:ext cx="2854993" cy="2751442"/>
            <a:chOff x="3555586" y="2370930"/>
            <a:chExt cx="2854993" cy="2751442"/>
          </a:xfrm>
          <a:solidFill>
            <a:schemeClr val="bg1"/>
          </a:solidFill>
          <a:effectLst>
            <a:outerShdw blurRad="546100" sx="102000" sy="102000" algn="ctr" rotWithShape="0">
              <a:prstClr val="black">
                <a:alpha val="4000"/>
              </a:prstClr>
            </a:outerShdw>
          </a:effectLst>
        </p:grpSpPr>
        <p:sp>
          <p:nvSpPr>
            <p:cNvPr id="23" name="空心弧 22"/>
            <p:cNvSpPr/>
            <p:nvPr/>
          </p:nvSpPr>
          <p:spPr>
            <a:xfrm rot="10959259">
              <a:off x="3555586" y="2370930"/>
              <a:ext cx="2751442" cy="2751442"/>
            </a:xfrm>
            <a:prstGeom prst="blockArc">
              <a:avLst>
                <a:gd name="adj1" fmla="val 10521118"/>
                <a:gd name="adj2" fmla="val 21315503"/>
                <a:gd name="adj3" fmla="val 117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393700" sx="99000" sy="99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三角形 30"/>
            <p:cNvSpPr/>
            <p:nvPr/>
          </p:nvSpPr>
          <p:spPr>
            <a:xfrm>
              <a:off x="5831033" y="3454623"/>
              <a:ext cx="579546" cy="37274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 5"/>
          <p:cNvGrpSpPr/>
          <p:nvPr/>
        </p:nvGrpSpPr>
        <p:grpSpPr>
          <a:xfrm>
            <a:off x="1152540" y="2389071"/>
            <a:ext cx="2858102" cy="2751442"/>
            <a:chOff x="1152540" y="2389071"/>
            <a:chExt cx="2858102" cy="2751442"/>
          </a:xfrm>
          <a:solidFill>
            <a:schemeClr val="bg1"/>
          </a:solidFill>
          <a:effectLst>
            <a:outerShdw blurRad="546100" sx="102000" sy="102000" algn="ctr" rotWithShape="0">
              <a:prstClr val="black">
                <a:alpha val="4000"/>
              </a:prstClr>
            </a:outerShdw>
          </a:effectLst>
        </p:grpSpPr>
        <p:sp>
          <p:nvSpPr>
            <p:cNvPr id="26" name="空心弧 25"/>
            <p:cNvSpPr/>
            <p:nvPr/>
          </p:nvSpPr>
          <p:spPr>
            <a:xfrm rot="207216">
              <a:off x="1152540" y="2389071"/>
              <a:ext cx="2751442" cy="2751442"/>
            </a:xfrm>
            <a:prstGeom prst="blockArc">
              <a:avLst>
                <a:gd name="adj1" fmla="val 10521118"/>
                <a:gd name="adj2" fmla="val 21315503"/>
                <a:gd name="adj3" fmla="val 117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393700" sx="99000" sy="99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三角形 3"/>
            <p:cNvSpPr/>
            <p:nvPr/>
          </p:nvSpPr>
          <p:spPr>
            <a:xfrm rot="10800000">
              <a:off x="3431096" y="3640994"/>
              <a:ext cx="579546" cy="37274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TextBox 7"/>
          <p:cNvSpPr txBox="1"/>
          <p:nvPr/>
        </p:nvSpPr>
        <p:spPr>
          <a:xfrm>
            <a:off x="1513191" y="3503750"/>
            <a:ext cx="20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33862"/>
                </a:solidFill>
              </a:rPr>
              <a:t>1</a:t>
            </a:r>
            <a:endParaRPr lang="en-US" sz="2800" b="1" dirty="0">
              <a:solidFill>
                <a:srgbClr val="13386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2598" y="466138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</p:txBody>
      </p:sp>
      <p:sp>
        <p:nvSpPr>
          <p:cNvPr id="30" name="TextBox 7"/>
          <p:cNvSpPr txBox="1"/>
          <p:nvPr/>
        </p:nvSpPr>
        <p:spPr>
          <a:xfrm>
            <a:off x="3915190" y="3497133"/>
            <a:ext cx="20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33862"/>
                </a:solidFill>
              </a:rPr>
              <a:t>2</a:t>
            </a:r>
            <a:endParaRPr lang="en-US" sz="2800" b="1" dirty="0">
              <a:solidFill>
                <a:srgbClr val="133862"/>
              </a:solidFill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6336380" y="3503750"/>
            <a:ext cx="20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33862"/>
                </a:solidFill>
              </a:rPr>
              <a:t>3</a:t>
            </a:r>
            <a:endParaRPr lang="en-US" sz="2800" b="1" dirty="0">
              <a:solidFill>
                <a:srgbClr val="133862"/>
              </a:solidFill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8755963" y="3497133"/>
            <a:ext cx="203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33862"/>
                </a:solidFill>
              </a:rPr>
              <a:t>4</a:t>
            </a:r>
            <a:endParaRPr lang="en-US" sz="2800" b="1" dirty="0">
              <a:solidFill>
                <a:srgbClr val="13386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46933" y="180052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</p:txBody>
      </p:sp>
      <p:sp>
        <p:nvSpPr>
          <p:cNvPr id="37" name="矩形 36"/>
          <p:cNvSpPr/>
          <p:nvPr/>
        </p:nvSpPr>
        <p:spPr>
          <a:xfrm>
            <a:off x="6423483" y="466138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</p:txBody>
      </p:sp>
      <p:sp>
        <p:nvSpPr>
          <p:cNvPr id="38" name="矩形 37"/>
          <p:cNvSpPr/>
          <p:nvPr/>
        </p:nvSpPr>
        <p:spPr>
          <a:xfrm>
            <a:off x="8653027" y="180052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在此处填充你的内容</a:t>
            </a:r>
          </a:p>
        </p:txBody>
      </p:sp>
      <p:grpSp>
        <p:nvGrpSpPr>
          <p:cNvPr id="39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40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分析讨论</a:t>
              </a:r>
            </a:p>
          </p:txBody>
        </p:sp>
        <p:sp>
          <p:nvSpPr>
            <p:cNvPr id="41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0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3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分析讨论</a:t>
              </a:r>
            </a:p>
          </p:txBody>
        </p:sp>
        <p:sp>
          <p:nvSpPr>
            <p:cNvPr id="4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219580669"/>
              </p:ext>
            </p:extLst>
          </p:nvPr>
        </p:nvGraphicFramePr>
        <p:xfrm>
          <a:off x="1524315" y="1432933"/>
          <a:ext cx="9173980" cy="4855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67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8922"/>
              </p:ext>
            </p:extLst>
          </p:nvPr>
        </p:nvGraphicFramePr>
        <p:xfrm>
          <a:off x="884421" y="1971039"/>
          <a:ext cx="10433154" cy="4069993"/>
        </p:xfrm>
        <a:graphic>
          <a:graphicData uri="http://schemas.openxmlformats.org/drawingml/2006/table">
            <a:tbl>
              <a:tblPr firstRow="1" bandRow="1">
                <a:effectLst>
                  <a:outerShdw blurRad="990600" sx="102000" sy="102000" algn="ctr" rotWithShape="0">
                    <a:srgbClr val="000000">
                      <a:alpha val="10000"/>
                    </a:srgbClr>
                  </a:outerShdw>
                </a:effectLst>
                <a:tableStyleId>{9DCAF9ED-07DC-4A11-8D7F-57B35C25682E}</a:tableStyleId>
              </a:tblPr>
              <a:tblGrid>
                <a:gridCol w="909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97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255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1994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386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386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38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111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111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111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6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7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1881893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8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9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在此输入内容</a:t>
                      </a:r>
                      <a:endParaRPr kumimoji="0" lang="en-US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等线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Rectangle 4"/>
          <p:cNvSpPr/>
          <p:nvPr/>
        </p:nvSpPr>
        <p:spPr>
          <a:xfrm>
            <a:off x="4108156" y="1111064"/>
            <a:ext cx="399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338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这里有个小标题</a:t>
            </a:r>
            <a:endParaRPr lang="zh-CN" altLang="zh-CN" sz="2800" b="1" dirty="0">
              <a:solidFill>
                <a:srgbClr val="1338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分析讨论</a:t>
              </a:r>
            </a:p>
          </p:txBody>
        </p:sp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3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-19050" y="3606953"/>
            <a:ext cx="3856733" cy="3251047"/>
          </a:xfrm>
          <a:prstGeom prst="rtTriangle">
            <a:avLst/>
          </a:prstGeom>
          <a:noFill/>
          <a:ln w="63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816881" y="2346833"/>
            <a:ext cx="6558238" cy="1920367"/>
            <a:chOff x="-16250" y="91776"/>
            <a:chExt cx="3687347" cy="107973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 要 结 论</a:t>
              </a:r>
            </a:p>
          </p:txBody>
        </p:sp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</a:rPr>
                <a:t>5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4400" b="1">
                <a:solidFill>
                  <a:srgbClr val="FFFFFF"/>
                </a:solidFill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>
            <a:off x="0" y="426720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9165665" y="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19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503788" y="2560814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" name="矩形 2"/>
          <p:cNvSpPr/>
          <p:nvPr/>
        </p:nvSpPr>
        <p:spPr>
          <a:xfrm>
            <a:off x="503788" y="20683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788" y="4015886"/>
            <a:ext cx="2523192" cy="49244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421118" y="2560814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3421118" y="20683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1118" y="4015886"/>
            <a:ext cx="2523192" cy="49244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338448" y="2560814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" name="矩形 8"/>
          <p:cNvSpPr/>
          <p:nvPr/>
        </p:nvSpPr>
        <p:spPr>
          <a:xfrm>
            <a:off x="6338448" y="20683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8448" y="4015886"/>
            <a:ext cx="2523192" cy="49244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9255778" y="2560814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255778" y="20683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55778" y="4015886"/>
            <a:ext cx="2523192" cy="49244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主要结论</a:t>
              </a:r>
            </a:p>
          </p:txBody>
        </p:sp>
        <p:sp>
          <p:nvSpPr>
            <p:cNvPr id="1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5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33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081168" y="4536917"/>
            <a:ext cx="1518111" cy="1527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5" name="椭圆 4"/>
          <p:cNvSpPr/>
          <p:nvPr/>
        </p:nvSpPr>
        <p:spPr>
          <a:xfrm>
            <a:off x="5351180" y="4536917"/>
            <a:ext cx="1518111" cy="1527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sp>
        <p:nvSpPr>
          <p:cNvPr id="6" name="椭圆 5"/>
          <p:cNvSpPr/>
          <p:nvPr/>
        </p:nvSpPr>
        <p:spPr>
          <a:xfrm>
            <a:off x="2575718" y="4542503"/>
            <a:ext cx="1518111" cy="1527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sp>
        <p:nvSpPr>
          <p:cNvPr id="7" name="椭圆 6"/>
          <p:cNvSpPr/>
          <p:nvPr/>
        </p:nvSpPr>
        <p:spPr>
          <a:xfrm>
            <a:off x="8081168" y="2516989"/>
            <a:ext cx="1518111" cy="1527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8" name="椭圆 7"/>
          <p:cNvSpPr/>
          <p:nvPr/>
        </p:nvSpPr>
        <p:spPr>
          <a:xfrm>
            <a:off x="5351180" y="2516989"/>
            <a:ext cx="1518111" cy="1527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sp>
        <p:nvSpPr>
          <p:cNvPr id="12" name="椭圆 11"/>
          <p:cNvSpPr/>
          <p:nvPr/>
        </p:nvSpPr>
        <p:spPr>
          <a:xfrm>
            <a:off x="2575718" y="2516989"/>
            <a:ext cx="1518111" cy="1527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90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57905" y="624573"/>
            <a:ext cx="190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kumimoji="1" lang="en-US" altLang="zh-CN" sz="4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kumimoji="1"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1"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55321" y="317429"/>
            <a:ext cx="1703523" cy="1706783"/>
            <a:chOff x="4438650" y="1768475"/>
            <a:chExt cx="3317875" cy="3324225"/>
          </a:xfrm>
          <a:solidFill>
            <a:schemeClr val="tx1">
              <a:lumMod val="75000"/>
              <a:lumOff val="25000"/>
              <a:alpha val="15000"/>
            </a:schemeClr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4713288" y="2043113"/>
              <a:ext cx="2768600" cy="2773363"/>
            </a:xfrm>
            <a:custGeom>
              <a:avLst/>
              <a:gdLst>
                <a:gd name="T0" fmla="*/ 509 w 1017"/>
                <a:gd name="T1" fmla="*/ 0 h 1017"/>
                <a:gd name="T2" fmla="*/ 1017 w 1017"/>
                <a:gd name="T3" fmla="*/ 508 h 1017"/>
                <a:gd name="T4" fmla="*/ 509 w 1017"/>
                <a:gd name="T5" fmla="*/ 1017 h 1017"/>
                <a:gd name="T6" fmla="*/ 0 w 1017"/>
                <a:gd name="T7" fmla="*/ 508 h 1017"/>
                <a:gd name="T8" fmla="*/ 509 w 1017"/>
                <a:gd name="T9" fmla="*/ 0 h 1017"/>
                <a:gd name="T10" fmla="*/ 509 w 1017"/>
                <a:gd name="T11" fmla="*/ 14 h 1017"/>
                <a:gd name="T12" fmla="*/ 14 w 1017"/>
                <a:gd name="T13" fmla="*/ 508 h 1017"/>
                <a:gd name="T14" fmla="*/ 509 w 1017"/>
                <a:gd name="T15" fmla="*/ 1003 h 1017"/>
                <a:gd name="T16" fmla="*/ 1003 w 1017"/>
                <a:gd name="T17" fmla="*/ 508 h 1017"/>
                <a:gd name="T18" fmla="*/ 509 w 1017"/>
                <a:gd name="T19" fmla="*/ 14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7" h="1017">
                  <a:moveTo>
                    <a:pt x="509" y="0"/>
                  </a:moveTo>
                  <a:cubicBezTo>
                    <a:pt x="789" y="0"/>
                    <a:pt x="1017" y="228"/>
                    <a:pt x="1017" y="508"/>
                  </a:cubicBezTo>
                  <a:cubicBezTo>
                    <a:pt x="1017" y="788"/>
                    <a:pt x="789" y="1017"/>
                    <a:pt x="509" y="1017"/>
                  </a:cubicBezTo>
                  <a:cubicBezTo>
                    <a:pt x="229" y="1017"/>
                    <a:pt x="0" y="788"/>
                    <a:pt x="0" y="508"/>
                  </a:cubicBezTo>
                  <a:cubicBezTo>
                    <a:pt x="0" y="228"/>
                    <a:pt x="229" y="0"/>
                    <a:pt x="509" y="0"/>
                  </a:cubicBezTo>
                  <a:close/>
                  <a:moveTo>
                    <a:pt x="509" y="14"/>
                  </a:moveTo>
                  <a:cubicBezTo>
                    <a:pt x="236" y="14"/>
                    <a:pt x="14" y="236"/>
                    <a:pt x="14" y="508"/>
                  </a:cubicBezTo>
                  <a:cubicBezTo>
                    <a:pt x="14" y="781"/>
                    <a:pt x="236" y="1003"/>
                    <a:pt x="509" y="1003"/>
                  </a:cubicBezTo>
                  <a:cubicBezTo>
                    <a:pt x="781" y="1003"/>
                    <a:pt x="1003" y="781"/>
                    <a:pt x="1003" y="508"/>
                  </a:cubicBezTo>
                  <a:cubicBezTo>
                    <a:pt x="1003" y="236"/>
                    <a:pt x="781" y="14"/>
                    <a:pt x="5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4438650" y="1768475"/>
              <a:ext cx="3317875" cy="3324225"/>
            </a:xfrm>
            <a:custGeom>
              <a:avLst/>
              <a:gdLst>
                <a:gd name="T0" fmla="*/ 413 w 1219"/>
                <a:gd name="T1" fmla="*/ 1106 h 1219"/>
                <a:gd name="T2" fmla="*/ 275 w 1219"/>
                <a:gd name="T3" fmla="*/ 1080 h 1219"/>
                <a:gd name="T4" fmla="*/ 139 w 1219"/>
                <a:gd name="T5" fmla="*/ 929 h 1219"/>
                <a:gd name="T6" fmla="*/ 127 w 1219"/>
                <a:gd name="T7" fmla="*/ 843 h 1219"/>
                <a:gd name="T8" fmla="*/ 0 w 1219"/>
                <a:gd name="T9" fmla="*/ 609 h 1219"/>
                <a:gd name="T10" fmla="*/ 51 w 1219"/>
                <a:gd name="T11" fmla="*/ 503 h 1219"/>
                <a:gd name="T12" fmla="*/ 113 w 1219"/>
                <a:gd name="T13" fmla="*/ 414 h 1219"/>
                <a:gd name="T14" fmla="*/ 119 w 1219"/>
                <a:gd name="T15" fmla="*/ 399 h 1219"/>
                <a:gd name="T16" fmla="*/ 262 w 1219"/>
                <a:gd name="T17" fmla="*/ 139 h 1219"/>
                <a:gd name="T18" fmla="*/ 359 w 1219"/>
                <a:gd name="T19" fmla="*/ 131 h 1219"/>
                <a:gd name="T20" fmla="*/ 610 w 1219"/>
                <a:gd name="T21" fmla="*/ 0 h 1219"/>
                <a:gd name="T22" fmla="*/ 716 w 1219"/>
                <a:gd name="T23" fmla="*/ 50 h 1219"/>
                <a:gd name="T24" fmla="*/ 721 w 1219"/>
                <a:gd name="T25" fmla="*/ 55 h 1219"/>
                <a:gd name="T26" fmla="*/ 944 w 1219"/>
                <a:gd name="T27" fmla="*/ 138 h 1219"/>
                <a:gd name="T28" fmla="*/ 1080 w 1219"/>
                <a:gd name="T29" fmla="*/ 275 h 1219"/>
                <a:gd name="T30" fmla="*/ 1097 w 1219"/>
                <a:gd name="T31" fmla="*/ 391 h 1219"/>
                <a:gd name="T32" fmla="*/ 1179 w 1219"/>
                <a:gd name="T33" fmla="*/ 513 h 1219"/>
                <a:gd name="T34" fmla="*/ 1179 w 1219"/>
                <a:gd name="T35" fmla="*/ 706 h 1219"/>
                <a:gd name="T36" fmla="*/ 1116 w 1219"/>
                <a:gd name="T37" fmla="*/ 786 h 1219"/>
                <a:gd name="T38" fmla="*/ 1041 w 1219"/>
                <a:gd name="T39" fmla="*/ 1040 h 1219"/>
                <a:gd name="T40" fmla="*/ 930 w 1219"/>
                <a:gd name="T41" fmla="*/ 1080 h 1219"/>
                <a:gd name="T42" fmla="*/ 921 w 1219"/>
                <a:gd name="T43" fmla="*/ 1080 h 1219"/>
                <a:gd name="T44" fmla="*/ 830 w 1219"/>
                <a:gd name="T45" fmla="*/ 1096 h 1219"/>
                <a:gd name="T46" fmla="*/ 808 w 1219"/>
                <a:gd name="T47" fmla="*/ 1105 h 1219"/>
                <a:gd name="T48" fmla="*/ 518 w 1219"/>
                <a:gd name="T49" fmla="*/ 1183 h 1219"/>
                <a:gd name="T50" fmla="*/ 816 w 1219"/>
                <a:gd name="T51" fmla="*/ 131 h 1219"/>
                <a:gd name="T52" fmla="*/ 718 w 1219"/>
                <a:gd name="T53" fmla="*/ 70 h 1219"/>
                <a:gd name="T54" fmla="*/ 520 w 1219"/>
                <a:gd name="T55" fmla="*/ 51 h 1219"/>
                <a:gd name="T56" fmla="*/ 406 w 1219"/>
                <a:gd name="T57" fmla="*/ 130 h 1219"/>
                <a:gd name="T58" fmla="*/ 263 w 1219"/>
                <a:gd name="T59" fmla="*/ 152 h 1219"/>
                <a:gd name="T60" fmla="*/ 152 w 1219"/>
                <a:gd name="T61" fmla="*/ 293 h 1219"/>
                <a:gd name="T62" fmla="*/ 123 w 1219"/>
                <a:gd name="T63" fmla="*/ 424 h 1219"/>
                <a:gd name="T64" fmla="*/ 68 w 1219"/>
                <a:gd name="T65" fmla="*/ 503 h 1219"/>
                <a:gd name="T66" fmla="*/ 14 w 1219"/>
                <a:gd name="T67" fmla="*/ 609 h 1219"/>
                <a:gd name="T68" fmla="*/ 62 w 1219"/>
                <a:gd name="T69" fmla="*/ 709 h 1219"/>
                <a:gd name="T70" fmla="*/ 152 w 1219"/>
                <a:gd name="T71" fmla="*/ 914 h 1219"/>
                <a:gd name="T72" fmla="*/ 151 w 1219"/>
                <a:gd name="T73" fmla="*/ 941 h 1219"/>
                <a:gd name="T74" fmla="*/ 293 w 1219"/>
                <a:gd name="T75" fmla="*/ 1067 h 1219"/>
                <a:gd name="T76" fmla="*/ 424 w 1219"/>
                <a:gd name="T77" fmla="*/ 1096 h 1219"/>
                <a:gd name="T78" fmla="*/ 700 w 1219"/>
                <a:gd name="T79" fmla="*/ 1167 h 1219"/>
                <a:gd name="T80" fmla="*/ 815 w 1219"/>
                <a:gd name="T81" fmla="*/ 1088 h 1219"/>
                <a:gd name="T82" fmla="*/ 915 w 1219"/>
                <a:gd name="T83" fmla="*/ 1067 h 1219"/>
                <a:gd name="T84" fmla="*/ 919 w 1219"/>
                <a:gd name="T85" fmla="*/ 1067 h 1219"/>
                <a:gd name="T86" fmla="*/ 1068 w 1219"/>
                <a:gd name="T87" fmla="*/ 926 h 1219"/>
                <a:gd name="T88" fmla="*/ 1149 w 1219"/>
                <a:gd name="T89" fmla="*/ 718 h 1219"/>
                <a:gd name="T90" fmla="*/ 1168 w 1219"/>
                <a:gd name="T91" fmla="*/ 699 h 1219"/>
                <a:gd name="T92" fmla="*/ 1157 w 1219"/>
                <a:gd name="T93" fmla="*/ 509 h 1219"/>
                <a:gd name="T94" fmla="*/ 1089 w 1219"/>
                <a:gd name="T95" fmla="*/ 405 h 1219"/>
                <a:gd name="T96" fmla="*/ 941 w 1219"/>
                <a:gd name="T97" fmla="*/ 15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9" h="1219">
                  <a:moveTo>
                    <a:pt x="482" y="1149"/>
                  </a:moveTo>
                  <a:cubicBezTo>
                    <a:pt x="462" y="1132"/>
                    <a:pt x="439" y="1117"/>
                    <a:pt x="414" y="1106"/>
                  </a:cubicBezTo>
                  <a:cubicBezTo>
                    <a:pt x="414" y="1106"/>
                    <a:pt x="414" y="1106"/>
                    <a:pt x="414" y="1106"/>
                  </a:cubicBezTo>
                  <a:cubicBezTo>
                    <a:pt x="414" y="1106"/>
                    <a:pt x="413" y="1106"/>
                    <a:pt x="413" y="1106"/>
                  </a:cubicBezTo>
                  <a:cubicBezTo>
                    <a:pt x="413" y="1106"/>
                    <a:pt x="413" y="1106"/>
                    <a:pt x="413" y="1106"/>
                  </a:cubicBezTo>
                  <a:cubicBezTo>
                    <a:pt x="408" y="1104"/>
                    <a:pt x="404" y="1102"/>
                    <a:pt x="399" y="1100"/>
                  </a:cubicBezTo>
                  <a:cubicBezTo>
                    <a:pt x="360" y="1085"/>
                    <a:pt x="317" y="1078"/>
                    <a:pt x="275" y="1080"/>
                  </a:cubicBezTo>
                  <a:cubicBezTo>
                    <a:pt x="275" y="1080"/>
                    <a:pt x="275" y="1080"/>
                    <a:pt x="275" y="1080"/>
                  </a:cubicBezTo>
                  <a:cubicBezTo>
                    <a:pt x="238" y="1080"/>
                    <a:pt x="204" y="1065"/>
                    <a:pt x="179" y="1040"/>
                  </a:cubicBezTo>
                  <a:cubicBezTo>
                    <a:pt x="154" y="1016"/>
                    <a:pt x="139" y="982"/>
                    <a:pt x="139" y="944"/>
                  </a:cubicBezTo>
                  <a:cubicBezTo>
                    <a:pt x="139" y="944"/>
                    <a:pt x="139" y="944"/>
                    <a:pt x="139" y="944"/>
                  </a:cubicBezTo>
                  <a:cubicBezTo>
                    <a:pt x="139" y="939"/>
                    <a:pt x="139" y="934"/>
                    <a:pt x="139" y="929"/>
                  </a:cubicBezTo>
                  <a:cubicBezTo>
                    <a:pt x="139" y="929"/>
                    <a:pt x="139" y="929"/>
                    <a:pt x="139" y="929"/>
                  </a:cubicBezTo>
                  <a:cubicBezTo>
                    <a:pt x="139" y="928"/>
                    <a:pt x="139" y="927"/>
                    <a:pt x="139" y="925"/>
                  </a:cubicBezTo>
                  <a:cubicBezTo>
                    <a:pt x="139" y="925"/>
                    <a:pt x="139" y="924"/>
                    <a:pt x="139" y="924"/>
                  </a:cubicBezTo>
                  <a:cubicBezTo>
                    <a:pt x="139" y="897"/>
                    <a:pt x="135" y="869"/>
                    <a:pt x="127" y="843"/>
                  </a:cubicBezTo>
                  <a:cubicBezTo>
                    <a:pt x="123" y="831"/>
                    <a:pt x="119" y="819"/>
                    <a:pt x="114" y="807"/>
                  </a:cubicBezTo>
                  <a:cubicBezTo>
                    <a:pt x="97" y="768"/>
                    <a:pt x="71" y="734"/>
                    <a:pt x="40" y="706"/>
                  </a:cubicBezTo>
                  <a:cubicBezTo>
                    <a:pt x="40" y="706"/>
                    <a:pt x="40" y="706"/>
                    <a:pt x="40" y="706"/>
                  </a:cubicBezTo>
                  <a:cubicBezTo>
                    <a:pt x="14" y="679"/>
                    <a:pt x="0" y="644"/>
                    <a:pt x="0" y="609"/>
                  </a:cubicBezTo>
                  <a:cubicBezTo>
                    <a:pt x="0" y="575"/>
                    <a:pt x="14" y="540"/>
                    <a:pt x="40" y="513"/>
                  </a:cubicBezTo>
                  <a:cubicBezTo>
                    <a:pt x="40" y="513"/>
                    <a:pt x="40" y="513"/>
                    <a:pt x="40" y="513"/>
                  </a:cubicBezTo>
                  <a:cubicBezTo>
                    <a:pt x="44" y="510"/>
                    <a:pt x="47" y="506"/>
                    <a:pt x="51" y="503"/>
                  </a:cubicBezTo>
                  <a:cubicBezTo>
                    <a:pt x="51" y="503"/>
                    <a:pt x="51" y="503"/>
                    <a:pt x="51" y="503"/>
                  </a:cubicBezTo>
                  <a:cubicBezTo>
                    <a:pt x="52" y="502"/>
                    <a:pt x="53" y="501"/>
                    <a:pt x="54" y="500"/>
                  </a:cubicBezTo>
                  <a:cubicBezTo>
                    <a:pt x="54" y="500"/>
                    <a:pt x="54" y="500"/>
                    <a:pt x="54" y="500"/>
                  </a:cubicBezTo>
                  <a:cubicBezTo>
                    <a:pt x="54" y="500"/>
                    <a:pt x="54" y="500"/>
                    <a:pt x="54" y="499"/>
                  </a:cubicBezTo>
                  <a:cubicBezTo>
                    <a:pt x="79" y="475"/>
                    <a:pt x="98" y="446"/>
                    <a:pt x="113" y="414"/>
                  </a:cubicBezTo>
                  <a:cubicBezTo>
                    <a:pt x="113" y="414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5" y="408"/>
                    <a:pt x="117" y="403"/>
                    <a:pt x="119" y="399"/>
                  </a:cubicBezTo>
                  <a:cubicBezTo>
                    <a:pt x="134" y="359"/>
                    <a:pt x="141" y="317"/>
                    <a:pt x="139" y="275"/>
                  </a:cubicBezTo>
                  <a:cubicBezTo>
                    <a:pt x="139" y="275"/>
                    <a:pt x="139" y="275"/>
                    <a:pt x="139" y="275"/>
                  </a:cubicBezTo>
                  <a:cubicBezTo>
                    <a:pt x="139" y="237"/>
                    <a:pt x="154" y="203"/>
                    <a:pt x="179" y="179"/>
                  </a:cubicBezTo>
                  <a:cubicBezTo>
                    <a:pt x="200" y="157"/>
                    <a:pt x="229" y="142"/>
                    <a:pt x="262" y="139"/>
                  </a:cubicBezTo>
                  <a:cubicBezTo>
                    <a:pt x="271" y="138"/>
                    <a:pt x="280" y="139"/>
                    <a:pt x="290" y="139"/>
                  </a:cubicBezTo>
                  <a:cubicBezTo>
                    <a:pt x="290" y="139"/>
                    <a:pt x="290" y="139"/>
                    <a:pt x="290" y="139"/>
                  </a:cubicBezTo>
                  <a:cubicBezTo>
                    <a:pt x="294" y="139"/>
                    <a:pt x="298" y="139"/>
                    <a:pt x="302" y="139"/>
                  </a:cubicBezTo>
                  <a:cubicBezTo>
                    <a:pt x="321" y="138"/>
                    <a:pt x="340" y="135"/>
                    <a:pt x="359" y="131"/>
                  </a:cubicBezTo>
                  <a:cubicBezTo>
                    <a:pt x="377" y="127"/>
                    <a:pt x="395" y="121"/>
                    <a:pt x="412" y="114"/>
                  </a:cubicBezTo>
                  <a:cubicBezTo>
                    <a:pt x="450" y="96"/>
                    <a:pt x="485" y="71"/>
                    <a:pt x="513" y="40"/>
                  </a:cubicBezTo>
                  <a:cubicBezTo>
                    <a:pt x="513" y="40"/>
                    <a:pt x="513" y="40"/>
                    <a:pt x="513" y="40"/>
                  </a:cubicBezTo>
                  <a:cubicBezTo>
                    <a:pt x="540" y="13"/>
                    <a:pt x="575" y="0"/>
                    <a:pt x="610" y="0"/>
                  </a:cubicBezTo>
                  <a:cubicBezTo>
                    <a:pt x="644" y="0"/>
                    <a:pt x="679" y="13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9" y="44"/>
                    <a:pt x="713" y="47"/>
                    <a:pt x="716" y="51"/>
                  </a:cubicBezTo>
                  <a:cubicBezTo>
                    <a:pt x="716" y="50"/>
                    <a:pt x="716" y="50"/>
                    <a:pt x="716" y="50"/>
                  </a:cubicBezTo>
                  <a:cubicBezTo>
                    <a:pt x="717" y="51"/>
                    <a:pt x="718" y="52"/>
                    <a:pt x="719" y="53"/>
                  </a:cubicBezTo>
                  <a:cubicBezTo>
                    <a:pt x="719" y="54"/>
                    <a:pt x="719" y="54"/>
                    <a:pt x="720" y="54"/>
                  </a:cubicBezTo>
                  <a:cubicBezTo>
                    <a:pt x="720" y="54"/>
                    <a:pt x="720" y="54"/>
                    <a:pt x="720" y="54"/>
                  </a:cubicBezTo>
                  <a:cubicBezTo>
                    <a:pt x="720" y="54"/>
                    <a:pt x="720" y="55"/>
                    <a:pt x="721" y="55"/>
                  </a:cubicBezTo>
                  <a:cubicBezTo>
                    <a:pt x="721" y="55"/>
                    <a:pt x="721" y="56"/>
                    <a:pt x="721" y="56"/>
                  </a:cubicBezTo>
                  <a:cubicBezTo>
                    <a:pt x="742" y="76"/>
                    <a:pt x="766" y="93"/>
                    <a:pt x="793" y="106"/>
                  </a:cubicBezTo>
                  <a:cubicBezTo>
                    <a:pt x="802" y="111"/>
                    <a:pt x="811" y="115"/>
                    <a:pt x="820" y="119"/>
                  </a:cubicBezTo>
                  <a:cubicBezTo>
                    <a:pt x="860" y="134"/>
                    <a:pt x="902" y="141"/>
                    <a:pt x="944" y="138"/>
                  </a:cubicBezTo>
                  <a:cubicBezTo>
                    <a:pt x="944" y="138"/>
                    <a:pt x="944" y="138"/>
                    <a:pt x="944" y="138"/>
                  </a:cubicBezTo>
                  <a:cubicBezTo>
                    <a:pt x="982" y="138"/>
                    <a:pt x="1016" y="154"/>
                    <a:pt x="1040" y="178"/>
                  </a:cubicBezTo>
                  <a:cubicBezTo>
                    <a:pt x="1065" y="203"/>
                    <a:pt x="1080" y="237"/>
                    <a:pt x="1080" y="275"/>
                  </a:cubicBezTo>
                  <a:cubicBezTo>
                    <a:pt x="1080" y="275"/>
                    <a:pt x="1080" y="275"/>
                    <a:pt x="1080" y="275"/>
                  </a:cubicBezTo>
                  <a:cubicBezTo>
                    <a:pt x="1080" y="288"/>
                    <a:pt x="1080" y="301"/>
                    <a:pt x="1081" y="315"/>
                  </a:cubicBezTo>
                  <a:cubicBezTo>
                    <a:pt x="1083" y="340"/>
                    <a:pt x="1088" y="365"/>
                    <a:pt x="1096" y="389"/>
                  </a:cubicBezTo>
                  <a:cubicBezTo>
                    <a:pt x="1097" y="389"/>
                    <a:pt x="1097" y="390"/>
                    <a:pt x="1097" y="390"/>
                  </a:cubicBezTo>
                  <a:cubicBezTo>
                    <a:pt x="1097" y="390"/>
                    <a:pt x="1097" y="391"/>
                    <a:pt x="1097" y="391"/>
                  </a:cubicBezTo>
                  <a:cubicBezTo>
                    <a:pt x="1097" y="391"/>
                    <a:pt x="1098" y="392"/>
                    <a:pt x="1098" y="392"/>
                  </a:cubicBezTo>
                  <a:cubicBezTo>
                    <a:pt x="1098" y="392"/>
                    <a:pt x="1098" y="392"/>
                    <a:pt x="1098" y="392"/>
                  </a:cubicBezTo>
                  <a:cubicBezTo>
                    <a:pt x="1100" y="399"/>
                    <a:pt x="1103" y="405"/>
                    <a:pt x="1105" y="411"/>
                  </a:cubicBezTo>
                  <a:cubicBezTo>
                    <a:pt x="1123" y="450"/>
                    <a:pt x="1148" y="485"/>
                    <a:pt x="1179" y="513"/>
                  </a:cubicBezTo>
                  <a:cubicBezTo>
                    <a:pt x="1179" y="513"/>
                    <a:pt x="1179" y="513"/>
                    <a:pt x="1179" y="513"/>
                  </a:cubicBezTo>
                  <a:cubicBezTo>
                    <a:pt x="1206" y="539"/>
                    <a:pt x="1219" y="574"/>
                    <a:pt x="1219" y="609"/>
                  </a:cubicBezTo>
                  <a:cubicBezTo>
                    <a:pt x="1219" y="644"/>
                    <a:pt x="1206" y="679"/>
                    <a:pt x="1179" y="706"/>
                  </a:cubicBezTo>
                  <a:cubicBezTo>
                    <a:pt x="1179" y="706"/>
                    <a:pt x="1179" y="706"/>
                    <a:pt x="1179" y="706"/>
                  </a:cubicBezTo>
                  <a:cubicBezTo>
                    <a:pt x="1175" y="709"/>
                    <a:pt x="1172" y="712"/>
                    <a:pt x="1168" y="716"/>
                  </a:cubicBezTo>
                  <a:cubicBezTo>
                    <a:pt x="1168" y="716"/>
                    <a:pt x="1168" y="716"/>
                    <a:pt x="1168" y="716"/>
                  </a:cubicBezTo>
                  <a:cubicBezTo>
                    <a:pt x="1168" y="717"/>
                    <a:pt x="1167" y="717"/>
                    <a:pt x="1166" y="718"/>
                  </a:cubicBezTo>
                  <a:cubicBezTo>
                    <a:pt x="1146" y="738"/>
                    <a:pt x="1129" y="761"/>
                    <a:pt x="1116" y="786"/>
                  </a:cubicBezTo>
                  <a:cubicBezTo>
                    <a:pt x="1110" y="797"/>
                    <a:pt x="1105" y="808"/>
                    <a:pt x="1100" y="820"/>
                  </a:cubicBezTo>
                  <a:cubicBezTo>
                    <a:pt x="1085" y="859"/>
                    <a:pt x="1078" y="902"/>
                    <a:pt x="1081" y="944"/>
                  </a:cubicBezTo>
                  <a:cubicBezTo>
                    <a:pt x="1081" y="944"/>
                    <a:pt x="1081" y="944"/>
                    <a:pt x="1081" y="944"/>
                  </a:cubicBezTo>
                  <a:cubicBezTo>
                    <a:pt x="1081" y="981"/>
                    <a:pt x="1065" y="1015"/>
                    <a:pt x="1041" y="1040"/>
                  </a:cubicBezTo>
                  <a:cubicBezTo>
                    <a:pt x="1016" y="1065"/>
                    <a:pt x="982" y="1080"/>
                    <a:pt x="944" y="1080"/>
                  </a:cubicBezTo>
                  <a:cubicBezTo>
                    <a:pt x="944" y="1080"/>
                    <a:pt x="944" y="1080"/>
                    <a:pt x="944" y="1080"/>
                  </a:cubicBezTo>
                  <a:cubicBezTo>
                    <a:pt x="939" y="1080"/>
                    <a:pt x="934" y="1080"/>
                    <a:pt x="930" y="1080"/>
                  </a:cubicBezTo>
                  <a:cubicBezTo>
                    <a:pt x="930" y="1080"/>
                    <a:pt x="930" y="1080"/>
                    <a:pt x="930" y="1080"/>
                  </a:cubicBezTo>
                  <a:cubicBezTo>
                    <a:pt x="928" y="1080"/>
                    <a:pt x="925" y="1080"/>
                    <a:pt x="923" y="1080"/>
                  </a:cubicBezTo>
                  <a:cubicBezTo>
                    <a:pt x="923" y="1080"/>
                    <a:pt x="923" y="1080"/>
                    <a:pt x="922" y="1080"/>
                  </a:cubicBezTo>
                  <a:cubicBezTo>
                    <a:pt x="922" y="1080"/>
                    <a:pt x="922" y="1080"/>
                    <a:pt x="922" y="1080"/>
                  </a:cubicBezTo>
                  <a:cubicBezTo>
                    <a:pt x="922" y="1080"/>
                    <a:pt x="921" y="1080"/>
                    <a:pt x="921" y="1080"/>
                  </a:cubicBezTo>
                  <a:cubicBezTo>
                    <a:pt x="921" y="1080"/>
                    <a:pt x="921" y="1080"/>
                    <a:pt x="921" y="1080"/>
                  </a:cubicBezTo>
                  <a:cubicBezTo>
                    <a:pt x="920" y="1080"/>
                    <a:pt x="920" y="1080"/>
                    <a:pt x="919" y="1080"/>
                  </a:cubicBezTo>
                  <a:cubicBezTo>
                    <a:pt x="919" y="1080"/>
                    <a:pt x="919" y="1080"/>
                    <a:pt x="919" y="1080"/>
                  </a:cubicBezTo>
                  <a:cubicBezTo>
                    <a:pt x="889" y="1081"/>
                    <a:pt x="859" y="1086"/>
                    <a:pt x="830" y="1096"/>
                  </a:cubicBezTo>
                  <a:cubicBezTo>
                    <a:pt x="830" y="1096"/>
                    <a:pt x="830" y="1096"/>
                    <a:pt x="830" y="1096"/>
                  </a:cubicBezTo>
                  <a:cubicBezTo>
                    <a:pt x="829" y="1096"/>
                    <a:pt x="829" y="1097"/>
                    <a:pt x="829" y="1097"/>
                  </a:cubicBezTo>
                  <a:cubicBezTo>
                    <a:pt x="829" y="1097"/>
                    <a:pt x="829" y="1097"/>
                    <a:pt x="829" y="1097"/>
                  </a:cubicBezTo>
                  <a:cubicBezTo>
                    <a:pt x="822" y="1099"/>
                    <a:pt x="815" y="1102"/>
                    <a:pt x="808" y="1105"/>
                  </a:cubicBezTo>
                  <a:cubicBezTo>
                    <a:pt x="769" y="1122"/>
                    <a:pt x="734" y="1148"/>
                    <a:pt x="706" y="1179"/>
                  </a:cubicBezTo>
                  <a:cubicBezTo>
                    <a:pt x="706" y="1179"/>
                    <a:pt x="706" y="1179"/>
                    <a:pt x="706" y="1179"/>
                  </a:cubicBezTo>
                  <a:cubicBezTo>
                    <a:pt x="680" y="1205"/>
                    <a:pt x="645" y="1219"/>
                    <a:pt x="610" y="1219"/>
                  </a:cubicBezTo>
                  <a:cubicBezTo>
                    <a:pt x="577" y="1219"/>
                    <a:pt x="544" y="1207"/>
                    <a:pt x="518" y="1183"/>
                  </a:cubicBezTo>
                  <a:cubicBezTo>
                    <a:pt x="506" y="1172"/>
                    <a:pt x="495" y="1160"/>
                    <a:pt x="482" y="1149"/>
                  </a:cubicBezTo>
                  <a:close/>
                  <a:moveTo>
                    <a:pt x="926" y="151"/>
                  </a:moveTo>
                  <a:cubicBezTo>
                    <a:pt x="926" y="151"/>
                    <a:pt x="926" y="151"/>
                    <a:pt x="926" y="151"/>
                  </a:cubicBezTo>
                  <a:cubicBezTo>
                    <a:pt x="887" y="152"/>
                    <a:pt x="850" y="145"/>
                    <a:pt x="816" y="131"/>
                  </a:cubicBezTo>
                  <a:cubicBezTo>
                    <a:pt x="806" y="127"/>
                    <a:pt x="795" y="123"/>
                    <a:pt x="785" y="117"/>
                  </a:cubicBezTo>
                  <a:cubicBezTo>
                    <a:pt x="761" y="105"/>
                    <a:pt x="739" y="90"/>
                    <a:pt x="719" y="71"/>
                  </a:cubicBezTo>
                  <a:cubicBezTo>
                    <a:pt x="719" y="71"/>
                    <a:pt x="719" y="70"/>
                    <a:pt x="718" y="70"/>
                  </a:cubicBezTo>
                  <a:cubicBezTo>
                    <a:pt x="718" y="70"/>
                    <a:pt x="718" y="70"/>
                    <a:pt x="718" y="70"/>
                  </a:cubicBezTo>
                  <a:cubicBezTo>
                    <a:pt x="712" y="64"/>
                    <a:pt x="705" y="58"/>
                    <a:pt x="699" y="51"/>
                  </a:cubicBezTo>
                  <a:cubicBezTo>
                    <a:pt x="675" y="26"/>
                    <a:pt x="642" y="14"/>
                    <a:pt x="610" y="14"/>
                  </a:cubicBezTo>
                  <a:cubicBezTo>
                    <a:pt x="577" y="14"/>
                    <a:pt x="544" y="26"/>
                    <a:pt x="520" y="51"/>
                  </a:cubicBezTo>
                  <a:cubicBezTo>
                    <a:pt x="520" y="51"/>
                    <a:pt x="520" y="51"/>
                    <a:pt x="520" y="51"/>
                  </a:cubicBezTo>
                  <a:cubicBezTo>
                    <a:pt x="517" y="55"/>
                    <a:pt x="513" y="58"/>
                    <a:pt x="510" y="62"/>
                  </a:cubicBezTo>
                  <a:cubicBezTo>
                    <a:pt x="510" y="62"/>
                    <a:pt x="510" y="62"/>
                    <a:pt x="510" y="62"/>
                  </a:cubicBezTo>
                  <a:cubicBezTo>
                    <a:pt x="479" y="92"/>
                    <a:pt x="444" y="115"/>
                    <a:pt x="406" y="130"/>
                  </a:cubicBezTo>
                  <a:cubicBezTo>
                    <a:pt x="406" y="130"/>
                    <a:pt x="406" y="130"/>
                    <a:pt x="406" y="130"/>
                  </a:cubicBezTo>
                  <a:cubicBezTo>
                    <a:pt x="406" y="130"/>
                    <a:pt x="406" y="130"/>
                    <a:pt x="405" y="130"/>
                  </a:cubicBezTo>
                  <a:cubicBezTo>
                    <a:pt x="391" y="136"/>
                    <a:pt x="375" y="141"/>
                    <a:pt x="360" y="145"/>
                  </a:cubicBezTo>
                  <a:cubicBezTo>
                    <a:pt x="341" y="149"/>
                    <a:pt x="321" y="151"/>
                    <a:pt x="302" y="151"/>
                  </a:cubicBezTo>
                  <a:cubicBezTo>
                    <a:pt x="289" y="152"/>
                    <a:pt x="276" y="150"/>
                    <a:pt x="263" y="152"/>
                  </a:cubicBezTo>
                  <a:cubicBezTo>
                    <a:pt x="234" y="155"/>
                    <a:pt x="208" y="169"/>
                    <a:pt x="189" y="188"/>
                  </a:cubicBezTo>
                  <a:cubicBezTo>
                    <a:pt x="166" y="211"/>
                    <a:pt x="151" y="243"/>
                    <a:pt x="151" y="278"/>
                  </a:cubicBezTo>
                  <a:cubicBezTo>
                    <a:pt x="152" y="283"/>
                    <a:pt x="152" y="288"/>
                    <a:pt x="152" y="293"/>
                  </a:cubicBezTo>
                  <a:cubicBezTo>
                    <a:pt x="152" y="293"/>
                    <a:pt x="152" y="293"/>
                    <a:pt x="152" y="293"/>
                  </a:cubicBezTo>
                  <a:cubicBezTo>
                    <a:pt x="152" y="337"/>
                    <a:pt x="143" y="379"/>
                    <a:pt x="126" y="417"/>
                  </a:cubicBezTo>
                  <a:cubicBezTo>
                    <a:pt x="125" y="419"/>
                    <a:pt x="124" y="421"/>
                    <a:pt x="123" y="423"/>
                  </a:cubicBezTo>
                  <a:cubicBezTo>
                    <a:pt x="123" y="423"/>
                    <a:pt x="123" y="423"/>
                    <a:pt x="123" y="423"/>
                  </a:cubicBezTo>
                  <a:cubicBezTo>
                    <a:pt x="123" y="424"/>
                    <a:pt x="123" y="424"/>
                    <a:pt x="123" y="424"/>
                  </a:cubicBezTo>
                  <a:cubicBezTo>
                    <a:pt x="109" y="452"/>
                    <a:pt x="92" y="478"/>
                    <a:pt x="70" y="502"/>
                  </a:cubicBezTo>
                  <a:cubicBezTo>
                    <a:pt x="70" y="502"/>
                    <a:pt x="69" y="502"/>
                    <a:pt x="69" y="502"/>
                  </a:cubicBezTo>
                  <a:cubicBezTo>
                    <a:pt x="69" y="502"/>
                    <a:pt x="69" y="502"/>
                    <a:pt x="69" y="502"/>
                  </a:cubicBezTo>
                  <a:cubicBezTo>
                    <a:pt x="69" y="503"/>
                    <a:pt x="68" y="503"/>
                    <a:pt x="68" y="503"/>
                  </a:cubicBezTo>
                  <a:cubicBezTo>
                    <a:pt x="68" y="504"/>
                    <a:pt x="68" y="504"/>
                    <a:pt x="68" y="504"/>
                  </a:cubicBezTo>
                  <a:cubicBezTo>
                    <a:pt x="68" y="504"/>
                    <a:pt x="67" y="504"/>
                    <a:pt x="67" y="504"/>
                  </a:cubicBezTo>
                  <a:cubicBezTo>
                    <a:pt x="62" y="510"/>
                    <a:pt x="57" y="515"/>
                    <a:pt x="51" y="520"/>
                  </a:cubicBezTo>
                  <a:cubicBezTo>
                    <a:pt x="27" y="544"/>
                    <a:pt x="14" y="577"/>
                    <a:pt x="14" y="609"/>
                  </a:cubicBezTo>
                  <a:cubicBezTo>
                    <a:pt x="14" y="642"/>
                    <a:pt x="27" y="675"/>
                    <a:pt x="52" y="699"/>
                  </a:cubicBezTo>
                  <a:cubicBezTo>
                    <a:pt x="51" y="699"/>
                    <a:pt x="51" y="699"/>
                    <a:pt x="51" y="699"/>
                  </a:cubicBezTo>
                  <a:cubicBezTo>
                    <a:pt x="55" y="702"/>
                    <a:pt x="59" y="706"/>
                    <a:pt x="62" y="709"/>
                  </a:cubicBezTo>
                  <a:cubicBezTo>
                    <a:pt x="62" y="709"/>
                    <a:pt x="62" y="709"/>
                    <a:pt x="62" y="709"/>
                  </a:cubicBezTo>
                  <a:cubicBezTo>
                    <a:pt x="93" y="740"/>
                    <a:pt x="116" y="775"/>
                    <a:pt x="131" y="813"/>
                  </a:cubicBezTo>
                  <a:cubicBezTo>
                    <a:pt x="131" y="813"/>
                    <a:pt x="131" y="813"/>
                    <a:pt x="131" y="813"/>
                  </a:cubicBezTo>
                  <a:cubicBezTo>
                    <a:pt x="131" y="813"/>
                    <a:pt x="131" y="814"/>
                    <a:pt x="131" y="814"/>
                  </a:cubicBezTo>
                  <a:cubicBezTo>
                    <a:pt x="143" y="845"/>
                    <a:pt x="150" y="879"/>
                    <a:pt x="152" y="914"/>
                  </a:cubicBezTo>
                  <a:cubicBezTo>
                    <a:pt x="152" y="915"/>
                    <a:pt x="152" y="915"/>
                    <a:pt x="152" y="915"/>
                  </a:cubicBezTo>
                  <a:cubicBezTo>
                    <a:pt x="152" y="916"/>
                    <a:pt x="152" y="916"/>
                    <a:pt x="152" y="916"/>
                  </a:cubicBezTo>
                  <a:cubicBezTo>
                    <a:pt x="152" y="916"/>
                    <a:pt x="152" y="916"/>
                    <a:pt x="152" y="917"/>
                  </a:cubicBezTo>
                  <a:cubicBezTo>
                    <a:pt x="152" y="925"/>
                    <a:pt x="152" y="933"/>
                    <a:pt x="151" y="941"/>
                  </a:cubicBezTo>
                  <a:cubicBezTo>
                    <a:pt x="151" y="976"/>
                    <a:pt x="166" y="1007"/>
                    <a:pt x="189" y="1030"/>
                  </a:cubicBezTo>
                  <a:cubicBezTo>
                    <a:pt x="212" y="1053"/>
                    <a:pt x="243" y="1068"/>
                    <a:pt x="278" y="1068"/>
                  </a:cubicBezTo>
                  <a:cubicBezTo>
                    <a:pt x="283" y="1067"/>
                    <a:pt x="288" y="1067"/>
                    <a:pt x="293" y="1067"/>
                  </a:cubicBezTo>
                  <a:cubicBezTo>
                    <a:pt x="293" y="1067"/>
                    <a:pt x="293" y="1067"/>
                    <a:pt x="293" y="1067"/>
                  </a:cubicBezTo>
                  <a:cubicBezTo>
                    <a:pt x="337" y="1067"/>
                    <a:pt x="379" y="1076"/>
                    <a:pt x="417" y="1093"/>
                  </a:cubicBezTo>
                  <a:cubicBezTo>
                    <a:pt x="419" y="1094"/>
                    <a:pt x="421" y="1095"/>
                    <a:pt x="423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47" y="1107"/>
                    <a:pt x="468" y="1120"/>
                    <a:pt x="488" y="1137"/>
                  </a:cubicBezTo>
                  <a:cubicBezTo>
                    <a:pt x="499" y="1146"/>
                    <a:pt x="510" y="1157"/>
                    <a:pt x="520" y="1168"/>
                  </a:cubicBezTo>
                  <a:cubicBezTo>
                    <a:pt x="545" y="1192"/>
                    <a:pt x="577" y="1205"/>
                    <a:pt x="610" y="1205"/>
                  </a:cubicBezTo>
                  <a:cubicBezTo>
                    <a:pt x="642" y="1205"/>
                    <a:pt x="675" y="1192"/>
                    <a:pt x="700" y="1167"/>
                  </a:cubicBezTo>
                  <a:cubicBezTo>
                    <a:pt x="700" y="1168"/>
                    <a:pt x="700" y="1168"/>
                    <a:pt x="700" y="1168"/>
                  </a:cubicBezTo>
                  <a:cubicBezTo>
                    <a:pt x="703" y="1164"/>
                    <a:pt x="706" y="1160"/>
                    <a:pt x="710" y="1157"/>
                  </a:cubicBezTo>
                  <a:cubicBezTo>
                    <a:pt x="710" y="1157"/>
                    <a:pt x="710" y="1157"/>
                    <a:pt x="710" y="1157"/>
                  </a:cubicBezTo>
                  <a:cubicBezTo>
                    <a:pt x="741" y="1126"/>
                    <a:pt x="777" y="1102"/>
                    <a:pt x="815" y="1088"/>
                  </a:cubicBezTo>
                  <a:cubicBezTo>
                    <a:pt x="816" y="1087"/>
                    <a:pt x="816" y="1087"/>
                    <a:pt x="816" y="1087"/>
                  </a:cubicBezTo>
                  <a:cubicBezTo>
                    <a:pt x="816" y="1087"/>
                    <a:pt x="817" y="1087"/>
                    <a:pt x="817" y="1087"/>
                  </a:cubicBezTo>
                  <a:cubicBezTo>
                    <a:pt x="817" y="1087"/>
                    <a:pt x="817" y="1087"/>
                    <a:pt x="817" y="1087"/>
                  </a:cubicBezTo>
                  <a:cubicBezTo>
                    <a:pt x="848" y="1075"/>
                    <a:pt x="881" y="1068"/>
                    <a:pt x="915" y="1067"/>
                  </a:cubicBezTo>
                  <a:cubicBezTo>
                    <a:pt x="915" y="1067"/>
                    <a:pt x="916" y="1067"/>
                    <a:pt x="916" y="1067"/>
                  </a:cubicBezTo>
                  <a:cubicBezTo>
                    <a:pt x="916" y="1067"/>
                    <a:pt x="917" y="1067"/>
                    <a:pt x="917" y="1067"/>
                  </a:cubicBezTo>
                  <a:cubicBezTo>
                    <a:pt x="917" y="1067"/>
                    <a:pt x="918" y="1067"/>
                    <a:pt x="918" y="1067"/>
                  </a:cubicBezTo>
                  <a:cubicBezTo>
                    <a:pt x="918" y="1067"/>
                    <a:pt x="919" y="1067"/>
                    <a:pt x="919" y="1067"/>
                  </a:cubicBezTo>
                  <a:cubicBezTo>
                    <a:pt x="926" y="1067"/>
                    <a:pt x="934" y="1067"/>
                    <a:pt x="941" y="1068"/>
                  </a:cubicBezTo>
                  <a:cubicBezTo>
                    <a:pt x="976" y="1068"/>
                    <a:pt x="1008" y="1053"/>
                    <a:pt x="1031" y="1030"/>
                  </a:cubicBezTo>
                  <a:cubicBezTo>
                    <a:pt x="1054" y="1007"/>
                    <a:pt x="1068" y="975"/>
                    <a:pt x="1068" y="941"/>
                  </a:cubicBezTo>
                  <a:cubicBezTo>
                    <a:pt x="1068" y="936"/>
                    <a:pt x="1068" y="931"/>
                    <a:pt x="1068" y="926"/>
                  </a:cubicBezTo>
                  <a:cubicBezTo>
                    <a:pt x="1067" y="926"/>
                    <a:pt x="1067" y="926"/>
                    <a:pt x="1067" y="926"/>
                  </a:cubicBezTo>
                  <a:cubicBezTo>
                    <a:pt x="1067" y="882"/>
                    <a:pt x="1077" y="840"/>
                    <a:pt x="1093" y="802"/>
                  </a:cubicBezTo>
                  <a:cubicBezTo>
                    <a:pt x="1097" y="793"/>
                    <a:pt x="1102" y="784"/>
                    <a:pt x="1107" y="775"/>
                  </a:cubicBezTo>
                  <a:cubicBezTo>
                    <a:pt x="1119" y="754"/>
                    <a:pt x="1133" y="735"/>
                    <a:pt x="1149" y="718"/>
                  </a:cubicBezTo>
                  <a:cubicBezTo>
                    <a:pt x="1149" y="717"/>
                    <a:pt x="1149" y="717"/>
                    <a:pt x="1150" y="717"/>
                  </a:cubicBezTo>
                  <a:cubicBezTo>
                    <a:pt x="1150" y="717"/>
                    <a:pt x="1150" y="717"/>
                    <a:pt x="1150" y="717"/>
                  </a:cubicBezTo>
                  <a:cubicBezTo>
                    <a:pt x="1150" y="717"/>
                    <a:pt x="1150" y="717"/>
                    <a:pt x="1150" y="716"/>
                  </a:cubicBezTo>
                  <a:cubicBezTo>
                    <a:pt x="1156" y="710"/>
                    <a:pt x="1162" y="705"/>
                    <a:pt x="1168" y="699"/>
                  </a:cubicBezTo>
                  <a:cubicBezTo>
                    <a:pt x="1193" y="674"/>
                    <a:pt x="1205" y="642"/>
                    <a:pt x="1205" y="609"/>
                  </a:cubicBezTo>
                  <a:cubicBezTo>
                    <a:pt x="1205" y="577"/>
                    <a:pt x="1193" y="544"/>
                    <a:pt x="1168" y="519"/>
                  </a:cubicBezTo>
                  <a:cubicBezTo>
                    <a:pt x="1168" y="519"/>
                    <a:pt x="1168" y="519"/>
                    <a:pt x="1168" y="519"/>
                  </a:cubicBezTo>
                  <a:cubicBezTo>
                    <a:pt x="1164" y="516"/>
                    <a:pt x="1161" y="513"/>
                    <a:pt x="1157" y="509"/>
                  </a:cubicBezTo>
                  <a:cubicBezTo>
                    <a:pt x="1157" y="509"/>
                    <a:pt x="1157" y="509"/>
                    <a:pt x="1157" y="509"/>
                  </a:cubicBezTo>
                  <a:cubicBezTo>
                    <a:pt x="1127" y="479"/>
                    <a:pt x="1104" y="444"/>
                    <a:pt x="1089" y="406"/>
                  </a:cubicBezTo>
                  <a:cubicBezTo>
                    <a:pt x="1089" y="406"/>
                    <a:pt x="1089" y="405"/>
                    <a:pt x="1089" y="405"/>
                  </a:cubicBezTo>
                  <a:cubicBezTo>
                    <a:pt x="1089" y="405"/>
                    <a:pt x="1089" y="405"/>
                    <a:pt x="1089" y="405"/>
                  </a:cubicBezTo>
                  <a:cubicBezTo>
                    <a:pt x="1078" y="378"/>
                    <a:pt x="1071" y="349"/>
                    <a:pt x="1068" y="319"/>
                  </a:cubicBezTo>
                  <a:cubicBezTo>
                    <a:pt x="1067" y="305"/>
                    <a:pt x="1067" y="292"/>
                    <a:pt x="1068" y="278"/>
                  </a:cubicBezTo>
                  <a:cubicBezTo>
                    <a:pt x="1068" y="243"/>
                    <a:pt x="1054" y="211"/>
                    <a:pt x="1031" y="188"/>
                  </a:cubicBezTo>
                  <a:cubicBezTo>
                    <a:pt x="1008" y="165"/>
                    <a:pt x="976" y="151"/>
                    <a:pt x="941" y="151"/>
                  </a:cubicBezTo>
                  <a:cubicBezTo>
                    <a:pt x="936" y="151"/>
                    <a:pt x="931" y="151"/>
                    <a:pt x="92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559425" y="2573338"/>
              <a:ext cx="209550" cy="209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5326063" y="2333625"/>
              <a:ext cx="263525" cy="288925"/>
            </a:xfrm>
            <a:custGeom>
              <a:avLst/>
              <a:gdLst>
                <a:gd name="T0" fmla="*/ 44 w 97"/>
                <a:gd name="T1" fmla="*/ 91 h 106"/>
                <a:gd name="T2" fmla="*/ 49 w 97"/>
                <a:gd name="T3" fmla="*/ 74 h 106"/>
                <a:gd name="T4" fmla="*/ 43 w 97"/>
                <a:gd name="T5" fmla="*/ 85 h 106"/>
                <a:gd name="T6" fmla="*/ 48 w 97"/>
                <a:gd name="T7" fmla="*/ 78 h 106"/>
                <a:gd name="T8" fmla="*/ 77 w 97"/>
                <a:gd name="T9" fmla="*/ 55 h 106"/>
                <a:gd name="T10" fmla="*/ 31 w 97"/>
                <a:gd name="T11" fmla="*/ 80 h 106"/>
                <a:gd name="T12" fmla="*/ 35 w 97"/>
                <a:gd name="T13" fmla="*/ 65 h 106"/>
                <a:gd name="T14" fmla="*/ 35 w 97"/>
                <a:gd name="T15" fmla="*/ 65 h 106"/>
                <a:gd name="T16" fmla="*/ 28 w 97"/>
                <a:gd name="T17" fmla="*/ 44 h 106"/>
                <a:gd name="T18" fmla="*/ 28 w 97"/>
                <a:gd name="T19" fmla="*/ 45 h 106"/>
                <a:gd name="T20" fmla="*/ 28 w 97"/>
                <a:gd name="T21" fmla="*/ 50 h 106"/>
                <a:gd name="T22" fmla="*/ 31 w 97"/>
                <a:gd name="T23" fmla="*/ 38 h 106"/>
                <a:gd name="T24" fmla="*/ 36 w 97"/>
                <a:gd name="T25" fmla="*/ 3 h 106"/>
                <a:gd name="T26" fmla="*/ 26 w 97"/>
                <a:gd name="T27" fmla="*/ 20 h 106"/>
                <a:gd name="T28" fmla="*/ 20 w 97"/>
                <a:gd name="T29" fmla="*/ 30 h 106"/>
                <a:gd name="T30" fmla="*/ 19 w 97"/>
                <a:gd name="T31" fmla="*/ 49 h 106"/>
                <a:gd name="T32" fmla="*/ 27 w 97"/>
                <a:gd name="T33" fmla="*/ 38 h 106"/>
                <a:gd name="T34" fmla="*/ 34 w 97"/>
                <a:gd name="T35" fmla="*/ 29 h 106"/>
                <a:gd name="T36" fmla="*/ 38 w 97"/>
                <a:gd name="T37" fmla="*/ 45 h 106"/>
                <a:gd name="T38" fmla="*/ 30 w 97"/>
                <a:gd name="T39" fmla="*/ 62 h 106"/>
                <a:gd name="T40" fmla="*/ 43 w 97"/>
                <a:gd name="T41" fmla="*/ 59 h 106"/>
                <a:gd name="T42" fmla="*/ 39 w 97"/>
                <a:gd name="T43" fmla="*/ 73 h 106"/>
                <a:gd name="T44" fmla="*/ 35 w 97"/>
                <a:gd name="T45" fmla="*/ 85 h 106"/>
                <a:gd name="T46" fmla="*/ 39 w 97"/>
                <a:gd name="T47" fmla="*/ 83 h 106"/>
                <a:gd name="T48" fmla="*/ 45 w 97"/>
                <a:gd name="T49" fmla="*/ 73 h 106"/>
                <a:gd name="T50" fmla="*/ 59 w 97"/>
                <a:gd name="T51" fmla="*/ 72 h 106"/>
                <a:gd name="T52" fmla="*/ 56 w 97"/>
                <a:gd name="T53" fmla="*/ 85 h 106"/>
                <a:gd name="T54" fmla="*/ 55 w 97"/>
                <a:gd name="T55" fmla="*/ 97 h 106"/>
                <a:gd name="T56" fmla="*/ 66 w 97"/>
                <a:gd name="T57" fmla="*/ 97 h 106"/>
                <a:gd name="T58" fmla="*/ 76 w 97"/>
                <a:gd name="T59" fmla="*/ 90 h 106"/>
                <a:gd name="T60" fmla="*/ 86 w 97"/>
                <a:gd name="T61" fmla="*/ 79 h 106"/>
                <a:gd name="T62" fmla="*/ 81 w 97"/>
                <a:gd name="T63" fmla="*/ 65 h 106"/>
                <a:gd name="T64" fmla="*/ 73 w 97"/>
                <a:gd name="T65" fmla="*/ 53 h 106"/>
                <a:gd name="T66" fmla="*/ 79 w 97"/>
                <a:gd name="T67" fmla="*/ 58 h 106"/>
                <a:gd name="T68" fmla="*/ 84 w 97"/>
                <a:gd name="T69" fmla="*/ 64 h 106"/>
                <a:gd name="T70" fmla="*/ 91 w 97"/>
                <a:gd name="T71" fmla="*/ 71 h 106"/>
                <a:gd name="T72" fmla="*/ 96 w 97"/>
                <a:gd name="T73" fmla="*/ 80 h 106"/>
                <a:gd name="T74" fmla="*/ 84 w 97"/>
                <a:gd name="T75" fmla="*/ 91 h 106"/>
                <a:gd name="T76" fmla="*/ 73 w 97"/>
                <a:gd name="T77" fmla="*/ 98 h 106"/>
                <a:gd name="T78" fmla="*/ 57 w 97"/>
                <a:gd name="T79" fmla="*/ 106 h 106"/>
                <a:gd name="T80" fmla="*/ 46 w 97"/>
                <a:gd name="T81" fmla="*/ 97 h 106"/>
                <a:gd name="T82" fmla="*/ 39 w 97"/>
                <a:gd name="T83" fmla="*/ 97 h 106"/>
                <a:gd name="T84" fmla="*/ 30 w 97"/>
                <a:gd name="T85" fmla="*/ 97 h 106"/>
                <a:gd name="T86" fmla="*/ 31 w 97"/>
                <a:gd name="T87" fmla="*/ 84 h 106"/>
                <a:gd name="T88" fmla="*/ 26 w 97"/>
                <a:gd name="T89" fmla="*/ 73 h 106"/>
                <a:gd name="T90" fmla="*/ 19 w 97"/>
                <a:gd name="T91" fmla="*/ 76 h 106"/>
                <a:gd name="T92" fmla="*/ 7 w 97"/>
                <a:gd name="T93" fmla="*/ 87 h 106"/>
                <a:gd name="T94" fmla="*/ 6 w 97"/>
                <a:gd name="T95" fmla="*/ 77 h 106"/>
                <a:gd name="T96" fmla="*/ 17 w 97"/>
                <a:gd name="T97" fmla="*/ 57 h 106"/>
                <a:gd name="T98" fmla="*/ 10 w 97"/>
                <a:gd name="T99" fmla="*/ 46 h 106"/>
                <a:gd name="T100" fmla="*/ 9 w 97"/>
                <a:gd name="T101" fmla="*/ 33 h 106"/>
                <a:gd name="T102" fmla="*/ 0 w 97"/>
                <a:gd name="T103" fmla="*/ 33 h 106"/>
                <a:gd name="T104" fmla="*/ 14 w 97"/>
                <a:gd name="T105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06">
                  <a:moveTo>
                    <a:pt x="44" y="91"/>
                  </a:moveTo>
                  <a:cubicBezTo>
                    <a:pt x="44" y="93"/>
                    <a:pt x="44" y="93"/>
                    <a:pt x="45" y="94"/>
                  </a:cubicBezTo>
                  <a:cubicBezTo>
                    <a:pt x="45" y="94"/>
                    <a:pt x="46" y="94"/>
                    <a:pt x="46" y="94"/>
                  </a:cubicBezTo>
                  <a:cubicBezTo>
                    <a:pt x="46" y="93"/>
                    <a:pt x="46" y="93"/>
                    <a:pt x="47" y="93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5" y="91"/>
                    <a:pt x="44" y="91"/>
                    <a:pt x="44" y="91"/>
                  </a:cubicBezTo>
                  <a:close/>
                  <a:moveTo>
                    <a:pt x="79" y="56"/>
                  </a:moveTo>
                  <a:cubicBezTo>
                    <a:pt x="79" y="56"/>
                    <a:pt x="79" y="56"/>
                    <a:pt x="80" y="56"/>
                  </a:cubicBezTo>
                  <a:cubicBezTo>
                    <a:pt x="80" y="55"/>
                    <a:pt x="81" y="56"/>
                    <a:pt x="81" y="57"/>
                  </a:cubicBezTo>
                  <a:cubicBezTo>
                    <a:pt x="80" y="57"/>
                    <a:pt x="80" y="57"/>
                    <a:pt x="79" y="57"/>
                  </a:cubicBezTo>
                  <a:cubicBezTo>
                    <a:pt x="79" y="57"/>
                    <a:pt x="79" y="56"/>
                    <a:pt x="79" y="56"/>
                  </a:cubicBezTo>
                  <a:close/>
                  <a:moveTo>
                    <a:pt x="49" y="74"/>
                  </a:moveTo>
                  <a:cubicBezTo>
                    <a:pt x="48" y="74"/>
                    <a:pt x="48" y="75"/>
                    <a:pt x="47" y="76"/>
                  </a:cubicBezTo>
                  <a:cubicBezTo>
                    <a:pt x="47" y="77"/>
                    <a:pt x="47" y="78"/>
                    <a:pt x="47" y="78"/>
                  </a:cubicBezTo>
                  <a:cubicBezTo>
                    <a:pt x="47" y="79"/>
                    <a:pt x="46" y="80"/>
                    <a:pt x="46" y="81"/>
                  </a:cubicBezTo>
                  <a:cubicBezTo>
                    <a:pt x="46" y="82"/>
                    <a:pt x="45" y="82"/>
                    <a:pt x="45" y="83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5"/>
                    <a:pt x="43" y="85"/>
                    <a:pt x="43" y="85"/>
                  </a:cubicBezTo>
                  <a:cubicBezTo>
                    <a:pt x="43" y="86"/>
                    <a:pt x="43" y="86"/>
                    <a:pt x="42" y="86"/>
                  </a:cubicBezTo>
                  <a:cubicBezTo>
                    <a:pt x="42" y="87"/>
                    <a:pt x="41" y="87"/>
                    <a:pt x="42" y="88"/>
                  </a:cubicBezTo>
                  <a:cubicBezTo>
                    <a:pt x="43" y="88"/>
                    <a:pt x="44" y="87"/>
                    <a:pt x="44" y="87"/>
                  </a:cubicBezTo>
                  <a:cubicBezTo>
                    <a:pt x="45" y="87"/>
                    <a:pt x="47" y="87"/>
                    <a:pt x="47" y="86"/>
                  </a:cubicBezTo>
                  <a:cubicBezTo>
                    <a:pt x="48" y="86"/>
                    <a:pt x="49" y="81"/>
                    <a:pt x="49" y="80"/>
                  </a:cubicBezTo>
                  <a:cubicBezTo>
                    <a:pt x="49" y="80"/>
                    <a:pt x="48" y="79"/>
                    <a:pt x="48" y="78"/>
                  </a:cubicBezTo>
                  <a:cubicBezTo>
                    <a:pt x="48" y="77"/>
                    <a:pt x="49" y="77"/>
                    <a:pt x="49" y="76"/>
                  </a:cubicBezTo>
                  <a:cubicBezTo>
                    <a:pt x="49" y="76"/>
                    <a:pt x="49" y="75"/>
                    <a:pt x="50" y="75"/>
                  </a:cubicBezTo>
                  <a:cubicBezTo>
                    <a:pt x="50" y="75"/>
                    <a:pt x="50" y="73"/>
                    <a:pt x="49" y="73"/>
                  </a:cubicBezTo>
                  <a:cubicBezTo>
                    <a:pt x="49" y="73"/>
                    <a:pt x="49" y="73"/>
                    <a:pt x="49" y="74"/>
                  </a:cubicBezTo>
                  <a:close/>
                  <a:moveTo>
                    <a:pt x="76" y="54"/>
                  </a:moveTo>
                  <a:cubicBezTo>
                    <a:pt x="77" y="54"/>
                    <a:pt x="77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lose/>
                  <a:moveTo>
                    <a:pt x="28" y="77"/>
                  </a:moveTo>
                  <a:cubicBezTo>
                    <a:pt x="28" y="78"/>
                    <a:pt x="27" y="80"/>
                    <a:pt x="27" y="81"/>
                  </a:cubicBezTo>
                  <a:cubicBezTo>
                    <a:pt x="27" y="82"/>
                    <a:pt x="30" y="81"/>
                    <a:pt x="31" y="80"/>
                  </a:cubicBezTo>
                  <a:cubicBezTo>
                    <a:pt x="31" y="80"/>
                    <a:pt x="32" y="79"/>
                    <a:pt x="32" y="79"/>
                  </a:cubicBezTo>
                  <a:cubicBezTo>
                    <a:pt x="32" y="79"/>
                    <a:pt x="32" y="78"/>
                    <a:pt x="32" y="78"/>
                  </a:cubicBezTo>
                  <a:cubicBezTo>
                    <a:pt x="32" y="78"/>
                    <a:pt x="31" y="78"/>
                    <a:pt x="31" y="78"/>
                  </a:cubicBezTo>
                  <a:cubicBezTo>
                    <a:pt x="30" y="78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lose/>
                  <a:moveTo>
                    <a:pt x="35" y="65"/>
                  </a:moveTo>
                  <a:cubicBezTo>
                    <a:pt x="34" y="66"/>
                    <a:pt x="33" y="69"/>
                    <a:pt x="34" y="70"/>
                  </a:cubicBezTo>
                  <a:cubicBezTo>
                    <a:pt x="34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8"/>
                    <a:pt x="36" y="68"/>
                  </a:cubicBezTo>
                  <a:cubicBezTo>
                    <a:pt x="37" y="67"/>
                    <a:pt x="38" y="66"/>
                    <a:pt x="37" y="65"/>
                  </a:cubicBezTo>
                  <a:cubicBezTo>
                    <a:pt x="37" y="63"/>
                    <a:pt x="35" y="64"/>
                    <a:pt x="35" y="65"/>
                  </a:cubicBezTo>
                  <a:close/>
                  <a:moveTo>
                    <a:pt x="31" y="38"/>
                  </a:moveTo>
                  <a:cubicBezTo>
                    <a:pt x="30" y="40"/>
                    <a:pt x="30" y="40"/>
                    <a:pt x="28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30" y="41"/>
                    <a:pt x="30" y="42"/>
                  </a:cubicBezTo>
                  <a:cubicBezTo>
                    <a:pt x="31" y="43"/>
                    <a:pt x="29" y="44"/>
                    <a:pt x="28" y="44"/>
                  </a:cubicBezTo>
                  <a:cubicBezTo>
                    <a:pt x="28" y="44"/>
                    <a:pt x="27" y="44"/>
                    <a:pt x="28" y="44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2"/>
                  </a:cubicBezTo>
                  <a:cubicBezTo>
                    <a:pt x="27" y="43"/>
                    <a:pt x="26" y="43"/>
                    <a:pt x="27" y="44"/>
                  </a:cubicBezTo>
                  <a:cubicBezTo>
                    <a:pt x="27" y="44"/>
                    <a:pt x="27" y="44"/>
                    <a:pt x="27" y="45"/>
                  </a:cubicBezTo>
                  <a:cubicBezTo>
                    <a:pt x="27" y="45"/>
                    <a:pt x="28" y="45"/>
                    <a:pt x="28" y="45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7" y="46"/>
                    <a:pt x="26" y="47"/>
                    <a:pt x="26" y="47"/>
                  </a:cubicBezTo>
                  <a:cubicBezTo>
                    <a:pt x="26" y="48"/>
                    <a:pt x="26" y="48"/>
                    <a:pt x="26" y="49"/>
                  </a:cubicBezTo>
                  <a:cubicBezTo>
                    <a:pt x="25" y="50"/>
                    <a:pt x="25" y="52"/>
                    <a:pt x="24" y="52"/>
                  </a:cubicBezTo>
                  <a:cubicBezTo>
                    <a:pt x="24" y="53"/>
                    <a:pt x="27" y="52"/>
                    <a:pt x="27" y="52"/>
                  </a:cubicBezTo>
                  <a:cubicBezTo>
                    <a:pt x="27" y="51"/>
                    <a:pt x="27" y="51"/>
                    <a:pt x="28" y="50"/>
                  </a:cubicBezTo>
                  <a:cubicBezTo>
                    <a:pt x="30" y="51"/>
                    <a:pt x="30" y="47"/>
                    <a:pt x="30" y="45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1" y="40"/>
                    <a:pt x="31" y="39"/>
                    <a:pt x="31" y="39"/>
                  </a:cubicBezTo>
                  <a:cubicBezTo>
                    <a:pt x="31" y="39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lose/>
                  <a:moveTo>
                    <a:pt x="26" y="2"/>
                  </a:moveTo>
                  <a:cubicBezTo>
                    <a:pt x="27" y="1"/>
                    <a:pt x="28" y="1"/>
                    <a:pt x="29" y="0"/>
                  </a:cubicBezTo>
                  <a:cubicBezTo>
                    <a:pt x="30" y="0"/>
                    <a:pt x="34" y="0"/>
                    <a:pt x="34" y="1"/>
                  </a:cubicBezTo>
                  <a:cubicBezTo>
                    <a:pt x="35" y="1"/>
                    <a:pt x="36" y="2"/>
                    <a:pt x="36" y="3"/>
                  </a:cubicBezTo>
                  <a:cubicBezTo>
                    <a:pt x="36" y="4"/>
                    <a:pt x="35" y="4"/>
                    <a:pt x="35" y="4"/>
                  </a:cubicBezTo>
                  <a:cubicBezTo>
                    <a:pt x="34" y="7"/>
                    <a:pt x="32" y="8"/>
                    <a:pt x="31" y="11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8" y="17"/>
                  </a:cubicBezTo>
                  <a:cubicBezTo>
                    <a:pt x="27" y="18"/>
                    <a:pt x="26" y="19"/>
                    <a:pt x="26" y="20"/>
                  </a:cubicBezTo>
                  <a:cubicBezTo>
                    <a:pt x="25" y="21"/>
                    <a:pt x="25" y="22"/>
                    <a:pt x="24" y="23"/>
                  </a:cubicBezTo>
                  <a:cubicBezTo>
                    <a:pt x="23" y="24"/>
                    <a:pt x="23" y="24"/>
                    <a:pt x="23" y="25"/>
                  </a:cubicBezTo>
                  <a:cubicBezTo>
                    <a:pt x="22" y="26"/>
                    <a:pt x="20" y="28"/>
                    <a:pt x="20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1"/>
                    <a:pt x="19" y="31"/>
                  </a:cubicBezTo>
                  <a:cubicBezTo>
                    <a:pt x="18" y="32"/>
                    <a:pt x="15" y="38"/>
                    <a:pt x="16" y="40"/>
                  </a:cubicBezTo>
                  <a:cubicBezTo>
                    <a:pt x="16" y="41"/>
                    <a:pt x="17" y="41"/>
                    <a:pt x="18" y="41"/>
                  </a:cubicBezTo>
                  <a:cubicBezTo>
                    <a:pt x="18" y="42"/>
                    <a:pt x="19" y="43"/>
                    <a:pt x="19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6"/>
                    <a:pt x="18" y="48"/>
                    <a:pt x="19" y="49"/>
                  </a:cubicBezTo>
                  <a:cubicBezTo>
                    <a:pt x="19" y="49"/>
                    <a:pt x="19" y="50"/>
                    <a:pt x="20" y="50"/>
                  </a:cubicBezTo>
                  <a:cubicBezTo>
                    <a:pt x="20" y="50"/>
                    <a:pt x="21" y="49"/>
                    <a:pt x="21" y="49"/>
                  </a:cubicBezTo>
                  <a:cubicBezTo>
                    <a:pt x="22" y="48"/>
                    <a:pt x="22" y="46"/>
                    <a:pt x="23" y="45"/>
                  </a:cubicBezTo>
                  <a:cubicBezTo>
                    <a:pt x="23" y="44"/>
                    <a:pt x="24" y="43"/>
                    <a:pt x="24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6" y="39"/>
                    <a:pt x="27" y="38"/>
                  </a:cubicBezTo>
                  <a:cubicBezTo>
                    <a:pt x="27" y="37"/>
                    <a:pt x="28" y="36"/>
                    <a:pt x="29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1"/>
                    <a:pt x="32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4" y="29"/>
                    <a:pt x="34" y="29"/>
                  </a:cubicBezTo>
                  <a:cubicBezTo>
                    <a:pt x="34" y="29"/>
                    <a:pt x="35" y="28"/>
                    <a:pt x="35" y="28"/>
                  </a:cubicBezTo>
                  <a:cubicBezTo>
                    <a:pt x="36" y="28"/>
                    <a:pt x="39" y="28"/>
                    <a:pt x="40" y="29"/>
                  </a:cubicBezTo>
                  <a:cubicBezTo>
                    <a:pt x="42" y="30"/>
                    <a:pt x="42" y="32"/>
                    <a:pt x="42" y="34"/>
                  </a:cubicBezTo>
                  <a:cubicBezTo>
                    <a:pt x="42" y="36"/>
                    <a:pt x="41" y="37"/>
                    <a:pt x="40" y="38"/>
                  </a:cubicBezTo>
                  <a:cubicBezTo>
                    <a:pt x="40" y="39"/>
                    <a:pt x="40" y="40"/>
                    <a:pt x="40" y="40"/>
                  </a:cubicBezTo>
                  <a:cubicBezTo>
                    <a:pt x="39" y="42"/>
                    <a:pt x="38" y="43"/>
                    <a:pt x="38" y="45"/>
                  </a:cubicBezTo>
                  <a:cubicBezTo>
                    <a:pt x="37" y="45"/>
                    <a:pt x="37" y="46"/>
                    <a:pt x="37" y="46"/>
                  </a:cubicBezTo>
                  <a:cubicBezTo>
                    <a:pt x="36" y="49"/>
                    <a:pt x="36" y="51"/>
                    <a:pt x="34" y="53"/>
                  </a:cubicBezTo>
                  <a:cubicBezTo>
                    <a:pt x="34" y="54"/>
                    <a:pt x="33" y="55"/>
                    <a:pt x="32" y="55"/>
                  </a:cubicBezTo>
                  <a:cubicBezTo>
                    <a:pt x="31" y="56"/>
                    <a:pt x="28" y="57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61"/>
                    <a:pt x="29" y="61"/>
                    <a:pt x="30" y="62"/>
                  </a:cubicBezTo>
                  <a:cubicBezTo>
                    <a:pt x="30" y="62"/>
                    <a:pt x="30" y="63"/>
                    <a:pt x="30" y="64"/>
                  </a:cubicBezTo>
                  <a:cubicBezTo>
                    <a:pt x="30" y="64"/>
                    <a:pt x="30" y="65"/>
                    <a:pt x="30" y="64"/>
                  </a:cubicBezTo>
                  <a:cubicBezTo>
                    <a:pt x="31" y="64"/>
                    <a:pt x="31" y="64"/>
                    <a:pt x="32" y="63"/>
                  </a:cubicBezTo>
                  <a:cubicBezTo>
                    <a:pt x="33" y="61"/>
                    <a:pt x="33" y="59"/>
                    <a:pt x="36" y="58"/>
                  </a:cubicBezTo>
                  <a:cubicBezTo>
                    <a:pt x="37" y="58"/>
                    <a:pt x="38" y="59"/>
                    <a:pt x="39" y="59"/>
                  </a:cubicBezTo>
                  <a:cubicBezTo>
                    <a:pt x="40" y="59"/>
                    <a:pt x="41" y="58"/>
                    <a:pt x="43" y="59"/>
                  </a:cubicBezTo>
                  <a:cubicBezTo>
                    <a:pt x="43" y="59"/>
                    <a:pt x="43" y="61"/>
                    <a:pt x="43" y="61"/>
                  </a:cubicBezTo>
                  <a:cubicBezTo>
                    <a:pt x="43" y="63"/>
                    <a:pt x="42" y="64"/>
                    <a:pt x="42" y="66"/>
                  </a:cubicBezTo>
                  <a:cubicBezTo>
                    <a:pt x="41" y="67"/>
                    <a:pt x="41" y="68"/>
                    <a:pt x="41" y="69"/>
                  </a:cubicBezTo>
                  <a:cubicBezTo>
                    <a:pt x="40" y="70"/>
                    <a:pt x="40" y="70"/>
                    <a:pt x="40" y="71"/>
                  </a:cubicBezTo>
                  <a:cubicBezTo>
                    <a:pt x="40" y="71"/>
                    <a:pt x="40" y="71"/>
                    <a:pt x="40" y="72"/>
                  </a:cubicBezTo>
                  <a:cubicBezTo>
                    <a:pt x="40" y="72"/>
                    <a:pt x="39" y="73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5"/>
                    <a:pt x="38" y="76"/>
                    <a:pt x="37" y="78"/>
                  </a:cubicBezTo>
                  <a:cubicBezTo>
                    <a:pt x="37" y="78"/>
                    <a:pt x="37" y="79"/>
                    <a:pt x="37" y="80"/>
                  </a:cubicBezTo>
                  <a:cubicBezTo>
                    <a:pt x="37" y="81"/>
                    <a:pt x="36" y="82"/>
                    <a:pt x="36" y="82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84"/>
                    <a:pt x="35" y="85"/>
                    <a:pt x="35" y="85"/>
                  </a:cubicBezTo>
                  <a:cubicBezTo>
                    <a:pt x="35" y="86"/>
                    <a:pt x="34" y="86"/>
                    <a:pt x="34" y="87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9"/>
                    <a:pt x="34" y="90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7" y="87"/>
                    <a:pt x="37" y="87"/>
                  </a:cubicBezTo>
                  <a:cubicBezTo>
                    <a:pt x="37" y="86"/>
                    <a:pt x="38" y="85"/>
                    <a:pt x="39" y="83"/>
                  </a:cubicBezTo>
                  <a:cubicBezTo>
                    <a:pt x="39" y="83"/>
                    <a:pt x="39" y="82"/>
                    <a:pt x="40" y="82"/>
                  </a:cubicBezTo>
                  <a:cubicBezTo>
                    <a:pt x="40" y="81"/>
                    <a:pt x="41" y="81"/>
                    <a:pt x="41" y="80"/>
                  </a:cubicBezTo>
                  <a:cubicBezTo>
                    <a:pt x="42" y="80"/>
                    <a:pt x="42" y="79"/>
                    <a:pt x="42" y="78"/>
                  </a:cubicBezTo>
                  <a:cubicBezTo>
                    <a:pt x="43" y="77"/>
                    <a:pt x="43" y="77"/>
                    <a:pt x="44" y="76"/>
                  </a:cubicBezTo>
                  <a:cubicBezTo>
                    <a:pt x="44" y="75"/>
                    <a:pt x="45" y="75"/>
                    <a:pt x="45" y="75"/>
                  </a:cubicBezTo>
                  <a:cubicBezTo>
                    <a:pt x="45" y="74"/>
                    <a:pt x="45" y="74"/>
                    <a:pt x="45" y="73"/>
                  </a:cubicBezTo>
                  <a:cubicBezTo>
                    <a:pt x="46" y="73"/>
                    <a:pt x="46" y="72"/>
                    <a:pt x="46" y="72"/>
                  </a:cubicBezTo>
                  <a:cubicBezTo>
                    <a:pt x="47" y="71"/>
                    <a:pt x="48" y="69"/>
                    <a:pt x="49" y="69"/>
                  </a:cubicBezTo>
                  <a:cubicBezTo>
                    <a:pt x="49" y="67"/>
                    <a:pt x="51" y="66"/>
                    <a:pt x="53" y="66"/>
                  </a:cubicBezTo>
                  <a:cubicBezTo>
                    <a:pt x="53" y="66"/>
                    <a:pt x="54" y="66"/>
                    <a:pt x="54" y="66"/>
                  </a:cubicBezTo>
                  <a:cubicBezTo>
                    <a:pt x="56" y="66"/>
                    <a:pt x="59" y="67"/>
                    <a:pt x="59" y="69"/>
                  </a:cubicBezTo>
                  <a:cubicBezTo>
                    <a:pt x="60" y="70"/>
                    <a:pt x="59" y="71"/>
                    <a:pt x="59" y="72"/>
                  </a:cubicBezTo>
                  <a:cubicBezTo>
                    <a:pt x="59" y="73"/>
                    <a:pt x="59" y="74"/>
                    <a:pt x="59" y="75"/>
                  </a:cubicBezTo>
                  <a:cubicBezTo>
                    <a:pt x="58" y="76"/>
                    <a:pt x="58" y="76"/>
                    <a:pt x="58" y="77"/>
                  </a:cubicBezTo>
                  <a:cubicBezTo>
                    <a:pt x="57" y="78"/>
                    <a:pt x="57" y="79"/>
                    <a:pt x="57" y="80"/>
                  </a:cubicBezTo>
                  <a:cubicBezTo>
                    <a:pt x="58" y="80"/>
                    <a:pt x="58" y="81"/>
                    <a:pt x="58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4"/>
                    <a:pt x="56" y="84"/>
                    <a:pt x="56" y="85"/>
                  </a:cubicBezTo>
                  <a:cubicBezTo>
                    <a:pt x="56" y="85"/>
                    <a:pt x="56" y="86"/>
                    <a:pt x="55" y="86"/>
                  </a:cubicBezTo>
                  <a:cubicBezTo>
                    <a:pt x="55" y="87"/>
                    <a:pt x="56" y="87"/>
                    <a:pt x="56" y="88"/>
                  </a:cubicBezTo>
                  <a:cubicBezTo>
                    <a:pt x="55" y="88"/>
                    <a:pt x="55" y="89"/>
                    <a:pt x="55" y="90"/>
                  </a:cubicBezTo>
                  <a:cubicBezTo>
                    <a:pt x="55" y="90"/>
                    <a:pt x="55" y="90"/>
                    <a:pt x="55" y="91"/>
                  </a:cubicBezTo>
                  <a:cubicBezTo>
                    <a:pt x="54" y="91"/>
                    <a:pt x="54" y="92"/>
                    <a:pt x="54" y="93"/>
                  </a:cubicBezTo>
                  <a:cubicBezTo>
                    <a:pt x="54" y="94"/>
                    <a:pt x="55" y="96"/>
                    <a:pt x="55" y="97"/>
                  </a:cubicBezTo>
                  <a:cubicBezTo>
                    <a:pt x="56" y="97"/>
                    <a:pt x="57" y="99"/>
                    <a:pt x="57" y="99"/>
                  </a:cubicBezTo>
                  <a:cubicBezTo>
                    <a:pt x="58" y="100"/>
                    <a:pt x="59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2" y="99"/>
                    <a:pt x="62" y="98"/>
                    <a:pt x="62" y="98"/>
                  </a:cubicBezTo>
                  <a:cubicBezTo>
                    <a:pt x="63" y="98"/>
                    <a:pt x="63" y="98"/>
                    <a:pt x="64" y="98"/>
                  </a:cubicBezTo>
                  <a:cubicBezTo>
                    <a:pt x="65" y="98"/>
                    <a:pt x="65" y="97"/>
                    <a:pt x="66" y="97"/>
                  </a:cubicBezTo>
                  <a:cubicBezTo>
                    <a:pt x="66" y="96"/>
                    <a:pt x="67" y="96"/>
                    <a:pt x="68" y="9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4"/>
                    <a:pt x="69" y="94"/>
                    <a:pt x="70" y="94"/>
                  </a:cubicBezTo>
                  <a:cubicBezTo>
                    <a:pt x="71" y="94"/>
                    <a:pt x="71" y="93"/>
                    <a:pt x="72" y="93"/>
                  </a:cubicBezTo>
                  <a:cubicBezTo>
                    <a:pt x="72" y="92"/>
                    <a:pt x="73" y="92"/>
                    <a:pt x="73" y="92"/>
                  </a:cubicBezTo>
                  <a:cubicBezTo>
                    <a:pt x="74" y="91"/>
                    <a:pt x="75" y="91"/>
                    <a:pt x="76" y="90"/>
                  </a:cubicBezTo>
                  <a:cubicBezTo>
                    <a:pt x="76" y="89"/>
                    <a:pt x="78" y="88"/>
                    <a:pt x="79" y="87"/>
                  </a:cubicBezTo>
                  <a:cubicBezTo>
                    <a:pt x="79" y="87"/>
                    <a:pt x="80" y="86"/>
                    <a:pt x="81" y="86"/>
                  </a:cubicBezTo>
                  <a:cubicBezTo>
                    <a:pt x="81" y="86"/>
                    <a:pt x="81" y="85"/>
                    <a:pt x="82" y="85"/>
                  </a:cubicBezTo>
                  <a:cubicBezTo>
                    <a:pt x="82" y="84"/>
                    <a:pt x="83" y="83"/>
                    <a:pt x="84" y="82"/>
                  </a:cubicBezTo>
                  <a:cubicBezTo>
                    <a:pt x="85" y="82"/>
                    <a:pt x="85" y="81"/>
                    <a:pt x="85" y="81"/>
                  </a:cubicBezTo>
                  <a:cubicBezTo>
                    <a:pt x="86" y="80"/>
                    <a:pt x="86" y="79"/>
                    <a:pt x="86" y="79"/>
                  </a:cubicBezTo>
                  <a:cubicBezTo>
                    <a:pt x="86" y="78"/>
                    <a:pt x="85" y="78"/>
                    <a:pt x="85" y="77"/>
                  </a:cubicBezTo>
                  <a:cubicBezTo>
                    <a:pt x="85" y="77"/>
                    <a:pt x="85" y="76"/>
                    <a:pt x="85" y="75"/>
                  </a:cubicBezTo>
                  <a:cubicBezTo>
                    <a:pt x="85" y="75"/>
                    <a:pt x="85" y="74"/>
                    <a:pt x="85" y="74"/>
                  </a:cubicBezTo>
                  <a:cubicBezTo>
                    <a:pt x="85" y="73"/>
                    <a:pt x="84" y="73"/>
                    <a:pt x="84" y="72"/>
                  </a:cubicBezTo>
                  <a:cubicBezTo>
                    <a:pt x="84" y="71"/>
                    <a:pt x="83" y="70"/>
                    <a:pt x="83" y="69"/>
                  </a:cubicBezTo>
                  <a:cubicBezTo>
                    <a:pt x="82" y="68"/>
                    <a:pt x="82" y="67"/>
                    <a:pt x="81" y="65"/>
                  </a:cubicBezTo>
                  <a:cubicBezTo>
                    <a:pt x="81" y="65"/>
                    <a:pt x="81" y="65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79" y="62"/>
                    <a:pt x="79" y="61"/>
                    <a:pt x="78" y="61"/>
                  </a:cubicBezTo>
                  <a:cubicBezTo>
                    <a:pt x="78" y="60"/>
                    <a:pt x="77" y="59"/>
                    <a:pt x="77" y="58"/>
                  </a:cubicBezTo>
                  <a:cubicBezTo>
                    <a:pt x="76" y="58"/>
                    <a:pt x="75" y="57"/>
                    <a:pt x="74" y="56"/>
                  </a:cubicBezTo>
                  <a:cubicBezTo>
                    <a:pt x="74" y="56"/>
                    <a:pt x="72" y="53"/>
                    <a:pt x="73" y="53"/>
                  </a:cubicBezTo>
                  <a:cubicBezTo>
                    <a:pt x="73" y="52"/>
                    <a:pt x="73" y="52"/>
                    <a:pt x="74" y="52"/>
                  </a:cubicBezTo>
                  <a:cubicBezTo>
                    <a:pt x="74" y="52"/>
                    <a:pt x="74" y="53"/>
                    <a:pt x="74" y="53"/>
                  </a:cubicBezTo>
                  <a:cubicBezTo>
                    <a:pt x="75" y="54"/>
                    <a:pt x="76" y="55"/>
                    <a:pt x="76" y="56"/>
                  </a:cubicBezTo>
                  <a:cubicBezTo>
                    <a:pt x="77" y="56"/>
                    <a:pt x="77" y="56"/>
                    <a:pt x="78" y="56"/>
                  </a:cubicBezTo>
                  <a:cubicBezTo>
                    <a:pt x="78" y="57"/>
                    <a:pt x="78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2" y="58"/>
                    <a:pt x="83" y="59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3" y="61"/>
                    <a:pt x="82" y="61"/>
                    <a:pt x="82" y="61"/>
                  </a:cubicBezTo>
                  <a:cubicBezTo>
                    <a:pt x="82" y="62"/>
                    <a:pt x="83" y="64"/>
                    <a:pt x="84" y="64"/>
                  </a:cubicBezTo>
                  <a:cubicBezTo>
                    <a:pt x="84" y="63"/>
                    <a:pt x="84" y="62"/>
                    <a:pt x="85" y="62"/>
                  </a:cubicBezTo>
                  <a:cubicBezTo>
                    <a:pt x="86" y="62"/>
                    <a:pt x="86" y="64"/>
                    <a:pt x="86" y="65"/>
                  </a:cubicBezTo>
                  <a:cubicBezTo>
                    <a:pt x="87" y="65"/>
                    <a:pt x="87" y="65"/>
                    <a:pt x="88" y="66"/>
                  </a:cubicBezTo>
                  <a:cubicBezTo>
                    <a:pt x="88" y="67"/>
                    <a:pt x="89" y="68"/>
                    <a:pt x="89" y="69"/>
                  </a:cubicBezTo>
                  <a:cubicBezTo>
                    <a:pt x="90" y="69"/>
                    <a:pt x="90" y="69"/>
                    <a:pt x="90" y="70"/>
                  </a:cubicBezTo>
                  <a:cubicBezTo>
                    <a:pt x="91" y="70"/>
                    <a:pt x="91" y="71"/>
                    <a:pt x="91" y="71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3" y="73"/>
                    <a:pt x="93" y="73"/>
                    <a:pt x="93" y="74"/>
                  </a:cubicBezTo>
                  <a:cubicBezTo>
                    <a:pt x="94" y="74"/>
                    <a:pt x="95" y="75"/>
                    <a:pt x="94" y="75"/>
                  </a:cubicBezTo>
                  <a:cubicBezTo>
                    <a:pt x="95" y="75"/>
                    <a:pt x="95" y="76"/>
                    <a:pt x="95" y="76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7" y="78"/>
                    <a:pt x="96" y="79"/>
                    <a:pt x="96" y="80"/>
                  </a:cubicBezTo>
                  <a:cubicBezTo>
                    <a:pt x="95" y="82"/>
                    <a:pt x="94" y="82"/>
                    <a:pt x="93" y="83"/>
                  </a:cubicBezTo>
                  <a:cubicBezTo>
                    <a:pt x="92" y="84"/>
                    <a:pt x="92" y="85"/>
                    <a:pt x="91" y="85"/>
                  </a:cubicBezTo>
                  <a:cubicBezTo>
                    <a:pt x="90" y="86"/>
                    <a:pt x="89" y="86"/>
                    <a:pt x="89" y="87"/>
                  </a:cubicBezTo>
                  <a:cubicBezTo>
                    <a:pt x="89" y="87"/>
                    <a:pt x="88" y="87"/>
                    <a:pt x="88" y="88"/>
                  </a:cubicBezTo>
                  <a:cubicBezTo>
                    <a:pt x="87" y="88"/>
                    <a:pt x="86" y="89"/>
                    <a:pt x="85" y="89"/>
                  </a:cubicBezTo>
                  <a:cubicBezTo>
                    <a:pt x="85" y="90"/>
                    <a:pt x="84" y="90"/>
                    <a:pt x="84" y="91"/>
                  </a:cubicBezTo>
                  <a:cubicBezTo>
                    <a:pt x="83" y="91"/>
                    <a:pt x="83" y="91"/>
                    <a:pt x="82" y="91"/>
                  </a:cubicBezTo>
                  <a:cubicBezTo>
                    <a:pt x="81" y="92"/>
                    <a:pt x="81" y="93"/>
                    <a:pt x="80" y="94"/>
                  </a:cubicBezTo>
                  <a:cubicBezTo>
                    <a:pt x="79" y="94"/>
                    <a:pt x="78" y="95"/>
                    <a:pt x="78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6" y="96"/>
                    <a:pt x="76" y="97"/>
                    <a:pt x="75" y="97"/>
                  </a:cubicBezTo>
                  <a:cubicBezTo>
                    <a:pt x="74" y="98"/>
                    <a:pt x="74" y="98"/>
                    <a:pt x="73" y="98"/>
                  </a:cubicBezTo>
                  <a:cubicBezTo>
                    <a:pt x="71" y="99"/>
                    <a:pt x="70" y="100"/>
                    <a:pt x="68" y="101"/>
                  </a:cubicBezTo>
                  <a:cubicBezTo>
                    <a:pt x="68" y="101"/>
                    <a:pt x="67" y="102"/>
                    <a:pt x="67" y="102"/>
                  </a:cubicBezTo>
                  <a:cubicBezTo>
                    <a:pt x="66" y="102"/>
                    <a:pt x="66" y="103"/>
                    <a:pt x="65" y="103"/>
                  </a:cubicBezTo>
                  <a:cubicBezTo>
                    <a:pt x="64" y="103"/>
                    <a:pt x="63" y="103"/>
                    <a:pt x="62" y="104"/>
                  </a:cubicBezTo>
                  <a:cubicBezTo>
                    <a:pt x="61" y="104"/>
                    <a:pt x="61" y="105"/>
                    <a:pt x="60" y="105"/>
                  </a:cubicBezTo>
                  <a:cubicBezTo>
                    <a:pt x="59" y="105"/>
                    <a:pt x="57" y="106"/>
                    <a:pt x="57" y="106"/>
                  </a:cubicBezTo>
                  <a:cubicBezTo>
                    <a:pt x="56" y="105"/>
                    <a:pt x="54" y="105"/>
                    <a:pt x="54" y="104"/>
                  </a:cubicBezTo>
                  <a:cubicBezTo>
                    <a:pt x="53" y="104"/>
                    <a:pt x="53" y="103"/>
                    <a:pt x="52" y="102"/>
                  </a:cubicBezTo>
                  <a:cubicBezTo>
                    <a:pt x="52" y="102"/>
                    <a:pt x="51" y="101"/>
                    <a:pt x="51" y="101"/>
                  </a:cubicBezTo>
                  <a:cubicBezTo>
                    <a:pt x="51" y="101"/>
                    <a:pt x="50" y="99"/>
                    <a:pt x="50" y="99"/>
                  </a:cubicBezTo>
                  <a:cubicBezTo>
                    <a:pt x="49" y="98"/>
                    <a:pt x="49" y="97"/>
                    <a:pt x="48" y="97"/>
                  </a:cubicBezTo>
                  <a:cubicBezTo>
                    <a:pt x="47" y="97"/>
                    <a:pt x="47" y="97"/>
                    <a:pt x="46" y="97"/>
                  </a:cubicBezTo>
                  <a:cubicBezTo>
                    <a:pt x="46" y="97"/>
                    <a:pt x="45" y="97"/>
                    <a:pt x="45" y="98"/>
                  </a:cubicBezTo>
                  <a:cubicBezTo>
                    <a:pt x="44" y="98"/>
                    <a:pt x="43" y="98"/>
                    <a:pt x="42" y="98"/>
                  </a:cubicBezTo>
                  <a:cubicBezTo>
                    <a:pt x="40" y="98"/>
                    <a:pt x="41" y="94"/>
                    <a:pt x="40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39" y="92"/>
                    <a:pt x="39" y="95"/>
                    <a:pt x="39" y="96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39" y="97"/>
                    <a:pt x="38" y="98"/>
                    <a:pt x="38" y="99"/>
                  </a:cubicBezTo>
                  <a:cubicBezTo>
                    <a:pt x="38" y="101"/>
                    <a:pt x="39" y="105"/>
                    <a:pt x="35" y="106"/>
                  </a:cubicBezTo>
                  <a:cubicBezTo>
                    <a:pt x="35" y="106"/>
                    <a:pt x="34" y="106"/>
                    <a:pt x="33" y="106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1" y="103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7"/>
                    <a:pt x="30" y="97"/>
                    <a:pt x="30" y="96"/>
                  </a:cubicBezTo>
                  <a:cubicBezTo>
                    <a:pt x="30" y="96"/>
                    <a:pt x="30" y="96"/>
                    <a:pt x="30" y="95"/>
                  </a:cubicBezTo>
                  <a:cubicBezTo>
                    <a:pt x="30" y="95"/>
                    <a:pt x="30" y="94"/>
                    <a:pt x="30" y="93"/>
                  </a:cubicBezTo>
                  <a:cubicBezTo>
                    <a:pt x="30" y="93"/>
                    <a:pt x="30" y="92"/>
                    <a:pt x="31" y="91"/>
                  </a:cubicBezTo>
                  <a:cubicBezTo>
                    <a:pt x="31" y="90"/>
                    <a:pt x="31" y="88"/>
                    <a:pt x="30" y="87"/>
                  </a:cubicBezTo>
                  <a:cubicBezTo>
                    <a:pt x="30" y="86"/>
                    <a:pt x="31" y="85"/>
                    <a:pt x="31" y="84"/>
                  </a:cubicBezTo>
                  <a:cubicBezTo>
                    <a:pt x="30" y="83"/>
                    <a:pt x="24" y="88"/>
                    <a:pt x="22" y="84"/>
                  </a:cubicBezTo>
                  <a:cubicBezTo>
                    <a:pt x="22" y="84"/>
                    <a:pt x="22" y="83"/>
                    <a:pt x="22" y="83"/>
                  </a:cubicBezTo>
                  <a:cubicBezTo>
                    <a:pt x="22" y="82"/>
                    <a:pt x="22" y="81"/>
                    <a:pt x="23" y="80"/>
                  </a:cubicBezTo>
                  <a:cubicBezTo>
                    <a:pt x="23" y="79"/>
                    <a:pt x="23" y="78"/>
                    <a:pt x="24" y="77"/>
                  </a:cubicBezTo>
                  <a:cubicBezTo>
                    <a:pt x="24" y="76"/>
                    <a:pt x="24" y="76"/>
                    <a:pt x="25" y="76"/>
                  </a:cubicBezTo>
                  <a:cubicBezTo>
                    <a:pt x="25" y="75"/>
                    <a:pt x="26" y="74"/>
                    <a:pt x="26" y="73"/>
                  </a:cubicBezTo>
                  <a:cubicBezTo>
                    <a:pt x="27" y="72"/>
                    <a:pt x="26" y="72"/>
                    <a:pt x="26" y="71"/>
                  </a:cubicBezTo>
                  <a:cubicBezTo>
                    <a:pt x="26" y="70"/>
                    <a:pt x="26" y="67"/>
                    <a:pt x="24" y="66"/>
                  </a:cubicBezTo>
                  <a:cubicBezTo>
                    <a:pt x="23" y="66"/>
                    <a:pt x="23" y="66"/>
                    <a:pt x="22" y="66"/>
                  </a:cubicBezTo>
                  <a:cubicBezTo>
                    <a:pt x="21" y="67"/>
                    <a:pt x="21" y="70"/>
                    <a:pt x="21" y="71"/>
                  </a:cubicBezTo>
                  <a:cubicBezTo>
                    <a:pt x="20" y="72"/>
                    <a:pt x="20" y="72"/>
                    <a:pt x="20" y="73"/>
                  </a:cubicBezTo>
                  <a:cubicBezTo>
                    <a:pt x="20" y="74"/>
                    <a:pt x="19" y="75"/>
                    <a:pt x="19" y="76"/>
                  </a:cubicBezTo>
                  <a:cubicBezTo>
                    <a:pt x="19" y="77"/>
                    <a:pt x="19" y="78"/>
                    <a:pt x="18" y="78"/>
                  </a:cubicBezTo>
                  <a:cubicBezTo>
                    <a:pt x="18" y="79"/>
                    <a:pt x="18" y="80"/>
                    <a:pt x="17" y="81"/>
                  </a:cubicBezTo>
                  <a:cubicBezTo>
                    <a:pt x="17" y="82"/>
                    <a:pt x="15" y="83"/>
                    <a:pt x="15" y="84"/>
                  </a:cubicBezTo>
                  <a:cubicBezTo>
                    <a:pt x="14" y="84"/>
                    <a:pt x="13" y="85"/>
                    <a:pt x="13" y="85"/>
                  </a:cubicBezTo>
                  <a:cubicBezTo>
                    <a:pt x="11" y="85"/>
                    <a:pt x="10" y="86"/>
                    <a:pt x="9" y="87"/>
                  </a:cubicBezTo>
                  <a:cubicBezTo>
                    <a:pt x="8" y="87"/>
                    <a:pt x="8" y="87"/>
                    <a:pt x="7" y="87"/>
                  </a:cubicBezTo>
                  <a:cubicBezTo>
                    <a:pt x="6" y="87"/>
                    <a:pt x="5" y="87"/>
                    <a:pt x="4" y="87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4"/>
                    <a:pt x="4" y="80"/>
                    <a:pt x="5" y="79"/>
                  </a:cubicBezTo>
                  <a:cubicBezTo>
                    <a:pt x="5" y="79"/>
                    <a:pt x="6" y="79"/>
                    <a:pt x="6" y="79"/>
                  </a:cubicBezTo>
                  <a:cubicBezTo>
                    <a:pt x="6" y="78"/>
                    <a:pt x="6" y="78"/>
                    <a:pt x="6" y="77"/>
                  </a:cubicBezTo>
                  <a:cubicBezTo>
                    <a:pt x="7" y="77"/>
                    <a:pt x="7" y="77"/>
                    <a:pt x="7" y="76"/>
                  </a:cubicBezTo>
                  <a:cubicBezTo>
                    <a:pt x="9" y="74"/>
                    <a:pt x="10" y="72"/>
                    <a:pt x="12" y="70"/>
                  </a:cubicBezTo>
                  <a:cubicBezTo>
                    <a:pt x="12" y="69"/>
                    <a:pt x="13" y="67"/>
                    <a:pt x="13" y="66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5" y="63"/>
                    <a:pt x="15" y="62"/>
                    <a:pt x="15" y="60"/>
                  </a:cubicBezTo>
                  <a:cubicBezTo>
                    <a:pt x="16" y="59"/>
                    <a:pt x="16" y="58"/>
                    <a:pt x="17" y="57"/>
                  </a:cubicBezTo>
                  <a:cubicBezTo>
                    <a:pt x="17" y="57"/>
                    <a:pt x="17" y="57"/>
                    <a:pt x="17" y="56"/>
                  </a:cubicBezTo>
                  <a:cubicBezTo>
                    <a:pt x="17" y="55"/>
                    <a:pt x="16" y="55"/>
                    <a:pt x="15" y="54"/>
                  </a:cubicBezTo>
                  <a:cubicBezTo>
                    <a:pt x="15" y="54"/>
                    <a:pt x="15" y="53"/>
                    <a:pt x="14" y="53"/>
                  </a:cubicBezTo>
                  <a:cubicBezTo>
                    <a:pt x="14" y="51"/>
                    <a:pt x="13" y="50"/>
                    <a:pt x="12" y="49"/>
                  </a:cubicBezTo>
                  <a:cubicBezTo>
                    <a:pt x="12" y="48"/>
                    <a:pt x="11" y="48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10" y="45"/>
                    <a:pt x="12" y="42"/>
                    <a:pt x="13" y="41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4" y="38"/>
                    <a:pt x="14" y="38"/>
                    <a:pt x="15" y="37"/>
                  </a:cubicBezTo>
                  <a:cubicBezTo>
                    <a:pt x="15" y="36"/>
                    <a:pt x="16" y="34"/>
                    <a:pt x="15" y="33"/>
                  </a:cubicBezTo>
                  <a:cubicBezTo>
                    <a:pt x="14" y="32"/>
                    <a:pt x="12" y="32"/>
                    <a:pt x="12" y="32"/>
                  </a:cubicBezTo>
                  <a:cubicBezTo>
                    <a:pt x="11" y="32"/>
                    <a:pt x="10" y="33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  <a:cubicBezTo>
                    <a:pt x="6" y="33"/>
                    <a:pt x="6" y="34"/>
                    <a:pt x="5" y="34"/>
                  </a:cubicBezTo>
                  <a:cubicBezTo>
                    <a:pt x="5" y="34"/>
                    <a:pt x="5" y="34"/>
                    <a:pt x="4" y="34"/>
                  </a:cubicBezTo>
                  <a:cubicBezTo>
                    <a:pt x="3" y="35"/>
                    <a:pt x="2" y="36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2" y="30"/>
                    <a:pt x="4" y="27"/>
                    <a:pt x="7" y="25"/>
                  </a:cubicBezTo>
                  <a:cubicBezTo>
                    <a:pt x="8" y="24"/>
                    <a:pt x="8" y="23"/>
                    <a:pt x="9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9"/>
                    <a:pt x="12" y="18"/>
                  </a:cubicBezTo>
                  <a:cubicBezTo>
                    <a:pt x="13" y="18"/>
                    <a:pt x="13" y="17"/>
                    <a:pt x="14" y="16"/>
                  </a:cubicBezTo>
                  <a:cubicBezTo>
                    <a:pt x="14" y="16"/>
                    <a:pt x="15" y="15"/>
                    <a:pt x="15" y="15"/>
                  </a:cubicBezTo>
                  <a:cubicBezTo>
                    <a:pt x="16" y="13"/>
                    <a:pt x="17" y="12"/>
                    <a:pt x="18" y="11"/>
                  </a:cubicBezTo>
                  <a:cubicBezTo>
                    <a:pt x="19" y="10"/>
                    <a:pt x="19" y="9"/>
                    <a:pt x="20" y="9"/>
                  </a:cubicBezTo>
                  <a:cubicBezTo>
                    <a:pt x="22" y="7"/>
                    <a:pt x="23" y="4"/>
                    <a:pt x="25" y="3"/>
                  </a:cubicBezTo>
                  <a:cubicBezTo>
                    <a:pt x="25" y="3"/>
                    <a:pt x="26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9"/>
            <p:cNvSpPr>
              <a:spLocks noEditPoints="1"/>
            </p:cNvSpPr>
            <p:nvPr/>
          </p:nvSpPr>
          <p:spPr bwMode="auto">
            <a:xfrm>
              <a:off x="5067300" y="2651125"/>
              <a:ext cx="201613" cy="306388"/>
            </a:xfrm>
            <a:custGeom>
              <a:avLst/>
              <a:gdLst>
                <a:gd name="T0" fmla="*/ 47 w 74"/>
                <a:gd name="T1" fmla="*/ 56 h 112"/>
                <a:gd name="T2" fmla="*/ 46 w 74"/>
                <a:gd name="T3" fmla="*/ 69 h 112"/>
                <a:gd name="T4" fmla="*/ 58 w 74"/>
                <a:gd name="T5" fmla="*/ 69 h 112"/>
                <a:gd name="T6" fmla="*/ 24 w 74"/>
                <a:gd name="T7" fmla="*/ 33 h 112"/>
                <a:gd name="T8" fmla="*/ 29 w 74"/>
                <a:gd name="T9" fmla="*/ 10 h 112"/>
                <a:gd name="T10" fmla="*/ 28 w 74"/>
                <a:gd name="T11" fmla="*/ 24 h 112"/>
                <a:gd name="T12" fmla="*/ 34 w 74"/>
                <a:gd name="T13" fmla="*/ 34 h 112"/>
                <a:gd name="T14" fmla="*/ 35 w 74"/>
                <a:gd name="T15" fmla="*/ 30 h 112"/>
                <a:gd name="T16" fmla="*/ 37 w 74"/>
                <a:gd name="T17" fmla="*/ 15 h 112"/>
                <a:gd name="T18" fmla="*/ 8 w 74"/>
                <a:gd name="T19" fmla="*/ 11 h 112"/>
                <a:gd name="T20" fmla="*/ 16 w 74"/>
                <a:gd name="T21" fmla="*/ 30 h 112"/>
                <a:gd name="T22" fmla="*/ 18 w 74"/>
                <a:gd name="T23" fmla="*/ 25 h 112"/>
                <a:gd name="T24" fmla="*/ 10 w 74"/>
                <a:gd name="T25" fmla="*/ 8 h 112"/>
                <a:gd name="T26" fmla="*/ 10 w 74"/>
                <a:gd name="T27" fmla="*/ 0 h 112"/>
                <a:gd name="T28" fmla="*/ 18 w 74"/>
                <a:gd name="T29" fmla="*/ 9 h 112"/>
                <a:gd name="T30" fmla="*/ 22 w 74"/>
                <a:gd name="T31" fmla="*/ 15 h 112"/>
                <a:gd name="T32" fmla="*/ 26 w 74"/>
                <a:gd name="T33" fmla="*/ 8 h 112"/>
                <a:gd name="T34" fmla="*/ 39 w 74"/>
                <a:gd name="T35" fmla="*/ 3 h 112"/>
                <a:gd name="T36" fmla="*/ 44 w 74"/>
                <a:gd name="T37" fmla="*/ 20 h 112"/>
                <a:gd name="T38" fmla="*/ 42 w 74"/>
                <a:gd name="T39" fmla="*/ 32 h 112"/>
                <a:gd name="T40" fmla="*/ 37 w 74"/>
                <a:gd name="T41" fmla="*/ 39 h 112"/>
                <a:gd name="T42" fmla="*/ 38 w 74"/>
                <a:gd name="T43" fmla="*/ 51 h 112"/>
                <a:gd name="T44" fmla="*/ 42 w 74"/>
                <a:gd name="T45" fmla="*/ 52 h 112"/>
                <a:gd name="T46" fmla="*/ 46 w 74"/>
                <a:gd name="T47" fmla="*/ 44 h 112"/>
                <a:gd name="T48" fmla="*/ 50 w 74"/>
                <a:gd name="T49" fmla="*/ 36 h 112"/>
                <a:gd name="T50" fmla="*/ 59 w 74"/>
                <a:gd name="T51" fmla="*/ 25 h 112"/>
                <a:gd name="T52" fmla="*/ 69 w 74"/>
                <a:gd name="T53" fmla="*/ 20 h 112"/>
                <a:gd name="T54" fmla="*/ 54 w 74"/>
                <a:gd name="T55" fmla="*/ 40 h 112"/>
                <a:gd name="T56" fmla="*/ 48 w 74"/>
                <a:gd name="T57" fmla="*/ 53 h 112"/>
                <a:gd name="T58" fmla="*/ 56 w 74"/>
                <a:gd name="T59" fmla="*/ 55 h 112"/>
                <a:gd name="T60" fmla="*/ 67 w 74"/>
                <a:gd name="T61" fmla="*/ 58 h 112"/>
                <a:gd name="T62" fmla="*/ 66 w 74"/>
                <a:gd name="T63" fmla="*/ 76 h 112"/>
                <a:gd name="T64" fmla="*/ 64 w 74"/>
                <a:gd name="T65" fmla="*/ 86 h 112"/>
                <a:gd name="T66" fmla="*/ 54 w 74"/>
                <a:gd name="T67" fmla="*/ 95 h 112"/>
                <a:gd name="T68" fmla="*/ 56 w 74"/>
                <a:gd name="T69" fmla="*/ 90 h 112"/>
                <a:gd name="T70" fmla="*/ 60 w 74"/>
                <a:gd name="T71" fmla="*/ 83 h 112"/>
                <a:gd name="T72" fmla="*/ 57 w 74"/>
                <a:gd name="T73" fmla="*/ 80 h 112"/>
                <a:gd name="T74" fmla="*/ 44 w 74"/>
                <a:gd name="T75" fmla="*/ 76 h 112"/>
                <a:gd name="T76" fmla="*/ 35 w 74"/>
                <a:gd name="T77" fmla="*/ 79 h 112"/>
                <a:gd name="T78" fmla="*/ 32 w 74"/>
                <a:gd name="T79" fmla="*/ 86 h 112"/>
                <a:gd name="T80" fmla="*/ 26 w 74"/>
                <a:gd name="T81" fmla="*/ 98 h 112"/>
                <a:gd name="T82" fmla="*/ 24 w 74"/>
                <a:gd name="T83" fmla="*/ 106 h 112"/>
                <a:gd name="T84" fmla="*/ 18 w 74"/>
                <a:gd name="T85" fmla="*/ 101 h 112"/>
                <a:gd name="T86" fmla="*/ 22 w 74"/>
                <a:gd name="T87" fmla="*/ 95 h 112"/>
                <a:gd name="T88" fmla="*/ 25 w 74"/>
                <a:gd name="T89" fmla="*/ 87 h 112"/>
                <a:gd name="T90" fmla="*/ 28 w 74"/>
                <a:gd name="T91" fmla="*/ 76 h 112"/>
                <a:gd name="T92" fmla="*/ 33 w 74"/>
                <a:gd name="T93" fmla="*/ 69 h 112"/>
                <a:gd name="T94" fmla="*/ 36 w 74"/>
                <a:gd name="T95" fmla="*/ 62 h 112"/>
                <a:gd name="T96" fmla="*/ 30 w 74"/>
                <a:gd name="T97" fmla="*/ 46 h 112"/>
                <a:gd name="T98" fmla="*/ 23 w 74"/>
                <a:gd name="T99" fmla="*/ 39 h 112"/>
                <a:gd name="T100" fmla="*/ 23 w 74"/>
                <a:gd name="T101" fmla="*/ 52 h 112"/>
                <a:gd name="T102" fmla="*/ 23 w 74"/>
                <a:gd name="T103" fmla="*/ 67 h 112"/>
                <a:gd name="T104" fmla="*/ 17 w 74"/>
                <a:gd name="T105" fmla="*/ 77 h 112"/>
                <a:gd name="T106" fmla="*/ 8 w 74"/>
                <a:gd name="T107" fmla="*/ 69 h 112"/>
                <a:gd name="T108" fmla="*/ 2 w 74"/>
                <a:gd name="T109" fmla="*/ 54 h 112"/>
                <a:gd name="T110" fmla="*/ 0 w 74"/>
                <a:gd name="T111" fmla="*/ 42 h 112"/>
                <a:gd name="T112" fmla="*/ 8 w 74"/>
                <a:gd name="T113" fmla="*/ 49 h 112"/>
                <a:gd name="T114" fmla="*/ 13 w 74"/>
                <a:gd name="T115" fmla="*/ 54 h 112"/>
                <a:gd name="T116" fmla="*/ 14 w 74"/>
                <a:gd name="T117" fmla="*/ 39 h 112"/>
                <a:gd name="T118" fmla="*/ 10 w 74"/>
                <a:gd name="T119" fmla="*/ 30 h 112"/>
                <a:gd name="T120" fmla="*/ 3 w 74"/>
                <a:gd name="T121" fmla="*/ 17 h 112"/>
                <a:gd name="T122" fmla="*/ 2 w 74"/>
                <a:gd name="T123" fmla="*/ 10 h 112"/>
                <a:gd name="T124" fmla="*/ 4 w 74"/>
                <a:gd name="T125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112">
                  <a:moveTo>
                    <a:pt x="65" y="61"/>
                  </a:moveTo>
                  <a:cubicBezTo>
                    <a:pt x="65" y="62"/>
                    <a:pt x="65" y="62"/>
                    <a:pt x="66" y="63"/>
                  </a:cubicBezTo>
                  <a:cubicBezTo>
                    <a:pt x="66" y="63"/>
                    <a:pt x="66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6" y="63"/>
                    <a:pt x="65" y="62"/>
                    <a:pt x="65" y="61"/>
                  </a:cubicBezTo>
                  <a:close/>
                  <a:moveTo>
                    <a:pt x="47" y="56"/>
                  </a:moveTo>
                  <a:cubicBezTo>
                    <a:pt x="47" y="57"/>
                    <a:pt x="47" y="57"/>
                    <a:pt x="47" y="58"/>
                  </a:cubicBezTo>
                  <a:cubicBezTo>
                    <a:pt x="46" y="59"/>
                    <a:pt x="46" y="60"/>
                    <a:pt x="46" y="60"/>
                  </a:cubicBezTo>
                  <a:cubicBezTo>
                    <a:pt x="46" y="61"/>
                    <a:pt x="45" y="61"/>
                    <a:pt x="45" y="62"/>
                  </a:cubicBezTo>
                  <a:cubicBezTo>
                    <a:pt x="45" y="62"/>
                    <a:pt x="44" y="64"/>
                    <a:pt x="44" y="65"/>
                  </a:cubicBezTo>
                  <a:cubicBezTo>
                    <a:pt x="44" y="66"/>
                    <a:pt x="45" y="67"/>
                    <a:pt x="45" y="68"/>
                  </a:cubicBezTo>
                  <a:cubicBezTo>
                    <a:pt x="46" y="68"/>
                    <a:pt x="46" y="69"/>
                    <a:pt x="46" y="69"/>
                  </a:cubicBezTo>
                  <a:cubicBezTo>
                    <a:pt x="46" y="69"/>
                    <a:pt x="46" y="70"/>
                    <a:pt x="46" y="70"/>
                  </a:cubicBezTo>
                  <a:cubicBezTo>
                    <a:pt x="47" y="71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5" y="72"/>
                    <a:pt x="56" y="71"/>
                  </a:cubicBezTo>
                  <a:cubicBezTo>
                    <a:pt x="56" y="70"/>
                    <a:pt x="57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6"/>
                    <a:pt x="56" y="63"/>
                    <a:pt x="54" y="61"/>
                  </a:cubicBezTo>
                  <a:cubicBezTo>
                    <a:pt x="54" y="61"/>
                    <a:pt x="53" y="61"/>
                    <a:pt x="53" y="60"/>
                  </a:cubicBezTo>
                  <a:cubicBezTo>
                    <a:pt x="52" y="60"/>
                    <a:pt x="51" y="60"/>
                    <a:pt x="51" y="59"/>
                  </a:cubicBezTo>
                  <a:cubicBezTo>
                    <a:pt x="50" y="58"/>
                    <a:pt x="49" y="56"/>
                    <a:pt x="47" y="56"/>
                  </a:cubicBezTo>
                  <a:close/>
                  <a:moveTo>
                    <a:pt x="24" y="33"/>
                  </a:moveTo>
                  <a:cubicBezTo>
                    <a:pt x="24" y="33"/>
                    <a:pt x="24" y="34"/>
                    <a:pt x="24" y="34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lose/>
                  <a:moveTo>
                    <a:pt x="30" y="8"/>
                  </a:moveTo>
                  <a:cubicBezTo>
                    <a:pt x="30" y="9"/>
                    <a:pt x="29" y="9"/>
                    <a:pt x="29" y="10"/>
                  </a:cubicBezTo>
                  <a:cubicBezTo>
                    <a:pt x="28" y="11"/>
                    <a:pt x="28" y="12"/>
                    <a:pt x="28" y="13"/>
                  </a:cubicBezTo>
                  <a:cubicBezTo>
                    <a:pt x="28" y="13"/>
                    <a:pt x="28" y="14"/>
                    <a:pt x="27" y="14"/>
                  </a:cubicBezTo>
                  <a:cubicBezTo>
                    <a:pt x="27" y="15"/>
                    <a:pt x="27" y="16"/>
                    <a:pt x="27" y="16"/>
                  </a:cubicBezTo>
                  <a:cubicBezTo>
                    <a:pt x="27" y="17"/>
                    <a:pt x="27" y="18"/>
                    <a:pt x="26" y="19"/>
                  </a:cubicBezTo>
                  <a:cubicBezTo>
                    <a:pt x="26" y="19"/>
                    <a:pt x="26" y="20"/>
                    <a:pt x="26" y="21"/>
                  </a:cubicBezTo>
                  <a:cubicBezTo>
                    <a:pt x="26" y="22"/>
                    <a:pt x="27" y="23"/>
                    <a:pt x="28" y="24"/>
                  </a:cubicBezTo>
                  <a:cubicBezTo>
                    <a:pt x="28" y="25"/>
                    <a:pt x="29" y="25"/>
                    <a:pt x="29" y="26"/>
                  </a:cubicBezTo>
                  <a:cubicBezTo>
                    <a:pt x="29" y="27"/>
                    <a:pt x="30" y="28"/>
                    <a:pt x="30" y="28"/>
                  </a:cubicBezTo>
                  <a:cubicBezTo>
                    <a:pt x="31" y="29"/>
                    <a:pt x="31" y="30"/>
                    <a:pt x="32" y="30"/>
                  </a:cubicBezTo>
                  <a:cubicBezTo>
                    <a:pt x="32" y="31"/>
                    <a:pt x="33" y="32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29"/>
                    <a:pt x="36" y="28"/>
                    <a:pt x="36" y="27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6" y="21"/>
                    <a:pt x="36" y="20"/>
                    <a:pt x="36" y="18"/>
                  </a:cubicBezTo>
                  <a:cubicBezTo>
                    <a:pt x="36" y="18"/>
                    <a:pt x="36" y="18"/>
                    <a:pt x="37" y="17"/>
                  </a:cubicBezTo>
                  <a:cubicBezTo>
                    <a:pt x="37" y="17"/>
                    <a:pt x="36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7" y="12"/>
                    <a:pt x="36" y="10"/>
                    <a:pt x="34" y="8"/>
                  </a:cubicBezTo>
                  <a:cubicBezTo>
                    <a:pt x="33" y="7"/>
                    <a:pt x="32" y="7"/>
                    <a:pt x="30" y="8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7"/>
                  </a:cubicBezTo>
                  <a:cubicBezTo>
                    <a:pt x="7" y="8"/>
                    <a:pt x="8" y="10"/>
                    <a:pt x="8" y="11"/>
                  </a:cubicBezTo>
                  <a:cubicBezTo>
                    <a:pt x="8" y="12"/>
                    <a:pt x="8" y="14"/>
                    <a:pt x="8" y="15"/>
                  </a:cubicBezTo>
                  <a:cubicBezTo>
                    <a:pt x="9" y="16"/>
                    <a:pt x="9" y="17"/>
                    <a:pt x="10" y="18"/>
                  </a:cubicBezTo>
                  <a:cubicBezTo>
                    <a:pt x="10" y="19"/>
                    <a:pt x="10" y="20"/>
                    <a:pt x="10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2" y="23"/>
                    <a:pt x="13" y="25"/>
                    <a:pt x="13" y="26"/>
                  </a:cubicBezTo>
                  <a:cubicBezTo>
                    <a:pt x="14" y="28"/>
                    <a:pt x="15" y="29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6"/>
                    <a:pt x="16" y="26"/>
                    <a:pt x="17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17" y="25"/>
                    <a:pt x="17" y="24"/>
                    <a:pt x="17" y="24"/>
                  </a:cubicBezTo>
                  <a:cubicBezTo>
                    <a:pt x="18" y="23"/>
                    <a:pt x="18" y="23"/>
                    <a:pt x="18" y="22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6" y="19"/>
                    <a:pt x="16" y="18"/>
                    <a:pt x="15" y="17"/>
                  </a:cubicBezTo>
                  <a:cubicBezTo>
                    <a:pt x="14" y="16"/>
                    <a:pt x="14" y="15"/>
                    <a:pt x="14" y="14"/>
                  </a:cubicBezTo>
                  <a:cubicBezTo>
                    <a:pt x="13" y="12"/>
                    <a:pt x="11" y="10"/>
                    <a:pt x="10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4" y="2"/>
                  </a:moveTo>
                  <a:cubicBezTo>
                    <a:pt x="5" y="1"/>
                    <a:pt x="7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5" y="5"/>
                    <a:pt x="16" y="5"/>
                    <a:pt x="16" y="6"/>
                  </a:cubicBezTo>
                  <a:cubicBezTo>
                    <a:pt x="17" y="6"/>
                    <a:pt x="17" y="7"/>
                    <a:pt x="18" y="7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2" y="12"/>
                  </a:cubicBezTo>
                  <a:cubicBezTo>
                    <a:pt x="23" y="11"/>
                    <a:pt x="24" y="11"/>
                    <a:pt x="24" y="10"/>
                  </a:cubicBezTo>
                  <a:cubicBezTo>
                    <a:pt x="24" y="10"/>
                    <a:pt x="25" y="9"/>
                    <a:pt x="25" y="9"/>
                  </a:cubicBezTo>
                  <a:cubicBezTo>
                    <a:pt x="25" y="9"/>
                    <a:pt x="25" y="8"/>
                    <a:pt x="26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8" y="6"/>
                    <a:pt x="29" y="5"/>
                  </a:cubicBezTo>
                  <a:cubicBezTo>
                    <a:pt x="30" y="4"/>
                    <a:pt x="31" y="3"/>
                    <a:pt x="32" y="3"/>
                  </a:cubicBezTo>
                  <a:cubicBezTo>
                    <a:pt x="33" y="2"/>
                    <a:pt x="34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8" y="2"/>
                    <a:pt x="39" y="3"/>
                  </a:cubicBezTo>
                  <a:cubicBezTo>
                    <a:pt x="40" y="3"/>
                    <a:pt x="43" y="7"/>
                    <a:pt x="44" y="8"/>
                  </a:cubicBezTo>
                  <a:cubicBezTo>
                    <a:pt x="44" y="9"/>
                    <a:pt x="44" y="10"/>
                    <a:pt x="44" y="11"/>
                  </a:cubicBezTo>
                  <a:cubicBezTo>
                    <a:pt x="44" y="11"/>
                    <a:pt x="44" y="12"/>
                    <a:pt x="44" y="12"/>
                  </a:cubicBezTo>
                  <a:cubicBezTo>
                    <a:pt x="45" y="13"/>
                    <a:pt x="44" y="13"/>
                    <a:pt x="44" y="14"/>
                  </a:cubicBezTo>
                  <a:cubicBezTo>
                    <a:pt x="44" y="14"/>
                    <a:pt x="44" y="15"/>
                    <a:pt x="45" y="15"/>
                  </a:cubicBezTo>
                  <a:cubicBezTo>
                    <a:pt x="44" y="17"/>
                    <a:pt x="44" y="19"/>
                    <a:pt x="44" y="20"/>
                  </a:cubicBezTo>
                  <a:cubicBezTo>
                    <a:pt x="44" y="21"/>
                    <a:pt x="44" y="23"/>
                    <a:pt x="44" y="24"/>
                  </a:cubicBezTo>
                  <a:cubicBezTo>
                    <a:pt x="44" y="25"/>
                    <a:pt x="44" y="26"/>
                    <a:pt x="44" y="26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3" y="28"/>
                    <a:pt x="43" y="29"/>
                    <a:pt x="43" y="29"/>
                  </a:cubicBezTo>
                  <a:cubicBezTo>
                    <a:pt x="43" y="30"/>
                    <a:pt x="43" y="30"/>
                    <a:pt x="42" y="30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2"/>
                    <a:pt x="41" y="32"/>
                    <a:pt x="41" y="33"/>
                  </a:cubicBezTo>
                  <a:cubicBezTo>
                    <a:pt x="41" y="33"/>
                    <a:pt x="41" y="34"/>
                    <a:pt x="41" y="34"/>
                  </a:cubicBezTo>
                  <a:cubicBezTo>
                    <a:pt x="40" y="34"/>
                    <a:pt x="40" y="35"/>
                    <a:pt x="40" y="35"/>
                  </a:cubicBezTo>
                  <a:cubicBezTo>
                    <a:pt x="40" y="35"/>
                    <a:pt x="39" y="36"/>
                    <a:pt x="39" y="36"/>
                  </a:cubicBezTo>
                  <a:cubicBezTo>
                    <a:pt x="38" y="37"/>
                    <a:pt x="38" y="37"/>
                    <a:pt x="38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6" y="39"/>
                    <a:pt x="36" y="43"/>
                    <a:pt x="36" y="43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7" y="46"/>
                    <a:pt x="36" y="46"/>
                    <a:pt x="36" y="47"/>
                  </a:cubicBezTo>
                  <a:cubicBezTo>
                    <a:pt x="36" y="47"/>
                    <a:pt x="37" y="48"/>
                    <a:pt x="37" y="48"/>
                  </a:cubicBezTo>
                  <a:cubicBezTo>
                    <a:pt x="37" y="49"/>
                    <a:pt x="37" y="49"/>
                    <a:pt x="37" y="50"/>
                  </a:cubicBezTo>
                  <a:cubicBezTo>
                    <a:pt x="37" y="50"/>
                    <a:pt x="38" y="51"/>
                    <a:pt x="38" y="51"/>
                  </a:cubicBezTo>
                  <a:cubicBezTo>
                    <a:pt x="38" y="52"/>
                    <a:pt x="39" y="54"/>
                    <a:pt x="39" y="55"/>
                  </a:cubicBezTo>
                  <a:cubicBezTo>
                    <a:pt x="39" y="55"/>
                    <a:pt x="39" y="56"/>
                    <a:pt x="39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6"/>
                    <a:pt x="40" y="55"/>
                    <a:pt x="41" y="55"/>
                  </a:cubicBezTo>
                  <a:cubicBezTo>
                    <a:pt x="41" y="55"/>
                    <a:pt x="41" y="54"/>
                    <a:pt x="41" y="54"/>
                  </a:cubicBezTo>
                  <a:cubicBezTo>
                    <a:pt x="41" y="53"/>
                    <a:pt x="41" y="52"/>
                    <a:pt x="42" y="52"/>
                  </a:cubicBezTo>
                  <a:cubicBezTo>
                    <a:pt x="42" y="51"/>
                    <a:pt x="42" y="51"/>
                    <a:pt x="42" y="50"/>
                  </a:cubicBezTo>
                  <a:cubicBezTo>
                    <a:pt x="42" y="50"/>
                    <a:pt x="43" y="49"/>
                    <a:pt x="43" y="49"/>
                  </a:cubicBezTo>
                  <a:cubicBezTo>
                    <a:pt x="43" y="48"/>
                    <a:pt x="43" y="48"/>
                    <a:pt x="44" y="47"/>
                  </a:cubicBezTo>
                  <a:cubicBezTo>
                    <a:pt x="44" y="47"/>
                    <a:pt x="44" y="46"/>
                    <a:pt x="45" y="46"/>
                  </a:cubicBezTo>
                  <a:cubicBezTo>
                    <a:pt x="45" y="46"/>
                    <a:pt x="45" y="45"/>
                    <a:pt x="45" y="45"/>
                  </a:cubicBezTo>
                  <a:cubicBezTo>
                    <a:pt x="45" y="44"/>
                    <a:pt x="46" y="44"/>
                    <a:pt x="46" y="44"/>
                  </a:cubicBezTo>
                  <a:cubicBezTo>
                    <a:pt x="47" y="43"/>
                    <a:pt x="46" y="42"/>
                    <a:pt x="47" y="41"/>
                  </a:cubicBezTo>
                  <a:cubicBezTo>
                    <a:pt x="48" y="41"/>
                    <a:pt x="48" y="40"/>
                    <a:pt x="48" y="40"/>
                  </a:cubicBezTo>
                  <a:cubicBezTo>
                    <a:pt x="48" y="40"/>
                    <a:pt x="48" y="39"/>
                    <a:pt x="48" y="39"/>
                  </a:cubicBezTo>
                  <a:cubicBezTo>
                    <a:pt x="48" y="39"/>
                    <a:pt x="49" y="38"/>
                    <a:pt x="49" y="38"/>
                  </a:cubicBezTo>
                  <a:cubicBezTo>
                    <a:pt x="49" y="37"/>
                    <a:pt x="50" y="37"/>
                    <a:pt x="50" y="37"/>
                  </a:cubicBezTo>
                  <a:cubicBezTo>
                    <a:pt x="50" y="37"/>
                    <a:pt x="50" y="36"/>
                    <a:pt x="50" y="36"/>
                  </a:cubicBezTo>
                  <a:cubicBezTo>
                    <a:pt x="50" y="35"/>
                    <a:pt x="51" y="35"/>
                    <a:pt x="52" y="34"/>
                  </a:cubicBezTo>
                  <a:cubicBezTo>
                    <a:pt x="52" y="33"/>
                    <a:pt x="53" y="32"/>
                    <a:pt x="54" y="31"/>
                  </a:cubicBezTo>
                  <a:cubicBezTo>
                    <a:pt x="54" y="31"/>
                    <a:pt x="55" y="30"/>
                    <a:pt x="56" y="29"/>
                  </a:cubicBezTo>
                  <a:cubicBezTo>
                    <a:pt x="56" y="29"/>
                    <a:pt x="57" y="28"/>
                    <a:pt x="57" y="28"/>
                  </a:cubicBezTo>
                  <a:cubicBezTo>
                    <a:pt x="57" y="27"/>
                    <a:pt x="57" y="27"/>
                    <a:pt x="58" y="26"/>
                  </a:cubicBezTo>
                  <a:cubicBezTo>
                    <a:pt x="58" y="26"/>
                    <a:pt x="59" y="25"/>
                    <a:pt x="59" y="25"/>
                  </a:cubicBezTo>
                  <a:cubicBezTo>
                    <a:pt x="60" y="24"/>
                    <a:pt x="61" y="23"/>
                    <a:pt x="62" y="22"/>
                  </a:cubicBezTo>
                  <a:cubicBezTo>
                    <a:pt x="63" y="22"/>
                    <a:pt x="63" y="22"/>
                    <a:pt x="63" y="21"/>
                  </a:cubicBezTo>
                  <a:cubicBezTo>
                    <a:pt x="64" y="20"/>
                    <a:pt x="66" y="19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8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2"/>
                    <a:pt x="66" y="24"/>
                  </a:cubicBezTo>
                  <a:cubicBezTo>
                    <a:pt x="65" y="25"/>
                    <a:pt x="65" y="26"/>
                    <a:pt x="64" y="27"/>
                  </a:cubicBezTo>
                  <a:cubicBezTo>
                    <a:pt x="63" y="29"/>
                    <a:pt x="61" y="29"/>
                    <a:pt x="59" y="31"/>
                  </a:cubicBezTo>
                  <a:cubicBezTo>
                    <a:pt x="58" y="32"/>
                    <a:pt x="58" y="34"/>
                    <a:pt x="57" y="36"/>
                  </a:cubicBezTo>
                  <a:cubicBezTo>
                    <a:pt x="56" y="36"/>
                    <a:pt x="55" y="37"/>
                    <a:pt x="55" y="37"/>
                  </a:cubicBezTo>
                  <a:cubicBezTo>
                    <a:pt x="55" y="38"/>
                    <a:pt x="55" y="39"/>
                    <a:pt x="54" y="40"/>
                  </a:cubicBezTo>
                  <a:cubicBezTo>
                    <a:pt x="54" y="41"/>
                    <a:pt x="53" y="42"/>
                    <a:pt x="52" y="43"/>
                  </a:cubicBezTo>
                  <a:cubicBezTo>
                    <a:pt x="52" y="43"/>
                    <a:pt x="52" y="44"/>
                    <a:pt x="52" y="45"/>
                  </a:cubicBez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1" y="47"/>
                    <a:pt x="51" y="48"/>
                  </a:cubicBezTo>
                  <a:cubicBezTo>
                    <a:pt x="50" y="49"/>
                    <a:pt x="50" y="49"/>
                    <a:pt x="50" y="50"/>
                  </a:cubicBezTo>
                  <a:cubicBezTo>
                    <a:pt x="49" y="51"/>
                    <a:pt x="49" y="52"/>
                    <a:pt x="48" y="53"/>
                  </a:cubicBezTo>
                  <a:cubicBezTo>
                    <a:pt x="49" y="53"/>
                    <a:pt x="49" y="53"/>
                    <a:pt x="48" y="53"/>
                  </a:cubicBezTo>
                  <a:cubicBezTo>
                    <a:pt x="48" y="53"/>
                    <a:pt x="49" y="53"/>
                    <a:pt x="49" y="53"/>
                  </a:cubicBezTo>
                  <a:cubicBezTo>
                    <a:pt x="50" y="53"/>
                    <a:pt x="52" y="53"/>
                    <a:pt x="53" y="54"/>
                  </a:cubicBezTo>
                  <a:cubicBezTo>
                    <a:pt x="53" y="54"/>
                    <a:pt x="53" y="54"/>
                    <a:pt x="54" y="54"/>
                  </a:cubicBezTo>
                  <a:cubicBezTo>
                    <a:pt x="54" y="54"/>
                    <a:pt x="55" y="55"/>
                    <a:pt x="55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56"/>
                    <a:pt x="58" y="56"/>
                    <a:pt x="59" y="56"/>
                  </a:cubicBezTo>
                  <a:cubicBezTo>
                    <a:pt x="59" y="56"/>
                    <a:pt x="60" y="56"/>
                    <a:pt x="60" y="56"/>
                  </a:cubicBezTo>
                  <a:cubicBezTo>
                    <a:pt x="61" y="57"/>
                    <a:pt x="61" y="58"/>
                    <a:pt x="62" y="58"/>
                  </a:cubicBezTo>
                  <a:cubicBezTo>
                    <a:pt x="63" y="58"/>
                    <a:pt x="63" y="58"/>
                    <a:pt x="64" y="58"/>
                  </a:cubicBezTo>
                  <a:cubicBezTo>
                    <a:pt x="65" y="58"/>
                    <a:pt x="66" y="58"/>
                    <a:pt x="67" y="58"/>
                  </a:cubicBezTo>
                  <a:cubicBezTo>
                    <a:pt x="67" y="59"/>
                    <a:pt x="68" y="59"/>
                    <a:pt x="69" y="60"/>
                  </a:cubicBezTo>
                  <a:cubicBezTo>
                    <a:pt x="70" y="60"/>
                    <a:pt x="71" y="60"/>
                    <a:pt x="72" y="60"/>
                  </a:cubicBezTo>
                  <a:cubicBezTo>
                    <a:pt x="73" y="61"/>
                    <a:pt x="74" y="63"/>
                    <a:pt x="74" y="64"/>
                  </a:cubicBezTo>
                  <a:cubicBezTo>
                    <a:pt x="74" y="67"/>
                    <a:pt x="68" y="69"/>
                    <a:pt x="66" y="72"/>
                  </a:cubicBezTo>
                  <a:cubicBezTo>
                    <a:pt x="66" y="72"/>
                    <a:pt x="66" y="74"/>
                    <a:pt x="66" y="74"/>
                  </a:cubicBezTo>
                  <a:cubicBezTo>
                    <a:pt x="66" y="75"/>
                    <a:pt x="66" y="75"/>
                    <a:pt x="66" y="76"/>
                  </a:cubicBezTo>
                  <a:cubicBezTo>
                    <a:pt x="66" y="77"/>
                    <a:pt x="66" y="77"/>
                    <a:pt x="66" y="78"/>
                  </a:cubicBezTo>
                  <a:cubicBezTo>
                    <a:pt x="66" y="79"/>
                    <a:pt x="66" y="80"/>
                    <a:pt x="66" y="80"/>
                  </a:cubicBezTo>
                  <a:cubicBezTo>
                    <a:pt x="66" y="81"/>
                    <a:pt x="65" y="82"/>
                    <a:pt x="65" y="82"/>
                  </a:cubicBezTo>
                  <a:cubicBezTo>
                    <a:pt x="65" y="83"/>
                    <a:pt x="65" y="83"/>
                    <a:pt x="65" y="84"/>
                  </a:cubicBezTo>
                  <a:cubicBezTo>
                    <a:pt x="65" y="84"/>
                    <a:pt x="65" y="84"/>
                    <a:pt x="64" y="85"/>
                  </a:cubicBezTo>
                  <a:cubicBezTo>
                    <a:pt x="64" y="85"/>
                    <a:pt x="64" y="86"/>
                    <a:pt x="64" y="86"/>
                  </a:cubicBezTo>
                  <a:cubicBezTo>
                    <a:pt x="63" y="87"/>
                    <a:pt x="63" y="88"/>
                    <a:pt x="62" y="89"/>
                  </a:cubicBezTo>
                  <a:cubicBezTo>
                    <a:pt x="62" y="89"/>
                    <a:pt x="62" y="89"/>
                    <a:pt x="61" y="89"/>
                  </a:cubicBezTo>
                  <a:cubicBezTo>
                    <a:pt x="61" y="90"/>
                    <a:pt x="61" y="90"/>
                    <a:pt x="60" y="90"/>
                  </a:cubicBezTo>
                  <a:cubicBezTo>
                    <a:pt x="60" y="91"/>
                    <a:pt x="60" y="91"/>
                    <a:pt x="60" y="92"/>
                  </a:cubicBezTo>
                  <a:cubicBezTo>
                    <a:pt x="59" y="93"/>
                    <a:pt x="57" y="94"/>
                    <a:pt x="56" y="95"/>
                  </a:cubicBezTo>
                  <a:cubicBezTo>
                    <a:pt x="55" y="95"/>
                    <a:pt x="55" y="95"/>
                    <a:pt x="54" y="95"/>
                  </a:cubicBezTo>
                  <a:cubicBezTo>
                    <a:pt x="54" y="95"/>
                    <a:pt x="53" y="96"/>
                    <a:pt x="53" y="96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2" y="96"/>
                    <a:pt x="51" y="95"/>
                    <a:pt x="51" y="95"/>
                  </a:cubicBezTo>
                  <a:cubicBezTo>
                    <a:pt x="51" y="94"/>
                    <a:pt x="52" y="94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2"/>
                    <a:pt x="56" y="91"/>
                    <a:pt x="56" y="90"/>
                  </a:cubicBezTo>
                  <a:cubicBezTo>
                    <a:pt x="56" y="90"/>
                    <a:pt x="57" y="90"/>
                    <a:pt x="57" y="89"/>
                  </a:cubicBezTo>
                  <a:cubicBezTo>
                    <a:pt x="57" y="89"/>
                    <a:pt x="57" y="89"/>
                    <a:pt x="57" y="88"/>
                  </a:cubicBezTo>
                  <a:cubicBezTo>
                    <a:pt x="58" y="88"/>
                    <a:pt x="58" y="87"/>
                    <a:pt x="59" y="87"/>
                  </a:cubicBezTo>
                  <a:cubicBezTo>
                    <a:pt x="59" y="87"/>
                    <a:pt x="59" y="87"/>
                    <a:pt x="59" y="86"/>
                  </a:cubicBezTo>
                  <a:cubicBezTo>
                    <a:pt x="59" y="86"/>
                    <a:pt x="59" y="85"/>
                    <a:pt x="60" y="84"/>
                  </a:cubicBezTo>
                  <a:cubicBezTo>
                    <a:pt x="60" y="84"/>
                    <a:pt x="60" y="83"/>
                    <a:pt x="60" y="83"/>
                  </a:cubicBezTo>
                  <a:cubicBezTo>
                    <a:pt x="60" y="82"/>
                    <a:pt x="61" y="82"/>
                    <a:pt x="61" y="82"/>
                  </a:cubicBezTo>
                  <a:cubicBezTo>
                    <a:pt x="61" y="81"/>
                    <a:pt x="61" y="81"/>
                    <a:pt x="61" y="80"/>
                  </a:cubicBezTo>
                  <a:cubicBezTo>
                    <a:pt x="61" y="80"/>
                    <a:pt x="61" y="79"/>
                    <a:pt x="61" y="79"/>
                  </a:cubicBezTo>
                  <a:cubicBezTo>
                    <a:pt x="61" y="78"/>
                    <a:pt x="61" y="77"/>
                    <a:pt x="61" y="76"/>
                  </a:cubicBezTo>
                  <a:cubicBezTo>
                    <a:pt x="60" y="77"/>
                    <a:pt x="59" y="77"/>
                    <a:pt x="59" y="78"/>
                  </a:cubicBezTo>
                  <a:cubicBezTo>
                    <a:pt x="58" y="78"/>
                    <a:pt x="57" y="79"/>
                    <a:pt x="57" y="80"/>
                  </a:cubicBezTo>
                  <a:cubicBezTo>
                    <a:pt x="56" y="80"/>
                    <a:pt x="56" y="80"/>
                    <a:pt x="55" y="80"/>
                  </a:cubicBezTo>
                  <a:cubicBezTo>
                    <a:pt x="54" y="81"/>
                    <a:pt x="54" y="81"/>
                    <a:pt x="53" y="81"/>
                  </a:cubicBezTo>
                  <a:cubicBezTo>
                    <a:pt x="52" y="82"/>
                    <a:pt x="50" y="81"/>
                    <a:pt x="49" y="80"/>
                  </a:cubicBezTo>
                  <a:cubicBezTo>
                    <a:pt x="48" y="80"/>
                    <a:pt x="47" y="80"/>
                    <a:pt x="47" y="79"/>
                  </a:cubicBezTo>
                  <a:cubicBezTo>
                    <a:pt x="46" y="78"/>
                    <a:pt x="46" y="78"/>
                    <a:pt x="45" y="77"/>
                  </a:cubicBezTo>
                  <a:cubicBezTo>
                    <a:pt x="45" y="77"/>
                    <a:pt x="44" y="76"/>
                    <a:pt x="44" y="76"/>
                  </a:cubicBezTo>
                  <a:cubicBezTo>
                    <a:pt x="43" y="75"/>
                    <a:pt x="42" y="73"/>
                    <a:pt x="41" y="72"/>
                  </a:cubicBezTo>
                  <a:cubicBezTo>
                    <a:pt x="41" y="71"/>
                    <a:pt x="41" y="71"/>
                    <a:pt x="40" y="70"/>
                  </a:cubicBezTo>
                  <a:cubicBezTo>
                    <a:pt x="39" y="71"/>
                    <a:pt x="39" y="72"/>
                    <a:pt x="39" y="73"/>
                  </a:cubicBezTo>
                  <a:cubicBezTo>
                    <a:pt x="38" y="74"/>
                    <a:pt x="38" y="75"/>
                    <a:pt x="37" y="76"/>
                  </a:cubicBezTo>
                  <a:cubicBezTo>
                    <a:pt x="37" y="76"/>
                    <a:pt x="37" y="77"/>
                    <a:pt x="36" y="77"/>
                  </a:cubicBezTo>
                  <a:cubicBezTo>
                    <a:pt x="36" y="78"/>
                    <a:pt x="36" y="78"/>
                    <a:pt x="35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4" y="81"/>
                    <a:pt x="34" y="82"/>
                  </a:cubicBezTo>
                  <a:cubicBezTo>
                    <a:pt x="34" y="82"/>
                    <a:pt x="34" y="83"/>
                    <a:pt x="33" y="83"/>
                  </a:cubicBezTo>
                  <a:cubicBezTo>
                    <a:pt x="33" y="83"/>
                    <a:pt x="33" y="84"/>
                    <a:pt x="33" y="84"/>
                  </a:cubicBez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31" y="87"/>
                    <a:pt x="31" y="87"/>
                  </a:cubicBezTo>
                  <a:cubicBezTo>
                    <a:pt x="31" y="88"/>
                    <a:pt x="31" y="89"/>
                    <a:pt x="30" y="89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29" y="91"/>
                    <a:pt x="29" y="92"/>
                    <a:pt x="28" y="93"/>
                  </a:cubicBezTo>
                  <a:cubicBezTo>
                    <a:pt x="28" y="94"/>
                    <a:pt x="28" y="95"/>
                    <a:pt x="27" y="96"/>
                  </a:cubicBezTo>
                  <a:cubicBezTo>
                    <a:pt x="27" y="97"/>
                    <a:pt x="26" y="98"/>
                    <a:pt x="26" y="98"/>
                  </a:cubicBezTo>
                  <a:cubicBezTo>
                    <a:pt x="25" y="99"/>
                    <a:pt x="25" y="99"/>
                    <a:pt x="25" y="100"/>
                  </a:cubicBezTo>
                  <a:cubicBezTo>
                    <a:pt x="25" y="100"/>
                    <a:pt x="24" y="101"/>
                    <a:pt x="24" y="101"/>
                  </a:cubicBezTo>
                  <a:cubicBezTo>
                    <a:pt x="24" y="102"/>
                    <a:pt x="24" y="103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4" y="105"/>
                    <a:pt x="24" y="106"/>
                  </a:cubicBezTo>
                  <a:cubicBezTo>
                    <a:pt x="24" y="107"/>
                    <a:pt x="22" y="109"/>
                    <a:pt x="21" y="110"/>
                  </a:cubicBezTo>
                  <a:cubicBezTo>
                    <a:pt x="20" y="110"/>
                    <a:pt x="19" y="112"/>
                    <a:pt x="18" y="111"/>
                  </a:cubicBezTo>
                  <a:cubicBezTo>
                    <a:pt x="17" y="110"/>
                    <a:pt x="16" y="108"/>
                    <a:pt x="17" y="107"/>
                  </a:cubicBezTo>
                  <a:cubicBezTo>
                    <a:pt x="17" y="106"/>
                    <a:pt x="17" y="106"/>
                    <a:pt x="17" y="105"/>
                  </a:cubicBezTo>
                  <a:cubicBezTo>
                    <a:pt x="17" y="105"/>
                    <a:pt x="17" y="104"/>
                    <a:pt x="17" y="104"/>
                  </a:cubicBezTo>
                  <a:cubicBezTo>
                    <a:pt x="18" y="103"/>
                    <a:pt x="19" y="102"/>
                    <a:pt x="18" y="101"/>
                  </a:cubicBezTo>
                  <a:cubicBezTo>
                    <a:pt x="19" y="101"/>
                    <a:pt x="19" y="100"/>
                    <a:pt x="20" y="100"/>
                  </a:cubicBezTo>
                  <a:cubicBezTo>
                    <a:pt x="20" y="100"/>
                    <a:pt x="20" y="99"/>
                    <a:pt x="20" y="99"/>
                  </a:cubicBezTo>
                  <a:cubicBezTo>
                    <a:pt x="20" y="98"/>
                    <a:pt x="20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6"/>
                    <a:pt x="21" y="96"/>
                  </a:cubicBezTo>
                  <a:cubicBezTo>
                    <a:pt x="21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3" y="93"/>
                    <a:pt x="23" y="93"/>
                  </a:cubicBezTo>
                  <a:cubicBezTo>
                    <a:pt x="23" y="92"/>
                    <a:pt x="23" y="91"/>
                    <a:pt x="23" y="91"/>
                  </a:cubicBezTo>
                  <a:cubicBezTo>
                    <a:pt x="23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8"/>
                  </a:cubicBezTo>
                  <a:cubicBezTo>
                    <a:pt x="25" y="88"/>
                    <a:pt x="25" y="87"/>
                    <a:pt x="25" y="87"/>
                  </a:cubicBezTo>
                  <a:cubicBezTo>
                    <a:pt x="25" y="86"/>
                    <a:pt x="26" y="85"/>
                    <a:pt x="26" y="85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3"/>
                    <a:pt x="26" y="83"/>
                    <a:pt x="27" y="82"/>
                  </a:cubicBezTo>
                  <a:cubicBezTo>
                    <a:pt x="27" y="81"/>
                    <a:pt x="27" y="81"/>
                    <a:pt x="28" y="80"/>
                  </a:cubicBezTo>
                  <a:cubicBezTo>
                    <a:pt x="28" y="80"/>
                    <a:pt x="28" y="79"/>
                    <a:pt x="28" y="79"/>
                  </a:cubicBezTo>
                  <a:cubicBezTo>
                    <a:pt x="28" y="78"/>
                    <a:pt x="29" y="77"/>
                    <a:pt x="28" y="76"/>
                  </a:cubicBezTo>
                  <a:cubicBezTo>
                    <a:pt x="29" y="76"/>
                    <a:pt x="29" y="76"/>
                    <a:pt x="29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0"/>
                  </a:cubicBezTo>
                  <a:cubicBezTo>
                    <a:pt x="32" y="70"/>
                    <a:pt x="33" y="69"/>
                    <a:pt x="33" y="69"/>
                  </a:cubicBezTo>
                  <a:cubicBezTo>
                    <a:pt x="33" y="68"/>
                    <a:pt x="33" y="68"/>
                    <a:pt x="33" y="67"/>
                  </a:cubicBezTo>
                  <a:cubicBezTo>
                    <a:pt x="34" y="67"/>
                    <a:pt x="34" y="67"/>
                    <a:pt x="34" y="66"/>
                  </a:cubicBezTo>
                  <a:cubicBezTo>
                    <a:pt x="35" y="66"/>
                    <a:pt x="35" y="65"/>
                    <a:pt x="35" y="65"/>
                  </a:cubicBezTo>
                  <a:cubicBezTo>
                    <a:pt x="35" y="64"/>
                    <a:pt x="36" y="64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2"/>
                  </a:cubicBezTo>
                  <a:cubicBezTo>
                    <a:pt x="36" y="62"/>
                    <a:pt x="36" y="62"/>
                    <a:pt x="36" y="61"/>
                  </a:cubicBezTo>
                  <a:cubicBezTo>
                    <a:pt x="36" y="59"/>
                    <a:pt x="35" y="57"/>
                    <a:pt x="34" y="55"/>
                  </a:cubicBezTo>
                  <a:cubicBezTo>
                    <a:pt x="34" y="55"/>
                    <a:pt x="33" y="54"/>
                    <a:pt x="33" y="54"/>
                  </a:cubicBezTo>
                  <a:cubicBezTo>
                    <a:pt x="33" y="52"/>
                    <a:pt x="32" y="51"/>
                    <a:pt x="31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8"/>
                    <a:pt x="30" y="47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0" y="44"/>
                    <a:pt x="29" y="44"/>
                  </a:cubicBezTo>
                  <a:cubicBezTo>
                    <a:pt x="29" y="43"/>
                    <a:pt x="29" y="43"/>
                    <a:pt x="28" y="42"/>
                  </a:cubicBezTo>
                  <a:cubicBezTo>
                    <a:pt x="28" y="42"/>
                    <a:pt x="28" y="41"/>
                    <a:pt x="28" y="41"/>
                  </a:cubicBezTo>
                  <a:cubicBezTo>
                    <a:pt x="27" y="40"/>
                    <a:pt x="25" y="40"/>
                    <a:pt x="24" y="40"/>
                  </a:cubicBezTo>
                  <a:cubicBezTo>
                    <a:pt x="24" y="40"/>
                    <a:pt x="24" y="40"/>
                    <a:pt x="23" y="39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3" y="43"/>
                    <a:pt x="23" y="43"/>
                    <a:pt x="23" y="44"/>
                  </a:cubicBezTo>
                  <a:cubicBezTo>
                    <a:pt x="23" y="44"/>
                    <a:pt x="23" y="44"/>
                    <a:pt x="23" y="45"/>
                  </a:cubicBezTo>
                  <a:cubicBezTo>
                    <a:pt x="23" y="45"/>
                    <a:pt x="23" y="46"/>
                    <a:pt x="23" y="46"/>
                  </a:cubicBezTo>
                  <a:cubicBezTo>
                    <a:pt x="23" y="48"/>
                    <a:pt x="23" y="5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23" y="54"/>
                    <a:pt x="23" y="55"/>
                    <a:pt x="24" y="55"/>
                  </a:cubicBezTo>
                  <a:cubicBezTo>
                    <a:pt x="24" y="56"/>
                    <a:pt x="23" y="57"/>
                    <a:pt x="23" y="58"/>
                  </a:cubicBezTo>
                  <a:cubicBezTo>
                    <a:pt x="23" y="59"/>
                    <a:pt x="23" y="61"/>
                    <a:pt x="24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4" y="64"/>
                    <a:pt x="23" y="65"/>
                    <a:pt x="23" y="67"/>
                  </a:cubicBezTo>
                  <a:cubicBezTo>
                    <a:pt x="23" y="67"/>
                    <a:pt x="24" y="68"/>
                    <a:pt x="24" y="68"/>
                  </a:cubicBezTo>
                  <a:cubicBezTo>
                    <a:pt x="24" y="69"/>
                    <a:pt x="23" y="69"/>
                    <a:pt x="23" y="70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3"/>
                    <a:pt x="22" y="74"/>
                    <a:pt x="21" y="75"/>
                  </a:cubicBezTo>
                  <a:cubicBezTo>
                    <a:pt x="21" y="75"/>
                    <a:pt x="21" y="76"/>
                    <a:pt x="20" y="77"/>
                  </a:cubicBezTo>
                  <a:cubicBezTo>
                    <a:pt x="19" y="77"/>
                    <a:pt x="18" y="77"/>
                    <a:pt x="17" y="77"/>
                  </a:cubicBezTo>
                  <a:cubicBezTo>
                    <a:pt x="16" y="77"/>
                    <a:pt x="16" y="77"/>
                    <a:pt x="15" y="77"/>
                  </a:cubicBezTo>
                  <a:cubicBezTo>
                    <a:pt x="14" y="77"/>
                    <a:pt x="13" y="78"/>
                    <a:pt x="12" y="77"/>
                  </a:cubicBezTo>
                  <a:cubicBezTo>
                    <a:pt x="11" y="77"/>
                    <a:pt x="10" y="75"/>
                    <a:pt x="10" y="74"/>
                  </a:cubicBezTo>
                  <a:cubicBezTo>
                    <a:pt x="10" y="74"/>
                    <a:pt x="10" y="74"/>
                    <a:pt x="10" y="73"/>
                  </a:cubicBezTo>
                  <a:cubicBezTo>
                    <a:pt x="9" y="73"/>
                    <a:pt x="9" y="72"/>
                    <a:pt x="9" y="72"/>
                  </a:cubicBezTo>
                  <a:cubicBezTo>
                    <a:pt x="8" y="71"/>
                    <a:pt x="8" y="70"/>
                    <a:pt x="8" y="69"/>
                  </a:cubicBezTo>
                  <a:cubicBezTo>
                    <a:pt x="8" y="69"/>
                    <a:pt x="7" y="68"/>
                    <a:pt x="7" y="67"/>
                  </a:cubicBezTo>
                  <a:cubicBezTo>
                    <a:pt x="6" y="66"/>
                    <a:pt x="6" y="66"/>
                    <a:pt x="6" y="65"/>
                  </a:cubicBezTo>
                  <a:cubicBezTo>
                    <a:pt x="5" y="64"/>
                    <a:pt x="5" y="63"/>
                    <a:pt x="5" y="62"/>
                  </a:cubicBezTo>
                  <a:cubicBezTo>
                    <a:pt x="4" y="61"/>
                    <a:pt x="4" y="60"/>
                    <a:pt x="4" y="60"/>
                  </a:cubicBezTo>
                  <a:cubicBezTo>
                    <a:pt x="3" y="59"/>
                    <a:pt x="3" y="58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53"/>
                    <a:pt x="1" y="53"/>
                    <a:pt x="1" y="52"/>
                  </a:cubicBezTo>
                  <a:cubicBezTo>
                    <a:pt x="1" y="52"/>
                    <a:pt x="1" y="51"/>
                    <a:pt x="1" y="51"/>
                  </a:cubicBezTo>
                  <a:cubicBezTo>
                    <a:pt x="1" y="50"/>
                    <a:pt x="1" y="48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1" y="39"/>
                    <a:pt x="1" y="38"/>
                    <a:pt x="2" y="39"/>
                  </a:cubicBezTo>
                  <a:cubicBezTo>
                    <a:pt x="4" y="40"/>
                    <a:pt x="4" y="43"/>
                    <a:pt x="5" y="44"/>
                  </a:cubicBezTo>
                  <a:cubicBezTo>
                    <a:pt x="6" y="45"/>
                    <a:pt x="7" y="47"/>
                    <a:pt x="8" y="48"/>
                  </a:cubicBezTo>
                  <a:cubicBezTo>
                    <a:pt x="8" y="48"/>
                    <a:pt x="8" y="49"/>
                    <a:pt x="8" y="49"/>
                  </a:cubicBezTo>
                  <a:cubicBezTo>
                    <a:pt x="9" y="50"/>
                    <a:pt x="9" y="50"/>
                    <a:pt x="10" y="51"/>
                  </a:cubicBezTo>
                  <a:cubicBezTo>
                    <a:pt x="11" y="52"/>
                    <a:pt x="11" y="53"/>
                    <a:pt x="12" y="54"/>
                  </a:cubicBezTo>
                  <a:cubicBezTo>
                    <a:pt x="12" y="55"/>
                    <a:pt x="12" y="56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1"/>
                    <a:pt x="13" y="51"/>
                  </a:cubicBezTo>
                  <a:cubicBezTo>
                    <a:pt x="13" y="50"/>
                    <a:pt x="13" y="50"/>
                    <a:pt x="13" y="49"/>
                  </a:cubicBezTo>
                  <a:cubicBezTo>
                    <a:pt x="13" y="49"/>
                    <a:pt x="13" y="48"/>
                    <a:pt x="13" y="48"/>
                  </a:cubicBezTo>
                  <a:cubicBezTo>
                    <a:pt x="14" y="46"/>
                    <a:pt x="14" y="45"/>
                    <a:pt x="14" y="43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4" y="39"/>
                    <a:pt x="14" y="38"/>
                    <a:pt x="14" y="38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5" y="37"/>
                    <a:pt x="15" y="3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2" y="31"/>
                    <a:pt x="11" y="31"/>
                  </a:cubicBezTo>
                  <a:cubicBezTo>
                    <a:pt x="11" y="30"/>
                    <a:pt x="10" y="30"/>
                    <a:pt x="10" y="30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8" y="27"/>
                    <a:pt x="8" y="26"/>
                    <a:pt x="7" y="25"/>
                  </a:cubicBezTo>
                  <a:cubicBezTo>
                    <a:pt x="7" y="25"/>
                    <a:pt x="7" y="24"/>
                    <a:pt x="6" y="23"/>
                  </a:cubicBezTo>
                  <a:cubicBezTo>
                    <a:pt x="6" y="22"/>
                    <a:pt x="4" y="21"/>
                    <a:pt x="4" y="20"/>
                  </a:cubicBezTo>
                  <a:cubicBezTo>
                    <a:pt x="4" y="20"/>
                    <a:pt x="4" y="19"/>
                    <a:pt x="4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3"/>
                    <a:pt x="2" y="13"/>
                  </a:cubicBezTo>
                  <a:cubicBezTo>
                    <a:pt x="2" y="13"/>
                    <a:pt x="2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6569075" y="2411413"/>
              <a:ext cx="277813" cy="306388"/>
            </a:xfrm>
            <a:custGeom>
              <a:avLst/>
              <a:gdLst>
                <a:gd name="T0" fmla="*/ 16 w 102"/>
                <a:gd name="T1" fmla="*/ 44 h 112"/>
                <a:gd name="T2" fmla="*/ 74 w 102"/>
                <a:gd name="T3" fmla="*/ 56 h 112"/>
                <a:gd name="T4" fmla="*/ 71 w 102"/>
                <a:gd name="T5" fmla="*/ 62 h 112"/>
                <a:gd name="T6" fmla="*/ 78 w 102"/>
                <a:gd name="T7" fmla="*/ 59 h 112"/>
                <a:gd name="T8" fmla="*/ 61 w 102"/>
                <a:gd name="T9" fmla="*/ 14 h 112"/>
                <a:gd name="T10" fmla="*/ 96 w 102"/>
                <a:gd name="T11" fmla="*/ 19 h 112"/>
                <a:gd name="T12" fmla="*/ 97 w 102"/>
                <a:gd name="T13" fmla="*/ 24 h 112"/>
                <a:gd name="T14" fmla="*/ 93 w 102"/>
                <a:gd name="T15" fmla="*/ 31 h 112"/>
                <a:gd name="T16" fmla="*/ 96 w 102"/>
                <a:gd name="T17" fmla="*/ 33 h 112"/>
                <a:gd name="T18" fmla="*/ 97 w 102"/>
                <a:gd name="T19" fmla="*/ 40 h 112"/>
                <a:gd name="T20" fmla="*/ 86 w 102"/>
                <a:gd name="T21" fmla="*/ 42 h 112"/>
                <a:gd name="T22" fmla="*/ 78 w 102"/>
                <a:gd name="T23" fmla="*/ 43 h 112"/>
                <a:gd name="T24" fmla="*/ 70 w 102"/>
                <a:gd name="T25" fmla="*/ 49 h 112"/>
                <a:gd name="T26" fmla="*/ 86 w 102"/>
                <a:gd name="T27" fmla="*/ 54 h 112"/>
                <a:gd name="T28" fmla="*/ 84 w 102"/>
                <a:gd name="T29" fmla="*/ 64 h 112"/>
                <a:gd name="T30" fmla="*/ 75 w 102"/>
                <a:gd name="T31" fmla="*/ 70 h 112"/>
                <a:gd name="T32" fmla="*/ 76 w 102"/>
                <a:gd name="T33" fmla="*/ 76 h 112"/>
                <a:gd name="T34" fmla="*/ 78 w 102"/>
                <a:gd name="T35" fmla="*/ 87 h 112"/>
                <a:gd name="T36" fmla="*/ 81 w 102"/>
                <a:gd name="T37" fmla="*/ 94 h 112"/>
                <a:gd name="T38" fmla="*/ 77 w 102"/>
                <a:gd name="T39" fmla="*/ 109 h 112"/>
                <a:gd name="T40" fmla="*/ 76 w 102"/>
                <a:gd name="T41" fmla="*/ 111 h 112"/>
                <a:gd name="T42" fmla="*/ 71 w 102"/>
                <a:gd name="T43" fmla="*/ 99 h 112"/>
                <a:gd name="T44" fmla="*/ 68 w 102"/>
                <a:gd name="T45" fmla="*/ 80 h 112"/>
                <a:gd name="T46" fmla="*/ 68 w 102"/>
                <a:gd name="T47" fmla="*/ 76 h 112"/>
                <a:gd name="T48" fmla="*/ 59 w 102"/>
                <a:gd name="T49" fmla="*/ 72 h 112"/>
                <a:gd name="T50" fmla="*/ 39 w 102"/>
                <a:gd name="T51" fmla="*/ 62 h 112"/>
                <a:gd name="T52" fmla="*/ 45 w 102"/>
                <a:gd name="T53" fmla="*/ 54 h 112"/>
                <a:gd name="T54" fmla="*/ 54 w 102"/>
                <a:gd name="T55" fmla="*/ 66 h 112"/>
                <a:gd name="T56" fmla="*/ 64 w 102"/>
                <a:gd name="T57" fmla="*/ 63 h 112"/>
                <a:gd name="T58" fmla="*/ 54 w 102"/>
                <a:gd name="T59" fmla="*/ 50 h 112"/>
                <a:gd name="T60" fmla="*/ 64 w 102"/>
                <a:gd name="T61" fmla="*/ 43 h 112"/>
                <a:gd name="T62" fmla="*/ 58 w 102"/>
                <a:gd name="T63" fmla="*/ 40 h 112"/>
                <a:gd name="T64" fmla="*/ 45 w 102"/>
                <a:gd name="T65" fmla="*/ 38 h 112"/>
                <a:gd name="T66" fmla="*/ 30 w 102"/>
                <a:gd name="T67" fmla="*/ 41 h 112"/>
                <a:gd name="T68" fmla="*/ 18 w 102"/>
                <a:gd name="T69" fmla="*/ 54 h 112"/>
                <a:gd name="T70" fmla="*/ 10 w 102"/>
                <a:gd name="T71" fmla="*/ 57 h 112"/>
                <a:gd name="T72" fmla="*/ 10 w 102"/>
                <a:gd name="T73" fmla="*/ 46 h 112"/>
                <a:gd name="T74" fmla="*/ 10 w 102"/>
                <a:gd name="T75" fmla="*/ 38 h 112"/>
                <a:gd name="T76" fmla="*/ 4 w 102"/>
                <a:gd name="T77" fmla="*/ 34 h 112"/>
                <a:gd name="T78" fmla="*/ 2 w 102"/>
                <a:gd name="T79" fmla="*/ 25 h 112"/>
                <a:gd name="T80" fmla="*/ 17 w 102"/>
                <a:gd name="T81" fmla="*/ 28 h 112"/>
                <a:gd name="T82" fmla="*/ 26 w 102"/>
                <a:gd name="T83" fmla="*/ 29 h 112"/>
                <a:gd name="T84" fmla="*/ 36 w 102"/>
                <a:gd name="T85" fmla="*/ 27 h 112"/>
                <a:gd name="T86" fmla="*/ 35 w 102"/>
                <a:gd name="T87" fmla="*/ 20 h 112"/>
                <a:gd name="T88" fmla="*/ 30 w 102"/>
                <a:gd name="T89" fmla="*/ 12 h 112"/>
                <a:gd name="T90" fmla="*/ 40 w 102"/>
                <a:gd name="T91" fmla="*/ 13 h 112"/>
                <a:gd name="T92" fmla="*/ 48 w 102"/>
                <a:gd name="T93" fmla="*/ 14 h 112"/>
                <a:gd name="T94" fmla="*/ 63 w 102"/>
                <a:gd name="T95" fmla="*/ 4 h 112"/>
                <a:gd name="T96" fmla="*/ 71 w 102"/>
                <a:gd name="T97" fmla="*/ 0 h 112"/>
                <a:gd name="T98" fmla="*/ 72 w 102"/>
                <a:gd name="T99" fmla="*/ 12 h 112"/>
                <a:gd name="T100" fmla="*/ 72 w 102"/>
                <a:gd name="T101" fmla="*/ 14 h 112"/>
                <a:gd name="T102" fmla="*/ 68 w 102"/>
                <a:gd name="T103" fmla="*/ 21 h 112"/>
                <a:gd name="T104" fmla="*/ 52 w 102"/>
                <a:gd name="T105" fmla="*/ 25 h 112"/>
                <a:gd name="T106" fmla="*/ 49 w 102"/>
                <a:gd name="T107" fmla="*/ 31 h 112"/>
                <a:gd name="T108" fmla="*/ 58 w 102"/>
                <a:gd name="T109" fmla="*/ 32 h 112"/>
                <a:gd name="T110" fmla="*/ 72 w 102"/>
                <a:gd name="T111" fmla="*/ 32 h 112"/>
                <a:gd name="T112" fmla="*/ 83 w 102"/>
                <a:gd name="T113" fmla="*/ 28 h 112"/>
                <a:gd name="T114" fmla="*/ 94 w 102"/>
                <a:gd name="T11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12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20" y="38"/>
                  </a:moveTo>
                  <a:cubicBezTo>
                    <a:pt x="20" y="38"/>
                    <a:pt x="14" y="38"/>
                    <a:pt x="14" y="39"/>
                  </a:cubicBezTo>
                  <a:cubicBezTo>
                    <a:pt x="14" y="40"/>
                    <a:pt x="14" y="41"/>
                    <a:pt x="15" y="41"/>
                  </a:cubicBezTo>
                  <a:cubicBezTo>
                    <a:pt x="15" y="42"/>
                    <a:pt x="15" y="43"/>
                    <a:pt x="16" y="44"/>
                  </a:cubicBezTo>
                  <a:cubicBezTo>
                    <a:pt x="16" y="44"/>
                    <a:pt x="17" y="43"/>
                    <a:pt x="17" y="43"/>
                  </a:cubicBezTo>
                  <a:cubicBezTo>
                    <a:pt x="18" y="42"/>
                    <a:pt x="19" y="42"/>
                    <a:pt x="19" y="41"/>
                  </a:cubicBezTo>
                  <a:cubicBezTo>
                    <a:pt x="20" y="41"/>
                    <a:pt x="21" y="40"/>
                    <a:pt x="21" y="40"/>
                  </a:cubicBezTo>
                  <a:cubicBezTo>
                    <a:pt x="21" y="38"/>
                    <a:pt x="21" y="39"/>
                    <a:pt x="20" y="38"/>
                  </a:cubicBezTo>
                  <a:close/>
                  <a:moveTo>
                    <a:pt x="78" y="57"/>
                  </a:moveTo>
                  <a:cubicBezTo>
                    <a:pt x="77" y="57"/>
                    <a:pt x="77" y="57"/>
                    <a:pt x="76" y="56"/>
                  </a:cubicBezTo>
                  <a:cubicBezTo>
                    <a:pt x="76" y="56"/>
                    <a:pt x="74" y="56"/>
                    <a:pt x="74" y="56"/>
                  </a:cubicBezTo>
                  <a:cubicBezTo>
                    <a:pt x="74" y="56"/>
                    <a:pt x="73" y="56"/>
                    <a:pt x="73" y="56"/>
                  </a:cubicBezTo>
                  <a:cubicBezTo>
                    <a:pt x="72" y="56"/>
                    <a:pt x="72" y="56"/>
                    <a:pt x="71" y="56"/>
                  </a:cubicBezTo>
                  <a:cubicBezTo>
                    <a:pt x="71" y="56"/>
                    <a:pt x="70" y="55"/>
                    <a:pt x="70" y="55"/>
                  </a:cubicBezTo>
                  <a:cubicBezTo>
                    <a:pt x="70" y="56"/>
                    <a:pt x="69" y="56"/>
                    <a:pt x="69" y="56"/>
                  </a:cubicBezTo>
                  <a:cubicBezTo>
                    <a:pt x="69" y="57"/>
                    <a:pt x="70" y="58"/>
                    <a:pt x="69" y="58"/>
                  </a:cubicBezTo>
                  <a:cubicBezTo>
                    <a:pt x="70" y="59"/>
                    <a:pt x="70" y="60"/>
                    <a:pt x="70" y="60"/>
                  </a:cubicBezTo>
                  <a:cubicBezTo>
                    <a:pt x="71" y="61"/>
                    <a:pt x="71" y="61"/>
                    <a:pt x="71" y="62"/>
                  </a:cubicBezTo>
                  <a:cubicBezTo>
                    <a:pt x="72" y="62"/>
                    <a:pt x="72" y="63"/>
                    <a:pt x="73" y="63"/>
                  </a:cubicBezTo>
                  <a:cubicBezTo>
                    <a:pt x="73" y="63"/>
                    <a:pt x="75" y="63"/>
                    <a:pt x="75" y="63"/>
                  </a:cubicBezTo>
                  <a:cubicBezTo>
                    <a:pt x="75" y="62"/>
                    <a:pt x="76" y="62"/>
                    <a:pt x="76" y="62"/>
                  </a:cubicBezTo>
                  <a:cubicBezTo>
                    <a:pt x="77" y="62"/>
                    <a:pt x="77" y="62"/>
                    <a:pt x="77" y="61"/>
                  </a:cubicBezTo>
                  <a:cubicBezTo>
                    <a:pt x="77" y="61"/>
                    <a:pt x="78" y="61"/>
                    <a:pt x="78" y="61"/>
                  </a:cubicBezTo>
                  <a:cubicBezTo>
                    <a:pt x="78" y="61"/>
                    <a:pt x="78" y="61"/>
                    <a:pt x="79" y="60"/>
                  </a:cubicBezTo>
                  <a:cubicBezTo>
                    <a:pt x="78" y="60"/>
                    <a:pt x="79" y="59"/>
                    <a:pt x="78" y="59"/>
                  </a:cubicBezTo>
                  <a:cubicBezTo>
                    <a:pt x="78" y="58"/>
                    <a:pt x="78" y="58"/>
                    <a:pt x="78" y="57"/>
                  </a:cubicBezTo>
                  <a:close/>
                  <a:moveTo>
                    <a:pt x="64" y="11"/>
                  </a:moveTo>
                  <a:cubicBezTo>
                    <a:pt x="63" y="11"/>
                    <a:pt x="62" y="12"/>
                    <a:pt x="62" y="13"/>
                  </a:cubicBezTo>
                  <a:cubicBezTo>
                    <a:pt x="61" y="13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2" y="14"/>
                    <a:pt x="62" y="14"/>
                  </a:cubicBezTo>
                  <a:cubicBezTo>
                    <a:pt x="62" y="14"/>
                    <a:pt x="65" y="13"/>
                    <a:pt x="65" y="13"/>
                  </a:cubicBezTo>
                  <a:cubicBezTo>
                    <a:pt x="65" y="13"/>
                    <a:pt x="65" y="12"/>
                    <a:pt x="64" y="11"/>
                  </a:cubicBezTo>
                  <a:close/>
                  <a:moveTo>
                    <a:pt x="95" y="17"/>
                  </a:moveTo>
                  <a:cubicBezTo>
                    <a:pt x="95" y="17"/>
                    <a:pt x="96" y="18"/>
                    <a:pt x="96" y="18"/>
                  </a:cubicBezTo>
                  <a:cubicBezTo>
                    <a:pt x="96" y="18"/>
                    <a:pt x="96" y="19"/>
                    <a:pt x="96" y="19"/>
                  </a:cubicBezTo>
                  <a:cubicBezTo>
                    <a:pt x="97" y="19"/>
                    <a:pt x="96" y="19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4"/>
                    <a:pt x="97" y="24"/>
                  </a:cubicBezTo>
                  <a:cubicBezTo>
                    <a:pt x="97" y="25"/>
                    <a:pt x="97" y="25"/>
                    <a:pt x="97" y="26"/>
                  </a:cubicBezTo>
                  <a:cubicBezTo>
                    <a:pt x="97" y="27"/>
                    <a:pt x="94" y="29"/>
                    <a:pt x="94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2" y="32"/>
                  </a:cubicBezTo>
                  <a:cubicBezTo>
                    <a:pt x="92" y="32"/>
                    <a:pt x="90" y="32"/>
                    <a:pt x="90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5" y="33"/>
                    <a:pt x="96" y="33"/>
                    <a:pt x="96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100" y="32"/>
                    <a:pt x="100" y="31"/>
                  </a:cubicBezTo>
                  <a:cubicBezTo>
                    <a:pt x="100" y="31"/>
                    <a:pt x="101" y="31"/>
                    <a:pt x="101" y="30"/>
                  </a:cubicBezTo>
                  <a:cubicBezTo>
                    <a:pt x="101" y="30"/>
                    <a:pt x="101" y="31"/>
                    <a:pt x="101" y="31"/>
                  </a:cubicBezTo>
                  <a:cubicBezTo>
                    <a:pt x="102" y="32"/>
                    <a:pt x="101" y="37"/>
                    <a:pt x="101" y="38"/>
                  </a:cubicBezTo>
                  <a:cubicBezTo>
                    <a:pt x="100" y="38"/>
                    <a:pt x="98" y="40"/>
                    <a:pt x="97" y="40"/>
                  </a:cubicBezTo>
                  <a:cubicBezTo>
                    <a:pt x="97" y="40"/>
                    <a:pt x="95" y="40"/>
                    <a:pt x="95" y="40"/>
                  </a:cubicBezTo>
                  <a:cubicBezTo>
                    <a:pt x="95" y="40"/>
                    <a:pt x="94" y="40"/>
                    <a:pt x="94" y="40"/>
                  </a:cubicBezTo>
                  <a:cubicBezTo>
                    <a:pt x="94" y="40"/>
                    <a:pt x="94" y="40"/>
                    <a:pt x="93" y="41"/>
                  </a:cubicBezTo>
                  <a:cubicBezTo>
                    <a:pt x="93" y="41"/>
                    <a:pt x="92" y="41"/>
                    <a:pt x="92" y="41"/>
                  </a:cubicBezTo>
                  <a:cubicBezTo>
                    <a:pt x="91" y="41"/>
                    <a:pt x="91" y="42"/>
                    <a:pt x="90" y="42"/>
                  </a:cubicBezTo>
                  <a:cubicBezTo>
                    <a:pt x="89" y="42"/>
                    <a:pt x="87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5" y="42"/>
                    <a:pt x="85" y="42"/>
                  </a:cubicBezTo>
                  <a:cubicBezTo>
                    <a:pt x="84" y="41"/>
                    <a:pt x="80" y="42"/>
                    <a:pt x="79" y="43"/>
                  </a:cubicBezTo>
                  <a:cubicBezTo>
                    <a:pt x="79" y="43"/>
                    <a:pt x="79" y="43"/>
                    <a:pt x="79" y="42"/>
                  </a:cubicBezTo>
                  <a:cubicBezTo>
                    <a:pt x="79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7" y="44"/>
                    <a:pt x="75" y="44"/>
                    <a:pt x="74" y="45"/>
                  </a:cubicBezTo>
                  <a:cubicBezTo>
                    <a:pt x="74" y="45"/>
                    <a:pt x="74" y="45"/>
                    <a:pt x="73" y="45"/>
                  </a:cubicBezTo>
                  <a:cubicBezTo>
                    <a:pt x="73" y="45"/>
                    <a:pt x="72" y="45"/>
                    <a:pt x="72" y="45"/>
                  </a:cubicBezTo>
                  <a:cubicBezTo>
                    <a:pt x="71" y="45"/>
                    <a:pt x="71" y="46"/>
                    <a:pt x="71" y="46"/>
                  </a:cubicBezTo>
                  <a:cubicBezTo>
                    <a:pt x="70" y="46"/>
                    <a:pt x="70" y="47"/>
                    <a:pt x="70" y="47"/>
                  </a:cubicBezTo>
                  <a:cubicBezTo>
                    <a:pt x="68" y="46"/>
                    <a:pt x="66" y="48"/>
                    <a:pt x="68" y="49"/>
                  </a:cubicBezTo>
                  <a:cubicBezTo>
                    <a:pt x="69" y="49"/>
                    <a:pt x="70" y="49"/>
                    <a:pt x="70" y="49"/>
                  </a:cubicBezTo>
                  <a:cubicBezTo>
                    <a:pt x="71" y="49"/>
                    <a:pt x="74" y="50"/>
                    <a:pt x="74" y="50"/>
                  </a:cubicBezTo>
                  <a:cubicBezTo>
                    <a:pt x="75" y="50"/>
                    <a:pt x="75" y="50"/>
                    <a:pt x="74" y="50"/>
                  </a:cubicBezTo>
                  <a:cubicBezTo>
                    <a:pt x="75" y="50"/>
                    <a:pt x="75" y="51"/>
                    <a:pt x="75" y="51"/>
                  </a:cubicBezTo>
                  <a:cubicBezTo>
                    <a:pt x="76" y="51"/>
                    <a:pt x="81" y="53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2" y="53"/>
                    <a:pt x="84" y="53"/>
                    <a:pt x="85" y="53"/>
                  </a:cubicBezTo>
                  <a:cubicBezTo>
                    <a:pt x="85" y="54"/>
                    <a:pt x="85" y="54"/>
                    <a:pt x="86" y="54"/>
                  </a:cubicBezTo>
                  <a:cubicBezTo>
                    <a:pt x="86" y="54"/>
                    <a:pt x="86" y="55"/>
                    <a:pt x="87" y="55"/>
                  </a:cubicBezTo>
                  <a:cubicBezTo>
                    <a:pt x="87" y="55"/>
                    <a:pt x="88" y="55"/>
                    <a:pt x="88" y="55"/>
                  </a:cubicBezTo>
                  <a:cubicBezTo>
                    <a:pt x="88" y="55"/>
                    <a:pt x="88" y="56"/>
                    <a:pt x="88" y="56"/>
                  </a:cubicBezTo>
                  <a:cubicBezTo>
                    <a:pt x="88" y="57"/>
                    <a:pt x="88" y="57"/>
                    <a:pt x="89" y="58"/>
                  </a:cubicBezTo>
                  <a:cubicBezTo>
                    <a:pt x="89" y="59"/>
                    <a:pt x="89" y="59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2"/>
                    <a:pt x="85" y="63"/>
                    <a:pt x="84" y="64"/>
                  </a:cubicBezTo>
                  <a:cubicBezTo>
                    <a:pt x="84" y="64"/>
                    <a:pt x="83" y="65"/>
                    <a:pt x="83" y="66"/>
                  </a:cubicBezTo>
                  <a:cubicBezTo>
                    <a:pt x="82" y="66"/>
                    <a:pt x="81" y="66"/>
                    <a:pt x="81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7"/>
                    <a:pt x="77" y="69"/>
                    <a:pt x="77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2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4"/>
                    <a:pt x="76" y="75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6"/>
                    <a:pt x="76" y="76"/>
                    <a:pt x="77" y="77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8"/>
                    <a:pt x="77" y="79"/>
                    <a:pt x="77" y="80"/>
                  </a:cubicBezTo>
                  <a:cubicBezTo>
                    <a:pt x="77" y="81"/>
                    <a:pt x="78" y="82"/>
                    <a:pt x="78" y="83"/>
                  </a:cubicBezTo>
                  <a:cubicBezTo>
                    <a:pt x="78" y="84"/>
                    <a:pt x="78" y="85"/>
                    <a:pt x="78" y="86"/>
                  </a:cubicBezTo>
                  <a:cubicBezTo>
                    <a:pt x="78" y="86"/>
                    <a:pt x="78" y="87"/>
                    <a:pt x="78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87"/>
                    <a:pt x="78" y="88"/>
                    <a:pt x="78" y="88"/>
                  </a:cubicBezTo>
                  <a:cubicBezTo>
                    <a:pt x="78" y="88"/>
                    <a:pt x="78" y="88"/>
                    <a:pt x="79" y="87"/>
                  </a:cubicBezTo>
                  <a:cubicBezTo>
                    <a:pt x="79" y="88"/>
                    <a:pt x="79" y="89"/>
                    <a:pt x="79" y="90"/>
                  </a:cubicBezTo>
                  <a:cubicBezTo>
                    <a:pt x="79" y="90"/>
                    <a:pt x="80" y="91"/>
                    <a:pt x="80" y="91"/>
                  </a:cubicBezTo>
                  <a:cubicBezTo>
                    <a:pt x="80" y="91"/>
                    <a:pt x="80" y="92"/>
                    <a:pt x="80" y="92"/>
                  </a:cubicBezTo>
                  <a:cubicBezTo>
                    <a:pt x="80" y="93"/>
                    <a:pt x="81" y="93"/>
                    <a:pt x="81" y="94"/>
                  </a:cubicBezTo>
                  <a:cubicBezTo>
                    <a:pt x="82" y="95"/>
                    <a:pt x="81" y="96"/>
                    <a:pt x="82" y="97"/>
                  </a:cubicBezTo>
                  <a:cubicBezTo>
                    <a:pt x="82" y="98"/>
                    <a:pt x="82" y="98"/>
                    <a:pt x="82" y="99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2" y="102"/>
                    <a:pt x="81" y="102"/>
                    <a:pt x="81" y="103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5"/>
                    <a:pt x="78" y="109"/>
                    <a:pt x="77" y="109"/>
                  </a:cubicBezTo>
                  <a:cubicBezTo>
                    <a:pt x="77" y="109"/>
                    <a:pt x="77" y="110"/>
                    <a:pt x="77" y="110"/>
                  </a:cubicBezTo>
                  <a:cubicBezTo>
                    <a:pt x="77" y="110"/>
                    <a:pt x="76" y="110"/>
                    <a:pt x="76" y="110"/>
                  </a:cubicBezTo>
                  <a:cubicBezTo>
                    <a:pt x="76" y="111"/>
                    <a:pt x="75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2" y="111"/>
                    <a:pt x="72" y="110"/>
                  </a:cubicBezTo>
                  <a:cubicBezTo>
                    <a:pt x="72" y="110"/>
                    <a:pt x="72" y="109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2" y="105"/>
                    <a:pt x="72" y="104"/>
                    <a:pt x="72" y="103"/>
                  </a:cubicBezTo>
                  <a:cubicBezTo>
                    <a:pt x="72" y="103"/>
                    <a:pt x="72" y="102"/>
                    <a:pt x="71" y="101"/>
                  </a:cubicBezTo>
                  <a:cubicBezTo>
                    <a:pt x="71" y="101"/>
                    <a:pt x="72" y="101"/>
                    <a:pt x="72" y="100"/>
                  </a:cubicBezTo>
                  <a:cubicBezTo>
                    <a:pt x="71" y="100"/>
                    <a:pt x="71" y="99"/>
                    <a:pt x="71" y="99"/>
                  </a:cubicBezTo>
                  <a:cubicBezTo>
                    <a:pt x="71" y="98"/>
                    <a:pt x="72" y="97"/>
                    <a:pt x="72" y="96"/>
                  </a:cubicBezTo>
                  <a:cubicBezTo>
                    <a:pt x="72" y="94"/>
                    <a:pt x="71" y="93"/>
                    <a:pt x="71" y="92"/>
                  </a:cubicBezTo>
                  <a:cubicBezTo>
                    <a:pt x="71" y="91"/>
                    <a:pt x="71" y="91"/>
                    <a:pt x="71" y="90"/>
                  </a:cubicBezTo>
                  <a:cubicBezTo>
                    <a:pt x="70" y="89"/>
                    <a:pt x="70" y="88"/>
                    <a:pt x="70" y="87"/>
                  </a:cubicBezTo>
                  <a:cubicBezTo>
                    <a:pt x="70" y="87"/>
                    <a:pt x="69" y="86"/>
                    <a:pt x="69" y="85"/>
                  </a:cubicBezTo>
                  <a:cubicBezTo>
                    <a:pt x="69" y="84"/>
                    <a:pt x="69" y="83"/>
                    <a:pt x="69" y="82"/>
                  </a:cubicBezTo>
                  <a:cubicBezTo>
                    <a:pt x="69" y="81"/>
                    <a:pt x="69" y="81"/>
                    <a:pt x="68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8" y="80"/>
                    <a:pt x="68" y="80"/>
                    <a:pt x="69" y="80"/>
                  </a:cubicBezTo>
                  <a:cubicBezTo>
                    <a:pt x="69" y="80"/>
                    <a:pt x="68" y="80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8" y="80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6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7" y="76"/>
                    <a:pt x="67" y="75"/>
                    <a:pt x="67" y="75"/>
                  </a:cubicBezTo>
                  <a:cubicBezTo>
                    <a:pt x="67" y="74"/>
                    <a:pt x="67" y="73"/>
                    <a:pt x="67" y="73"/>
                  </a:cubicBezTo>
                  <a:cubicBezTo>
                    <a:pt x="66" y="73"/>
                    <a:pt x="66" y="72"/>
                    <a:pt x="65" y="72"/>
                  </a:cubicBezTo>
                  <a:cubicBezTo>
                    <a:pt x="65" y="72"/>
                    <a:pt x="65" y="72"/>
                    <a:pt x="64" y="72"/>
                  </a:cubicBezTo>
                  <a:cubicBezTo>
                    <a:pt x="63" y="72"/>
                    <a:pt x="62" y="72"/>
                    <a:pt x="61" y="72"/>
                  </a:cubicBezTo>
                  <a:cubicBezTo>
                    <a:pt x="61" y="72"/>
                    <a:pt x="60" y="72"/>
                    <a:pt x="59" y="72"/>
                  </a:cubicBezTo>
                  <a:cubicBezTo>
                    <a:pt x="59" y="72"/>
                    <a:pt x="57" y="72"/>
                    <a:pt x="57" y="72"/>
                  </a:cubicBezTo>
                  <a:cubicBezTo>
                    <a:pt x="56" y="73"/>
                    <a:pt x="54" y="72"/>
                    <a:pt x="53" y="72"/>
                  </a:cubicBezTo>
                  <a:cubicBezTo>
                    <a:pt x="52" y="72"/>
                    <a:pt x="52" y="73"/>
                    <a:pt x="51" y="73"/>
                  </a:cubicBezTo>
                  <a:cubicBezTo>
                    <a:pt x="50" y="72"/>
                    <a:pt x="50" y="72"/>
                    <a:pt x="49" y="72"/>
                  </a:cubicBezTo>
                  <a:cubicBezTo>
                    <a:pt x="48" y="72"/>
                    <a:pt x="48" y="72"/>
                    <a:pt x="47" y="72"/>
                  </a:cubicBezTo>
                  <a:cubicBezTo>
                    <a:pt x="46" y="71"/>
                    <a:pt x="38" y="66"/>
                    <a:pt x="40" y="64"/>
                  </a:cubicBezTo>
                  <a:cubicBezTo>
                    <a:pt x="40" y="64"/>
                    <a:pt x="39" y="63"/>
                    <a:pt x="39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40" y="59"/>
                    <a:pt x="41" y="58"/>
                    <a:pt x="41" y="57"/>
                  </a:cubicBezTo>
                  <a:cubicBezTo>
                    <a:pt x="41" y="57"/>
                    <a:pt x="41" y="56"/>
                    <a:pt x="41" y="55"/>
                  </a:cubicBezTo>
                  <a:cubicBezTo>
                    <a:pt x="41" y="55"/>
                    <a:pt x="42" y="54"/>
                    <a:pt x="42" y="54"/>
                  </a:cubicBezTo>
                  <a:cubicBezTo>
                    <a:pt x="43" y="53"/>
                    <a:pt x="43" y="51"/>
                    <a:pt x="45" y="52"/>
                  </a:cubicBezTo>
                  <a:cubicBezTo>
                    <a:pt x="45" y="52"/>
                    <a:pt x="45" y="54"/>
                    <a:pt x="45" y="54"/>
                  </a:cubicBezTo>
                  <a:cubicBezTo>
                    <a:pt x="45" y="55"/>
                    <a:pt x="45" y="57"/>
                    <a:pt x="45" y="58"/>
                  </a:cubicBezTo>
                  <a:cubicBezTo>
                    <a:pt x="46" y="58"/>
                    <a:pt x="46" y="59"/>
                    <a:pt x="46" y="60"/>
                  </a:cubicBezTo>
                  <a:cubicBezTo>
                    <a:pt x="46" y="60"/>
                    <a:pt x="46" y="61"/>
                    <a:pt x="47" y="62"/>
                  </a:cubicBezTo>
                  <a:cubicBezTo>
                    <a:pt x="47" y="62"/>
                    <a:pt x="47" y="62"/>
                    <a:pt x="47" y="63"/>
                  </a:cubicBezTo>
                  <a:cubicBezTo>
                    <a:pt x="47" y="63"/>
                    <a:pt x="48" y="63"/>
                    <a:pt x="48" y="64"/>
                  </a:cubicBezTo>
                  <a:cubicBezTo>
                    <a:pt x="49" y="64"/>
                    <a:pt x="50" y="65"/>
                    <a:pt x="51" y="66"/>
                  </a:cubicBezTo>
                  <a:cubicBezTo>
                    <a:pt x="52" y="66"/>
                    <a:pt x="53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6"/>
                    <a:pt x="56" y="67"/>
                    <a:pt x="58" y="66"/>
                  </a:cubicBezTo>
                  <a:cubicBezTo>
                    <a:pt x="58" y="66"/>
                    <a:pt x="59" y="66"/>
                    <a:pt x="60" y="66"/>
                  </a:cubicBezTo>
                  <a:cubicBezTo>
                    <a:pt x="60" y="65"/>
                    <a:pt x="61" y="65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4" y="65"/>
                    <a:pt x="64" y="64"/>
                    <a:pt x="64" y="64"/>
                  </a:cubicBezTo>
                  <a:cubicBezTo>
                    <a:pt x="64" y="64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62"/>
                    <a:pt x="63" y="61"/>
                    <a:pt x="63" y="60"/>
                  </a:cubicBezTo>
                  <a:cubicBezTo>
                    <a:pt x="63" y="59"/>
                    <a:pt x="62" y="59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0" y="55"/>
                    <a:pt x="54" y="51"/>
                    <a:pt x="54" y="50"/>
                  </a:cubicBezTo>
                  <a:cubicBezTo>
                    <a:pt x="53" y="50"/>
                    <a:pt x="53" y="49"/>
                    <a:pt x="54" y="49"/>
                  </a:cubicBezTo>
                  <a:cubicBezTo>
                    <a:pt x="54" y="48"/>
                    <a:pt x="56" y="46"/>
                    <a:pt x="56" y="46"/>
                  </a:cubicBezTo>
                  <a:cubicBezTo>
                    <a:pt x="57" y="45"/>
                    <a:pt x="58" y="45"/>
                    <a:pt x="58" y="45"/>
                  </a:cubicBezTo>
                  <a:cubicBezTo>
                    <a:pt x="59" y="45"/>
                    <a:pt x="59" y="45"/>
                    <a:pt x="60" y="45"/>
                  </a:cubicBezTo>
                  <a:cubicBezTo>
                    <a:pt x="60" y="45"/>
                    <a:pt x="60" y="45"/>
                    <a:pt x="61" y="45"/>
                  </a:cubicBezTo>
                  <a:cubicBezTo>
                    <a:pt x="61" y="45"/>
                    <a:pt x="61" y="44"/>
                    <a:pt x="62" y="44"/>
                  </a:cubicBezTo>
                  <a:cubicBezTo>
                    <a:pt x="62" y="43"/>
                    <a:pt x="63" y="43"/>
                    <a:pt x="64" y="43"/>
                  </a:cubicBezTo>
                  <a:cubicBezTo>
                    <a:pt x="64" y="43"/>
                    <a:pt x="65" y="43"/>
                    <a:pt x="65" y="42"/>
                  </a:cubicBezTo>
                  <a:cubicBezTo>
                    <a:pt x="65" y="42"/>
                    <a:pt x="65" y="42"/>
                    <a:pt x="66" y="41"/>
                  </a:cubicBezTo>
                  <a:cubicBezTo>
                    <a:pt x="65" y="41"/>
                    <a:pt x="65" y="41"/>
                    <a:pt x="64" y="41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61" y="40"/>
                    <a:pt x="60" y="40"/>
                    <a:pt x="59" y="40"/>
                  </a:cubicBezTo>
                  <a:cubicBezTo>
                    <a:pt x="59" y="40"/>
                    <a:pt x="59" y="40"/>
                    <a:pt x="58" y="40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4" y="39"/>
                    <a:pt x="52" y="39"/>
                  </a:cubicBezTo>
                  <a:cubicBezTo>
                    <a:pt x="52" y="39"/>
                    <a:pt x="51" y="39"/>
                    <a:pt x="51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50" y="39"/>
                    <a:pt x="49" y="39"/>
                    <a:pt x="49" y="39"/>
                  </a:cubicBezTo>
                  <a:cubicBezTo>
                    <a:pt x="48" y="38"/>
                    <a:pt x="47" y="39"/>
                    <a:pt x="46" y="38"/>
                  </a:cubicBezTo>
                  <a:cubicBezTo>
                    <a:pt x="46" y="38"/>
                    <a:pt x="45" y="38"/>
                    <a:pt x="45" y="38"/>
                  </a:cubicBezTo>
                  <a:cubicBezTo>
                    <a:pt x="44" y="38"/>
                    <a:pt x="43" y="38"/>
                    <a:pt x="42" y="38"/>
                  </a:cubicBezTo>
                  <a:cubicBezTo>
                    <a:pt x="42" y="38"/>
                    <a:pt x="41" y="38"/>
                    <a:pt x="40" y="38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38" y="38"/>
                    <a:pt x="37" y="38"/>
                    <a:pt x="36" y="38"/>
                  </a:cubicBezTo>
                  <a:cubicBezTo>
                    <a:pt x="36" y="38"/>
                    <a:pt x="35" y="38"/>
                    <a:pt x="34" y="38"/>
                  </a:cubicBezTo>
                  <a:cubicBezTo>
                    <a:pt x="33" y="38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2"/>
                    <a:pt x="28" y="43"/>
                  </a:cubicBezTo>
                  <a:cubicBezTo>
                    <a:pt x="27" y="44"/>
                    <a:pt x="26" y="46"/>
                    <a:pt x="24" y="48"/>
                  </a:cubicBezTo>
                  <a:cubicBezTo>
                    <a:pt x="23" y="49"/>
                    <a:pt x="22" y="50"/>
                    <a:pt x="21" y="51"/>
                  </a:cubicBezTo>
                  <a:cubicBezTo>
                    <a:pt x="20" y="52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7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6" y="56"/>
                    <a:pt x="16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5" y="57"/>
                    <a:pt x="15" y="57"/>
                    <a:pt x="14" y="57"/>
                  </a:cubicBezTo>
                  <a:cubicBezTo>
                    <a:pt x="14" y="57"/>
                    <a:pt x="13" y="57"/>
                    <a:pt x="12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9" y="57"/>
                    <a:pt x="9" y="56"/>
                    <a:pt x="8" y="56"/>
                  </a:cubicBezTo>
                  <a:cubicBezTo>
                    <a:pt x="8" y="55"/>
                    <a:pt x="7" y="54"/>
                    <a:pt x="7" y="54"/>
                  </a:cubicBezTo>
                  <a:cubicBezTo>
                    <a:pt x="7" y="53"/>
                    <a:pt x="8" y="52"/>
                    <a:pt x="8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10" y="47"/>
                    <a:pt x="9" y="46"/>
                    <a:pt x="10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2" y="42"/>
                    <a:pt x="12" y="41"/>
                  </a:cubicBezTo>
                  <a:cubicBezTo>
                    <a:pt x="12" y="41"/>
                    <a:pt x="12" y="40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1" y="38"/>
                    <a:pt x="10" y="38"/>
                  </a:cubicBezTo>
                  <a:cubicBezTo>
                    <a:pt x="9" y="38"/>
                    <a:pt x="9" y="38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4" y="34"/>
                  </a:cubicBezTo>
                  <a:cubicBezTo>
                    <a:pt x="3" y="33"/>
                    <a:pt x="3" y="32"/>
                    <a:pt x="2" y="31"/>
                  </a:cubicBezTo>
                  <a:cubicBezTo>
                    <a:pt x="2" y="31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1" y="26"/>
                    <a:pt x="1" y="25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3" y="26"/>
                    <a:pt x="4" y="26"/>
                    <a:pt x="5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8"/>
                    <a:pt x="12" y="29"/>
                    <a:pt x="12" y="29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8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5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29"/>
                    <a:pt x="27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32" y="29"/>
                    <a:pt x="32" y="29"/>
                  </a:cubicBezTo>
                  <a:cubicBezTo>
                    <a:pt x="33" y="29"/>
                    <a:pt x="33" y="28"/>
                    <a:pt x="34" y="28"/>
                  </a:cubicBezTo>
                  <a:cubicBezTo>
                    <a:pt x="34" y="28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7" y="26"/>
                    <a:pt x="37" y="26"/>
                  </a:cubicBezTo>
                  <a:cubicBezTo>
                    <a:pt x="37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4"/>
                    <a:pt x="39" y="23"/>
                    <a:pt x="39" y="22"/>
                  </a:cubicBezTo>
                  <a:cubicBezTo>
                    <a:pt x="39" y="22"/>
                    <a:pt x="38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5" y="20"/>
                    <a:pt x="35" y="20"/>
                  </a:cubicBezTo>
                  <a:cubicBezTo>
                    <a:pt x="34" y="20"/>
                    <a:pt x="33" y="20"/>
                    <a:pt x="33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0" y="18"/>
                    <a:pt x="31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15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1"/>
                    <a:pt x="31" y="11"/>
                    <a:pt x="32" y="12"/>
                  </a:cubicBezTo>
                  <a:cubicBezTo>
                    <a:pt x="33" y="12"/>
                    <a:pt x="33" y="11"/>
                    <a:pt x="34" y="12"/>
                  </a:cubicBezTo>
                  <a:cubicBezTo>
                    <a:pt x="34" y="12"/>
                    <a:pt x="35" y="12"/>
                    <a:pt x="35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7" y="12"/>
                    <a:pt x="38" y="12"/>
                    <a:pt x="39" y="13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40" y="13"/>
                    <a:pt x="41" y="13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3"/>
                    <a:pt x="43" y="13"/>
                    <a:pt x="44" y="13"/>
                  </a:cubicBezTo>
                  <a:cubicBezTo>
                    <a:pt x="45" y="13"/>
                    <a:pt x="45" y="14"/>
                    <a:pt x="46" y="14"/>
                  </a:cubicBezTo>
                  <a:cubicBezTo>
                    <a:pt x="47" y="14"/>
                    <a:pt x="48" y="13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50" y="14"/>
                    <a:pt x="51" y="14"/>
                  </a:cubicBezTo>
                  <a:cubicBezTo>
                    <a:pt x="51" y="14"/>
                    <a:pt x="51" y="13"/>
                    <a:pt x="51" y="13"/>
                  </a:cubicBezTo>
                  <a:cubicBezTo>
                    <a:pt x="52" y="13"/>
                    <a:pt x="52" y="12"/>
                    <a:pt x="53" y="12"/>
                  </a:cubicBezTo>
                  <a:cubicBezTo>
                    <a:pt x="53" y="11"/>
                    <a:pt x="54" y="11"/>
                    <a:pt x="55" y="11"/>
                  </a:cubicBezTo>
                  <a:cubicBezTo>
                    <a:pt x="56" y="10"/>
                    <a:pt x="56" y="9"/>
                    <a:pt x="57" y="8"/>
                  </a:cubicBezTo>
                  <a:cubicBezTo>
                    <a:pt x="58" y="7"/>
                    <a:pt x="59" y="7"/>
                    <a:pt x="60" y="7"/>
                  </a:cubicBezTo>
                  <a:cubicBezTo>
                    <a:pt x="62" y="5"/>
                    <a:pt x="61" y="4"/>
                    <a:pt x="63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3"/>
                    <a:pt x="65" y="3"/>
                  </a:cubicBezTo>
                  <a:cubicBezTo>
                    <a:pt x="65" y="3"/>
                    <a:pt x="66" y="2"/>
                    <a:pt x="67" y="2"/>
                  </a:cubicBezTo>
                  <a:cubicBezTo>
                    <a:pt x="67" y="1"/>
                    <a:pt x="67" y="1"/>
                    <a:pt x="68" y="1"/>
                  </a:cubicBezTo>
                  <a:cubicBezTo>
                    <a:pt x="69" y="1"/>
                    <a:pt x="70" y="1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1" y="0"/>
                    <a:pt x="71" y="0"/>
                  </a:cubicBezTo>
                  <a:cubicBezTo>
                    <a:pt x="72" y="1"/>
                    <a:pt x="72" y="2"/>
                    <a:pt x="72" y="2"/>
                  </a:cubicBezTo>
                  <a:cubicBezTo>
                    <a:pt x="71" y="3"/>
                    <a:pt x="71" y="7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1" y="9"/>
                    <a:pt x="71" y="9"/>
                  </a:cubicBezTo>
                  <a:cubicBezTo>
                    <a:pt x="71" y="9"/>
                    <a:pt x="71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1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3"/>
                    <a:pt x="72" y="13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6"/>
                    <a:pt x="72" y="16"/>
                  </a:cubicBezTo>
                  <a:cubicBezTo>
                    <a:pt x="72" y="16"/>
                    <a:pt x="72" y="16"/>
                    <a:pt x="73" y="17"/>
                  </a:cubicBezTo>
                  <a:cubicBezTo>
                    <a:pt x="72" y="18"/>
                    <a:pt x="72" y="20"/>
                    <a:pt x="70" y="21"/>
                  </a:cubicBezTo>
                  <a:cubicBezTo>
                    <a:pt x="69" y="21"/>
                    <a:pt x="69" y="21"/>
                    <a:pt x="68" y="21"/>
                  </a:cubicBezTo>
                  <a:cubicBezTo>
                    <a:pt x="68" y="21"/>
                    <a:pt x="68" y="21"/>
                    <a:pt x="68" y="2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1"/>
                    <a:pt x="66" y="21"/>
                    <a:pt x="66" y="21"/>
                  </a:cubicBezTo>
                  <a:cubicBezTo>
                    <a:pt x="66" y="21"/>
                    <a:pt x="65" y="22"/>
                    <a:pt x="65" y="22"/>
                  </a:cubicBezTo>
                  <a:cubicBezTo>
                    <a:pt x="64" y="22"/>
                    <a:pt x="61" y="23"/>
                    <a:pt x="61" y="22"/>
                  </a:cubicBezTo>
                  <a:cubicBezTo>
                    <a:pt x="60" y="23"/>
                    <a:pt x="58" y="23"/>
                    <a:pt x="57" y="23"/>
                  </a:cubicBezTo>
                  <a:cubicBezTo>
                    <a:pt x="57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4"/>
                    <a:pt x="53" y="24"/>
                    <a:pt x="52" y="25"/>
                  </a:cubicBezTo>
                  <a:cubicBezTo>
                    <a:pt x="50" y="25"/>
                    <a:pt x="48" y="25"/>
                    <a:pt x="47" y="26"/>
                  </a:cubicBezTo>
                  <a:cubicBezTo>
                    <a:pt x="47" y="26"/>
                    <a:pt x="46" y="26"/>
                    <a:pt x="46" y="26"/>
                  </a:cubicBezTo>
                  <a:cubicBezTo>
                    <a:pt x="45" y="26"/>
                    <a:pt x="43" y="29"/>
                    <a:pt x="43" y="29"/>
                  </a:cubicBezTo>
                  <a:cubicBezTo>
                    <a:pt x="43" y="29"/>
                    <a:pt x="43" y="30"/>
                    <a:pt x="43" y="30"/>
                  </a:cubicBezTo>
                  <a:cubicBezTo>
                    <a:pt x="43" y="31"/>
                    <a:pt x="45" y="30"/>
                    <a:pt x="46" y="30"/>
                  </a:cubicBezTo>
                  <a:cubicBezTo>
                    <a:pt x="46" y="30"/>
                    <a:pt x="46" y="31"/>
                    <a:pt x="46" y="31"/>
                  </a:cubicBezTo>
                  <a:cubicBezTo>
                    <a:pt x="47" y="31"/>
                    <a:pt x="49" y="30"/>
                    <a:pt x="49" y="31"/>
                  </a:cubicBezTo>
                  <a:cubicBezTo>
                    <a:pt x="49" y="31"/>
                    <a:pt x="49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1"/>
                    <a:pt x="53" y="31"/>
                    <a:pt x="54" y="3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1"/>
                    <a:pt x="58" y="32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0" y="31"/>
                    <a:pt x="60" y="32"/>
                    <a:pt x="61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3" y="32"/>
                    <a:pt x="64" y="32"/>
                    <a:pt x="64" y="32"/>
                  </a:cubicBezTo>
                  <a:cubicBezTo>
                    <a:pt x="65" y="32"/>
                    <a:pt x="65" y="32"/>
                    <a:pt x="66" y="32"/>
                  </a:cubicBezTo>
                  <a:cubicBezTo>
                    <a:pt x="66" y="32"/>
                    <a:pt x="68" y="32"/>
                    <a:pt x="69" y="32"/>
                  </a:cubicBezTo>
                  <a:cubicBezTo>
                    <a:pt x="70" y="33"/>
                    <a:pt x="72" y="32"/>
                    <a:pt x="72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2"/>
                    <a:pt x="76" y="33"/>
                    <a:pt x="77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0" y="30"/>
                    <a:pt x="82" y="29"/>
                    <a:pt x="82" y="28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4" y="26"/>
                    <a:pt x="85" y="25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2"/>
                    <a:pt x="88" y="21"/>
                    <a:pt x="88" y="21"/>
                  </a:cubicBezTo>
                  <a:cubicBezTo>
                    <a:pt x="88" y="21"/>
                    <a:pt x="89" y="20"/>
                    <a:pt x="89" y="20"/>
                  </a:cubicBezTo>
                  <a:cubicBezTo>
                    <a:pt x="89" y="20"/>
                    <a:pt x="91" y="18"/>
                    <a:pt x="91" y="18"/>
                  </a:cubicBezTo>
                  <a:cubicBezTo>
                    <a:pt x="91" y="17"/>
                    <a:pt x="92" y="17"/>
                    <a:pt x="93" y="17"/>
                  </a:cubicBezTo>
                  <a:cubicBezTo>
                    <a:pt x="93" y="17"/>
                    <a:pt x="94" y="17"/>
                    <a:pt x="94" y="17"/>
                  </a:cubicBezTo>
                  <a:cubicBezTo>
                    <a:pt x="94" y="17"/>
                    <a:pt x="94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6896100" y="2768600"/>
              <a:ext cx="239713" cy="188913"/>
            </a:xfrm>
            <a:custGeom>
              <a:avLst/>
              <a:gdLst>
                <a:gd name="T0" fmla="*/ 30 w 88"/>
                <a:gd name="T1" fmla="*/ 47 h 69"/>
                <a:gd name="T2" fmla="*/ 35 w 88"/>
                <a:gd name="T3" fmla="*/ 52 h 69"/>
                <a:gd name="T4" fmla="*/ 38 w 88"/>
                <a:gd name="T5" fmla="*/ 57 h 69"/>
                <a:gd name="T6" fmla="*/ 41 w 88"/>
                <a:gd name="T7" fmla="*/ 64 h 69"/>
                <a:gd name="T8" fmla="*/ 40 w 88"/>
                <a:gd name="T9" fmla="*/ 68 h 69"/>
                <a:gd name="T10" fmla="*/ 35 w 88"/>
                <a:gd name="T11" fmla="*/ 66 h 69"/>
                <a:gd name="T12" fmla="*/ 28 w 88"/>
                <a:gd name="T13" fmla="*/ 65 h 69"/>
                <a:gd name="T14" fmla="*/ 28 w 88"/>
                <a:gd name="T15" fmla="*/ 60 h 69"/>
                <a:gd name="T16" fmla="*/ 27 w 88"/>
                <a:gd name="T17" fmla="*/ 51 h 69"/>
                <a:gd name="T18" fmla="*/ 25 w 88"/>
                <a:gd name="T19" fmla="*/ 47 h 69"/>
                <a:gd name="T20" fmla="*/ 25 w 88"/>
                <a:gd name="T21" fmla="*/ 45 h 69"/>
                <a:gd name="T22" fmla="*/ 64 w 88"/>
                <a:gd name="T23" fmla="*/ 33 h 69"/>
                <a:gd name="T24" fmla="*/ 87 w 88"/>
                <a:gd name="T25" fmla="*/ 0 h 69"/>
                <a:gd name="T26" fmla="*/ 87 w 88"/>
                <a:gd name="T27" fmla="*/ 10 h 69"/>
                <a:gd name="T28" fmla="*/ 77 w 88"/>
                <a:gd name="T29" fmla="*/ 16 h 69"/>
                <a:gd name="T30" fmla="*/ 70 w 88"/>
                <a:gd name="T31" fmla="*/ 20 h 69"/>
                <a:gd name="T32" fmla="*/ 66 w 88"/>
                <a:gd name="T33" fmla="*/ 22 h 69"/>
                <a:gd name="T34" fmla="*/ 68 w 88"/>
                <a:gd name="T35" fmla="*/ 27 h 69"/>
                <a:gd name="T36" fmla="*/ 72 w 88"/>
                <a:gd name="T37" fmla="*/ 28 h 69"/>
                <a:gd name="T38" fmla="*/ 81 w 88"/>
                <a:gd name="T39" fmla="*/ 28 h 69"/>
                <a:gd name="T40" fmla="*/ 87 w 88"/>
                <a:gd name="T41" fmla="*/ 27 h 69"/>
                <a:gd name="T42" fmla="*/ 77 w 88"/>
                <a:gd name="T43" fmla="*/ 35 h 69"/>
                <a:gd name="T44" fmla="*/ 61 w 88"/>
                <a:gd name="T45" fmla="*/ 36 h 69"/>
                <a:gd name="T46" fmla="*/ 54 w 88"/>
                <a:gd name="T47" fmla="*/ 36 h 69"/>
                <a:gd name="T48" fmla="*/ 45 w 88"/>
                <a:gd name="T49" fmla="*/ 35 h 69"/>
                <a:gd name="T50" fmla="*/ 43 w 88"/>
                <a:gd name="T51" fmla="*/ 34 h 69"/>
                <a:gd name="T52" fmla="*/ 38 w 88"/>
                <a:gd name="T53" fmla="*/ 34 h 69"/>
                <a:gd name="T54" fmla="*/ 30 w 88"/>
                <a:gd name="T55" fmla="*/ 36 h 69"/>
                <a:gd name="T56" fmla="*/ 22 w 88"/>
                <a:gd name="T57" fmla="*/ 38 h 69"/>
                <a:gd name="T58" fmla="*/ 16 w 88"/>
                <a:gd name="T59" fmla="*/ 38 h 69"/>
                <a:gd name="T60" fmla="*/ 6 w 88"/>
                <a:gd name="T61" fmla="*/ 36 h 69"/>
                <a:gd name="T62" fmla="*/ 5 w 88"/>
                <a:gd name="T63" fmla="*/ 36 h 69"/>
                <a:gd name="T64" fmla="*/ 1 w 88"/>
                <a:gd name="T65" fmla="*/ 30 h 69"/>
                <a:gd name="T66" fmla="*/ 13 w 88"/>
                <a:gd name="T67" fmla="*/ 28 h 69"/>
                <a:gd name="T68" fmla="*/ 21 w 88"/>
                <a:gd name="T69" fmla="*/ 27 h 69"/>
                <a:gd name="T70" fmla="*/ 28 w 88"/>
                <a:gd name="T71" fmla="*/ 24 h 69"/>
                <a:gd name="T72" fmla="*/ 24 w 88"/>
                <a:gd name="T73" fmla="*/ 18 h 69"/>
                <a:gd name="T74" fmla="*/ 20 w 88"/>
                <a:gd name="T75" fmla="*/ 14 h 69"/>
                <a:gd name="T76" fmla="*/ 13 w 88"/>
                <a:gd name="T77" fmla="*/ 6 h 69"/>
                <a:gd name="T78" fmla="*/ 14 w 88"/>
                <a:gd name="T79" fmla="*/ 1 h 69"/>
                <a:gd name="T80" fmla="*/ 20 w 88"/>
                <a:gd name="T81" fmla="*/ 4 h 69"/>
                <a:gd name="T82" fmla="*/ 25 w 88"/>
                <a:gd name="T83" fmla="*/ 8 h 69"/>
                <a:gd name="T84" fmla="*/ 29 w 88"/>
                <a:gd name="T85" fmla="*/ 10 h 69"/>
                <a:gd name="T86" fmla="*/ 32 w 88"/>
                <a:gd name="T87" fmla="*/ 12 h 69"/>
                <a:gd name="T88" fmla="*/ 39 w 88"/>
                <a:gd name="T89" fmla="*/ 16 h 69"/>
                <a:gd name="T90" fmla="*/ 52 w 88"/>
                <a:gd name="T91" fmla="*/ 14 h 69"/>
                <a:gd name="T92" fmla="*/ 57 w 88"/>
                <a:gd name="T93" fmla="*/ 13 h 69"/>
                <a:gd name="T94" fmla="*/ 65 w 88"/>
                <a:gd name="T95" fmla="*/ 10 h 69"/>
                <a:gd name="T96" fmla="*/ 69 w 88"/>
                <a:gd name="T97" fmla="*/ 8 h 69"/>
                <a:gd name="T98" fmla="*/ 81 w 88"/>
                <a:gd name="T99" fmla="*/ 2 h 69"/>
                <a:gd name="T100" fmla="*/ 85 w 88"/>
                <a:gd name="T10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69">
                  <a:moveTo>
                    <a:pt x="27" y="44"/>
                  </a:moveTo>
                  <a:cubicBezTo>
                    <a:pt x="27" y="44"/>
                    <a:pt x="28" y="45"/>
                    <a:pt x="28" y="45"/>
                  </a:cubicBezTo>
                  <a:cubicBezTo>
                    <a:pt x="28" y="45"/>
                    <a:pt x="29" y="45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1" y="48"/>
                    <a:pt x="31" y="48"/>
                    <a:pt x="32" y="49"/>
                  </a:cubicBezTo>
                  <a:cubicBezTo>
                    <a:pt x="32" y="50"/>
                    <a:pt x="33" y="50"/>
                    <a:pt x="34" y="51"/>
                  </a:cubicBezTo>
                  <a:cubicBezTo>
                    <a:pt x="34" y="51"/>
                    <a:pt x="34" y="52"/>
                    <a:pt x="34" y="52"/>
                  </a:cubicBezTo>
                  <a:cubicBezTo>
                    <a:pt x="34" y="52"/>
                    <a:pt x="34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6" y="54"/>
                  </a:cubicBezTo>
                  <a:cubicBezTo>
                    <a:pt x="36" y="54"/>
                    <a:pt x="37" y="55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8" y="57"/>
                    <a:pt x="38" y="57"/>
                  </a:cubicBezTo>
                  <a:cubicBezTo>
                    <a:pt x="38" y="58"/>
                    <a:pt x="39" y="58"/>
                    <a:pt x="39" y="58"/>
                  </a:cubicBezTo>
                  <a:cubicBezTo>
                    <a:pt x="40" y="59"/>
                    <a:pt x="39" y="59"/>
                    <a:pt x="40" y="60"/>
                  </a:cubicBezTo>
                  <a:cubicBezTo>
                    <a:pt x="40" y="60"/>
                    <a:pt x="40" y="61"/>
                    <a:pt x="40" y="61"/>
                  </a:cubicBezTo>
                  <a:cubicBezTo>
                    <a:pt x="40" y="61"/>
                    <a:pt x="40" y="63"/>
                    <a:pt x="40" y="63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1" y="64"/>
                    <a:pt x="40" y="65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6"/>
                    <a:pt x="41" y="66"/>
                  </a:cubicBezTo>
                  <a:cubicBezTo>
                    <a:pt x="40" y="66"/>
                    <a:pt x="40" y="6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8" y="68"/>
                    <a:pt x="38" y="69"/>
                  </a:cubicBezTo>
                  <a:cubicBezTo>
                    <a:pt x="38" y="68"/>
                    <a:pt x="37" y="68"/>
                    <a:pt x="36" y="68"/>
                  </a:cubicBezTo>
                  <a:cubicBezTo>
                    <a:pt x="36" y="67"/>
                    <a:pt x="35" y="67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7"/>
                    <a:pt x="35" y="67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6"/>
                    <a:pt x="30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4"/>
                    <a:pt x="27" y="64"/>
                    <a:pt x="26" y="64"/>
                  </a:cubicBezTo>
                  <a:cubicBezTo>
                    <a:pt x="26" y="64"/>
                    <a:pt x="25" y="63"/>
                    <a:pt x="25" y="63"/>
                  </a:cubicBezTo>
                  <a:cubicBezTo>
                    <a:pt x="25" y="63"/>
                    <a:pt x="25" y="62"/>
                    <a:pt x="25" y="62"/>
                  </a:cubicBezTo>
                  <a:cubicBezTo>
                    <a:pt x="25" y="62"/>
                    <a:pt x="26" y="62"/>
                    <a:pt x="26" y="62"/>
                  </a:cubicBezTo>
                  <a:cubicBezTo>
                    <a:pt x="27" y="61"/>
                    <a:pt x="28" y="61"/>
                    <a:pt x="28" y="60"/>
                  </a:cubicBezTo>
                  <a:cubicBezTo>
                    <a:pt x="29" y="59"/>
                    <a:pt x="28" y="58"/>
                    <a:pt x="28" y="58"/>
                  </a:cubicBezTo>
                  <a:cubicBezTo>
                    <a:pt x="28" y="57"/>
                    <a:pt x="28" y="56"/>
                    <a:pt x="28" y="56"/>
                  </a:cubicBezTo>
                  <a:cubicBezTo>
                    <a:pt x="28" y="55"/>
                    <a:pt x="28" y="54"/>
                    <a:pt x="27" y="53"/>
                  </a:cubicBezTo>
                  <a:cubicBezTo>
                    <a:pt x="27" y="53"/>
                    <a:pt x="27" y="52"/>
                    <a:pt x="27" y="52"/>
                  </a:cubicBezTo>
                  <a:cubicBezTo>
                    <a:pt x="27" y="52"/>
                    <a:pt x="27" y="51"/>
                    <a:pt x="27" y="51"/>
                  </a:cubicBezTo>
                  <a:cubicBezTo>
                    <a:pt x="27" y="50"/>
                    <a:pt x="27" y="49"/>
                    <a:pt x="26" y="49"/>
                  </a:cubicBezTo>
                  <a:cubicBezTo>
                    <a:pt x="26" y="48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2"/>
                    <a:pt x="27" y="44"/>
                    <a:pt x="27" y="44"/>
                  </a:cubicBezTo>
                  <a:close/>
                  <a:moveTo>
                    <a:pt x="64" y="33"/>
                  </a:moveTo>
                  <a:cubicBezTo>
                    <a:pt x="63" y="33"/>
                    <a:pt x="63" y="33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4" y="33"/>
                  </a:cubicBezTo>
                  <a:close/>
                  <a:moveTo>
                    <a:pt x="87" y="0"/>
                  </a:moveTo>
                  <a:cubicBezTo>
                    <a:pt x="87" y="0"/>
                    <a:pt x="87" y="0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1"/>
                    <a:pt x="88" y="2"/>
                    <a:pt x="88" y="2"/>
                  </a:cubicBezTo>
                  <a:cubicBezTo>
                    <a:pt x="88" y="3"/>
                    <a:pt x="88" y="6"/>
                    <a:pt x="88" y="7"/>
                  </a:cubicBezTo>
                  <a:cubicBezTo>
                    <a:pt x="88" y="8"/>
                    <a:pt x="87" y="9"/>
                    <a:pt x="87" y="10"/>
                  </a:cubicBezTo>
                  <a:cubicBezTo>
                    <a:pt x="86" y="11"/>
                    <a:pt x="84" y="12"/>
                    <a:pt x="83" y="13"/>
                  </a:cubicBezTo>
                  <a:cubicBezTo>
                    <a:pt x="82" y="13"/>
                    <a:pt x="82" y="13"/>
                    <a:pt x="81" y="14"/>
                  </a:cubicBezTo>
                  <a:cubicBezTo>
                    <a:pt x="81" y="14"/>
                    <a:pt x="80" y="14"/>
                    <a:pt x="79" y="14"/>
                  </a:cubicBezTo>
                  <a:cubicBezTo>
                    <a:pt x="79" y="15"/>
                    <a:pt x="79" y="15"/>
                    <a:pt x="78" y="15"/>
                  </a:cubicBezTo>
                  <a:cubicBezTo>
                    <a:pt x="78" y="15"/>
                    <a:pt x="77" y="15"/>
                    <a:pt x="77" y="16"/>
                  </a:cubicBezTo>
                  <a:cubicBezTo>
                    <a:pt x="76" y="16"/>
                    <a:pt x="76" y="16"/>
                    <a:pt x="76" y="17"/>
                  </a:cubicBezTo>
                  <a:cubicBezTo>
                    <a:pt x="76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8"/>
                    <a:pt x="74" y="18"/>
                  </a:cubicBezTo>
                  <a:cubicBezTo>
                    <a:pt x="72" y="18"/>
                    <a:pt x="71" y="19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20"/>
                  </a:cubicBezTo>
                  <a:cubicBezTo>
                    <a:pt x="69" y="20"/>
                    <a:pt x="68" y="21"/>
                    <a:pt x="68" y="21"/>
                  </a:cubicBezTo>
                  <a:cubicBezTo>
                    <a:pt x="68" y="21"/>
                    <a:pt x="67" y="21"/>
                    <a:pt x="67" y="22"/>
                  </a:cubicBezTo>
                  <a:cubicBezTo>
                    <a:pt x="67" y="22"/>
                    <a:pt x="66" y="22"/>
                    <a:pt x="66" y="22"/>
                  </a:cubicBezTo>
                  <a:cubicBezTo>
                    <a:pt x="66" y="22"/>
                    <a:pt x="66" y="22"/>
                    <a:pt x="66" y="23"/>
                  </a:cubicBezTo>
                  <a:cubicBezTo>
                    <a:pt x="65" y="22"/>
                    <a:pt x="65" y="23"/>
                    <a:pt x="64" y="23"/>
                  </a:cubicBezTo>
                  <a:cubicBezTo>
                    <a:pt x="63" y="24"/>
                    <a:pt x="64" y="25"/>
                    <a:pt x="65" y="26"/>
                  </a:cubicBezTo>
                  <a:cubicBezTo>
                    <a:pt x="66" y="26"/>
                    <a:pt x="66" y="26"/>
                    <a:pt x="67" y="27"/>
                  </a:cubicBezTo>
                  <a:cubicBezTo>
                    <a:pt x="67" y="27"/>
                    <a:pt x="67" y="27"/>
                    <a:pt x="68" y="27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7"/>
                    <a:pt x="70" y="27"/>
                    <a:pt x="71" y="27"/>
                  </a:cubicBezTo>
                  <a:cubicBezTo>
                    <a:pt x="71" y="27"/>
                    <a:pt x="71" y="28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3" y="28"/>
                    <a:pt x="74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6" y="29"/>
                    <a:pt x="76" y="29"/>
                  </a:cubicBezTo>
                  <a:cubicBezTo>
                    <a:pt x="78" y="29"/>
                    <a:pt x="79" y="28"/>
                    <a:pt x="81" y="28"/>
                  </a:cubicBezTo>
                  <a:cubicBezTo>
                    <a:pt x="81" y="28"/>
                    <a:pt x="82" y="27"/>
                    <a:pt x="82" y="28"/>
                  </a:cubicBezTo>
                  <a:cubicBezTo>
                    <a:pt x="82" y="27"/>
                    <a:pt x="84" y="27"/>
                    <a:pt x="84" y="27"/>
                  </a:cubicBezTo>
                  <a:cubicBezTo>
                    <a:pt x="84" y="26"/>
                    <a:pt x="86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8" y="28"/>
                    <a:pt x="88" y="28"/>
                    <a:pt x="87" y="29"/>
                  </a:cubicBezTo>
                  <a:cubicBezTo>
                    <a:pt x="87" y="29"/>
                    <a:pt x="86" y="30"/>
                    <a:pt x="85" y="30"/>
                  </a:cubicBezTo>
                  <a:cubicBezTo>
                    <a:pt x="85" y="30"/>
                    <a:pt x="84" y="31"/>
                    <a:pt x="83" y="31"/>
                  </a:cubicBezTo>
                  <a:cubicBezTo>
                    <a:pt x="82" y="32"/>
                    <a:pt x="81" y="33"/>
                    <a:pt x="79" y="33"/>
                  </a:cubicBezTo>
                  <a:cubicBezTo>
                    <a:pt x="78" y="34"/>
                    <a:pt x="78" y="34"/>
                    <a:pt x="77" y="35"/>
                  </a:cubicBezTo>
                  <a:cubicBezTo>
                    <a:pt x="76" y="35"/>
                    <a:pt x="75" y="35"/>
                    <a:pt x="74" y="35"/>
                  </a:cubicBezTo>
                  <a:cubicBezTo>
                    <a:pt x="73" y="35"/>
                    <a:pt x="72" y="36"/>
                    <a:pt x="72" y="36"/>
                  </a:cubicBezTo>
                  <a:cubicBezTo>
                    <a:pt x="71" y="37"/>
                    <a:pt x="70" y="36"/>
                    <a:pt x="69" y="36"/>
                  </a:cubicBezTo>
                  <a:cubicBezTo>
                    <a:pt x="67" y="37"/>
                    <a:pt x="66" y="37"/>
                    <a:pt x="64" y="37"/>
                  </a:cubicBezTo>
                  <a:cubicBezTo>
                    <a:pt x="63" y="37"/>
                    <a:pt x="62" y="36"/>
                    <a:pt x="61" y="36"/>
                  </a:cubicBezTo>
                  <a:cubicBezTo>
                    <a:pt x="61" y="36"/>
                    <a:pt x="60" y="36"/>
                    <a:pt x="60" y="37"/>
                  </a:cubicBezTo>
                  <a:cubicBezTo>
                    <a:pt x="59" y="37"/>
                    <a:pt x="57" y="36"/>
                    <a:pt x="56" y="36"/>
                  </a:cubicBezTo>
                  <a:cubicBezTo>
                    <a:pt x="56" y="36"/>
                    <a:pt x="56" y="35"/>
                    <a:pt x="55" y="36"/>
                  </a:cubicBezTo>
                  <a:cubicBezTo>
                    <a:pt x="55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3" y="35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51" y="36"/>
                    <a:pt x="46" y="35"/>
                    <a:pt x="45" y="35"/>
                  </a:cubicBezTo>
                  <a:cubicBezTo>
                    <a:pt x="45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2" y="34"/>
                  </a:cubicBezTo>
                  <a:cubicBezTo>
                    <a:pt x="42" y="34"/>
                    <a:pt x="40" y="34"/>
                    <a:pt x="40" y="34"/>
                  </a:cubicBezTo>
                  <a:cubicBezTo>
                    <a:pt x="40" y="3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7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5"/>
                    <a:pt x="35" y="36"/>
                    <a:pt x="34" y="37"/>
                  </a:cubicBezTo>
                  <a:cubicBezTo>
                    <a:pt x="34" y="36"/>
                    <a:pt x="33" y="37"/>
                    <a:pt x="32" y="37"/>
                  </a:cubicBezTo>
                  <a:cubicBezTo>
                    <a:pt x="31" y="37"/>
                    <a:pt x="30" y="36"/>
                    <a:pt x="30" y="36"/>
                  </a:cubicBezTo>
                  <a:cubicBezTo>
                    <a:pt x="29" y="36"/>
                    <a:pt x="28" y="36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4" y="37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0" y="38"/>
                  </a:cubicBezTo>
                  <a:cubicBezTo>
                    <a:pt x="20" y="38"/>
                    <a:pt x="19" y="38"/>
                    <a:pt x="19" y="38"/>
                  </a:cubicBezTo>
                  <a:cubicBezTo>
                    <a:pt x="19" y="38"/>
                    <a:pt x="18" y="38"/>
                    <a:pt x="18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5" y="38"/>
                    <a:pt x="15" y="38"/>
                  </a:cubicBezTo>
                  <a:cubicBezTo>
                    <a:pt x="14" y="38"/>
                    <a:pt x="13" y="38"/>
                    <a:pt x="11" y="38"/>
                  </a:cubicBezTo>
                  <a:cubicBezTo>
                    <a:pt x="11" y="38"/>
                    <a:pt x="10" y="38"/>
                    <a:pt x="10" y="37"/>
                  </a:cubicBezTo>
                  <a:cubicBezTo>
                    <a:pt x="9" y="37"/>
                    <a:pt x="9" y="37"/>
                    <a:pt x="8" y="37"/>
                  </a:cubicBezTo>
                  <a:cubicBezTo>
                    <a:pt x="8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2" y="36"/>
                    <a:pt x="1" y="35"/>
                  </a:cubicBezTo>
                  <a:cubicBezTo>
                    <a:pt x="1" y="35"/>
                    <a:pt x="1" y="34"/>
                    <a:pt x="0" y="33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6" y="30"/>
                    <a:pt x="7" y="30"/>
                    <a:pt x="8" y="30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10" y="29"/>
                    <a:pt x="11" y="30"/>
                    <a:pt x="11" y="30"/>
                  </a:cubicBezTo>
                  <a:cubicBezTo>
                    <a:pt x="12" y="29"/>
                    <a:pt x="13" y="28"/>
                    <a:pt x="13" y="28"/>
                  </a:cubicBezTo>
                  <a:cubicBezTo>
                    <a:pt x="14" y="28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20" y="27"/>
                    <a:pt x="21" y="27"/>
                  </a:cubicBezTo>
                  <a:cubicBezTo>
                    <a:pt x="22" y="27"/>
                    <a:pt x="22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26" y="26"/>
                    <a:pt x="27" y="25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2"/>
                    <a:pt x="26" y="22"/>
                  </a:cubicBezTo>
                  <a:cubicBezTo>
                    <a:pt x="26" y="22"/>
                    <a:pt x="26" y="21"/>
                    <a:pt x="26" y="21"/>
                  </a:cubicBezTo>
                  <a:cubicBezTo>
                    <a:pt x="25" y="20"/>
                    <a:pt x="24" y="20"/>
                    <a:pt x="24" y="18"/>
                  </a:cubicBezTo>
                  <a:cubicBezTo>
                    <a:pt x="24" y="18"/>
                    <a:pt x="23" y="18"/>
                    <a:pt x="24" y="18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1" y="16"/>
                    <a:pt x="21" y="16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19" y="14"/>
                    <a:pt x="19" y="14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6" y="12"/>
                    <a:pt x="16" y="11"/>
                    <a:pt x="15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2"/>
                    <a:pt x="13" y="1"/>
                  </a:cubicBezTo>
                  <a:cubicBezTo>
                    <a:pt x="13" y="1"/>
                    <a:pt x="14" y="1"/>
                    <a:pt x="13" y="1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1"/>
                    <a:pt x="16" y="1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1" y="5"/>
                    <a:pt x="21" y="5"/>
                  </a:cubicBezTo>
                  <a:cubicBezTo>
                    <a:pt x="23" y="5"/>
                    <a:pt x="24" y="7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0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7" y="15"/>
                    <a:pt x="37" y="15"/>
                    <a:pt x="37" y="16"/>
                  </a:cubicBezTo>
                  <a:cubicBezTo>
                    <a:pt x="38" y="16"/>
                    <a:pt x="38" y="16"/>
                    <a:pt x="39" y="16"/>
                  </a:cubicBezTo>
                  <a:cubicBezTo>
                    <a:pt x="40" y="17"/>
                    <a:pt x="42" y="17"/>
                    <a:pt x="43" y="16"/>
                  </a:cubicBezTo>
                  <a:cubicBezTo>
                    <a:pt x="43" y="16"/>
                    <a:pt x="45" y="16"/>
                    <a:pt x="45" y="16"/>
                  </a:cubicBezTo>
                  <a:cubicBezTo>
                    <a:pt x="46" y="18"/>
                    <a:pt x="47" y="17"/>
                    <a:pt x="48" y="17"/>
                  </a:cubicBezTo>
                  <a:cubicBezTo>
                    <a:pt x="49" y="17"/>
                    <a:pt x="49" y="17"/>
                    <a:pt x="50" y="16"/>
                  </a:cubicBezTo>
                  <a:cubicBezTo>
                    <a:pt x="51" y="16"/>
                    <a:pt x="51" y="15"/>
                    <a:pt x="52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5" y="14"/>
                    <a:pt x="56" y="14"/>
                    <a:pt x="56" y="13"/>
                  </a:cubicBezTo>
                  <a:cubicBezTo>
                    <a:pt x="56" y="13"/>
                    <a:pt x="56" y="13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8" y="12"/>
                    <a:pt x="59" y="13"/>
                  </a:cubicBezTo>
                  <a:cubicBezTo>
                    <a:pt x="60" y="11"/>
                    <a:pt x="61" y="12"/>
                    <a:pt x="63" y="11"/>
                  </a:cubicBezTo>
                  <a:cubicBezTo>
                    <a:pt x="63" y="11"/>
                    <a:pt x="63" y="11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5" y="10"/>
                    <a:pt x="65" y="10"/>
                    <a:pt x="66" y="10"/>
                  </a:cubicBezTo>
                  <a:cubicBezTo>
                    <a:pt x="66" y="9"/>
                    <a:pt x="67" y="9"/>
                    <a:pt x="67" y="9"/>
                  </a:cubicBezTo>
                  <a:cubicBezTo>
                    <a:pt x="67" y="9"/>
                    <a:pt x="68" y="9"/>
                    <a:pt x="6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7"/>
                    <a:pt x="70" y="7"/>
                    <a:pt x="71" y="7"/>
                  </a:cubicBezTo>
                  <a:cubicBezTo>
                    <a:pt x="71" y="7"/>
                    <a:pt x="72" y="7"/>
                    <a:pt x="72" y="6"/>
                  </a:cubicBezTo>
                  <a:cubicBezTo>
                    <a:pt x="73" y="7"/>
                    <a:pt x="74" y="5"/>
                    <a:pt x="75" y="5"/>
                  </a:cubicBezTo>
                  <a:cubicBezTo>
                    <a:pt x="75" y="4"/>
                    <a:pt x="78" y="4"/>
                    <a:pt x="78" y="4"/>
                  </a:cubicBezTo>
                  <a:cubicBezTo>
                    <a:pt x="79" y="3"/>
                    <a:pt x="80" y="2"/>
                    <a:pt x="81" y="2"/>
                  </a:cubicBezTo>
                  <a:cubicBezTo>
                    <a:pt x="81" y="2"/>
                    <a:pt x="82" y="2"/>
                    <a:pt x="82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5" y="1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7040563" y="3106738"/>
              <a:ext cx="366712" cy="227013"/>
            </a:xfrm>
            <a:custGeom>
              <a:avLst/>
              <a:gdLst>
                <a:gd name="T0" fmla="*/ 58 w 135"/>
                <a:gd name="T1" fmla="*/ 80 h 83"/>
                <a:gd name="T2" fmla="*/ 50 w 135"/>
                <a:gd name="T3" fmla="*/ 71 h 83"/>
                <a:gd name="T4" fmla="*/ 42 w 135"/>
                <a:gd name="T5" fmla="*/ 58 h 83"/>
                <a:gd name="T6" fmla="*/ 50 w 135"/>
                <a:gd name="T7" fmla="*/ 66 h 83"/>
                <a:gd name="T8" fmla="*/ 40 w 135"/>
                <a:gd name="T9" fmla="*/ 55 h 83"/>
                <a:gd name="T10" fmla="*/ 25 w 135"/>
                <a:gd name="T11" fmla="*/ 58 h 83"/>
                <a:gd name="T12" fmla="*/ 9 w 135"/>
                <a:gd name="T13" fmla="*/ 61 h 83"/>
                <a:gd name="T14" fmla="*/ 3 w 135"/>
                <a:gd name="T15" fmla="*/ 54 h 83"/>
                <a:gd name="T16" fmla="*/ 7 w 135"/>
                <a:gd name="T17" fmla="*/ 43 h 83"/>
                <a:gd name="T18" fmla="*/ 12 w 135"/>
                <a:gd name="T19" fmla="*/ 29 h 83"/>
                <a:gd name="T20" fmla="*/ 13 w 135"/>
                <a:gd name="T21" fmla="*/ 36 h 83"/>
                <a:gd name="T22" fmla="*/ 14 w 135"/>
                <a:gd name="T23" fmla="*/ 48 h 83"/>
                <a:gd name="T24" fmla="*/ 31 w 135"/>
                <a:gd name="T25" fmla="*/ 52 h 83"/>
                <a:gd name="T26" fmla="*/ 34 w 135"/>
                <a:gd name="T27" fmla="*/ 43 h 83"/>
                <a:gd name="T28" fmla="*/ 41 w 135"/>
                <a:gd name="T29" fmla="*/ 36 h 83"/>
                <a:gd name="T30" fmla="*/ 51 w 135"/>
                <a:gd name="T31" fmla="*/ 51 h 83"/>
                <a:gd name="T32" fmla="*/ 58 w 135"/>
                <a:gd name="T33" fmla="*/ 62 h 83"/>
                <a:gd name="T34" fmla="*/ 63 w 135"/>
                <a:gd name="T35" fmla="*/ 70 h 83"/>
                <a:gd name="T36" fmla="*/ 82 w 135"/>
                <a:gd name="T37" fmla="*/ 65 h 83"/>
                <a:gd name="T38" fmla="*/ 71 w 135"/>
                <a:gd name="T39" fmla="*/ 65 h 83"/>
                <a:gd name="T40" fmla="*/ 61 w 135"/>
                <a:gd name="T41" fmla="*/ 53 h 83"/>
                <a:gd name="T42" fmla="*/ 74 w 135"/>
                <a:gd name="T43" fmla="*/ 60 h 83"/>
                <a:gd name="T44" fmla="*/ 58 w 135"/>
                <a:gd name="T45" fmla="*/ 39 h 83"/>
                <a:gd name="T46" fmla="*/ 51 w 135"/>
                <a:gd name="T47" fmla="*/ 31 h 83"/>
                <a:gd name="T48" fmla="*/ 35 w 135"/>
                <a:gd name="T49" fmla="*/ 16 h 83"/>
                <a:gd name="T50" fmla="*/ 32 w 135"/>
                <a:gd name="T51" fmla="*/ 6 h 83"/>
                <a:gd name="T52" fmla="*/ 41 w 135"/>
                <a:gd name="T53" fmla="*/ 6 h 83"/>
                <a:gd name="T54" fmla="*/ 47 w 135"/>
                <a:gd name="T55" fmla="*/ 14 h 83"/>
                <a:gd name="T56" fmla="*/ 54 w 135"/>
                <a:gd name="T57" fmla="*/ 23 h 83"/>
                <a:gd name="T58" fmla="*/ 65 w 135"/>
                <a:gd name="T59" fmla="*/ 37 h 83"/>
                <a:gd name="T60" fmla="*/ 76 w 135"/>
                <a:gd name="T61" fmla="*/ 53 h 83"/>
                <a:gd name="T62" fmla="*/ 82 w 135"/>
                <a:gd name="T63" fmla="*/ 65 h 83"/>
                <a:gd name="T64" fmla="*/ 112 w 135"/>
                <a:gd name="T65" fmla="*/ 50 h 83"/>
                <a:gd name="T66" fmla="*/ 108 w 135"/>
                <a:gd name="T67" fmla="*/ 56 h 83"/>
                <a:gd name="T68" fmla="*/ 116 w 135"/>
                <a:gd name="T69" fmla="*/ 67 h 83"/>
                <a:gd name="T70" fmla="*/ 119 w 135"/>
                <a:gd name="T71" fmla="*/ 77 h 83"/>
                <a:gd name="T72" fmla="*/ 104 w 135"/>
                <a:gd name="T73" fmla="*/ 74 h 83"/>
                <a:gd name="T74" fmla="*/ 88 w 135"/>
                <a:gd name="T75" fmla="*/ 67 h 83"/>
                <a:gd name="T76" fmla="*/ 92 w 135"/>
                <a:gd name="T77" fmla="*/ 62 h 83"/>
                <a:gd name="T78" fmla="*/ 99 w 135"/>
                <a:gd name="T79" fmla="*/ 65 h 83"/>
                <a:gd name="T80" fmla="*/ 113 w 135"/>
                <a:gd name="T81" fmla="*/ 72 h 83"/>
                <a:gd name="T82" fmla="*/ 109 w 135"/>
                <a:gd name="T83" fmla="*/ 62 h 83"/>
                <a:gd name="T84" fmla="*/ 102 w 135"/>
                <a:gd name="T85" fmla="*/ 54 h 83"/>
                <a:gd name="T86" fmla="*/ 93 w 135"/>
                <a:gd name="T87" fmla="*/ 49 h 83"/>
                <a:gd name="T88" fmla="*/ 81 w 135"/>
                <a:gd name="T89" fmla="*/ 49 h 83"/>
                <a:gd name="T90" fmla="*/ 81 w 135"/>
                <a:gd name="T91" fmla="*/ 43 h 83"/>
                <a:gd name="T92" fmla="*/ 77 w 135"/>
                <a:gd name="T93" fmla="*/ 37 h 83"/>
                <a:gd name="T94" fmla="*/ 85 w 135"/>
                <a:gd name="T95" fmla="*/ 41 h 83"/>
                <a:gd name="T96" fmla="*/ 79 w 135"/>
                <a:gd name="T97" fmla="*/ 31 h 83"/>
                <a:gd name="T98" fmla="*/ 70 w 135"/>
                <a:gd name="T99" fmla="*/ 26 h 83"/>
                <a:gd name="T100" fmla="*/ 76 w 135"/>
                <a:gd name="T101" fmla="*/ 19 h 83"/>
                <a:gd name="T102" fmla="*/ 82 w 135"/>
                <a:gd name="T103" fmla="*/ 22 h 83"/>
                <a:gd name="T104" fmla="*/ 82 w 135"/>
                <a:gd name="T105" fmla="*/ 29 h 83"/>
                <a:gd name="T106" fmla="*/ 96 w 135"/>
                <a:gd name="T107" fmla="*/ 25 h 83"/>
                <a:gd name="T108" fmla="*/ 94 w 135"/>
                <a:gd name="T109" fmla="*/ 33 h 83"/>
                <a:gd name="T110" fmla="*/ 95 w 135"/>
                <a:gd name="T111" fmla="*/ 43 h 83"/>
                <a:gd name="T112" fmla="*/ 105 w 135"/>
                <a:gd name="T113" fmla="*/ 46 h 83"/>
                <a:gd name="T114" fmla="*/ 96 w 135"/>
                <a:gd name="T115" fmla="*/ 38 h 83"/>
                <a:gd name="T116" fmla="*/ 106 w 135"/>
                <a:gd name="T117" fmla="*/ 36 h 83"/>
                <a:gd name="T118" fmla="*/ 111 w 135"/>
                <a:gd name="T119" fmla="*/ 46 h 83"/>
                <a:gd name="T120" fmla="*/ 121 w 135"/>
                <a:gd name="T121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" h="83">
                  <a:moveTo>
                    <a:pt x="66" y="75"/>
                  </a:moveTo>
                  <a:cubicBezTo>
                    <a:pt x="66" y="76"/>
                    <a:pt x="67" y="78"/>
                    <a:pt x="66" y="80"/>
                  </a:cubicBezTo>
                  <a:cubicBezTo>
                    <a:pt x="66" y="81"/>
                    <a:pt x="64" y="82"/>
                    <a:pt x="64" y="82"/>
                  </a:cubicBezTo>
                  <a:cubicBezTo>
                    <a:pt x="63" y="83"/>
                    <a:pt x="61" y="83"/>
                    <a:pt x="60" y="82"/>
                  </a:cubicBezTo>
                  <a:cubicBezTo>
                    <a:pt x="60" y="82"/>
                    <a:pt x="60" y="82"/>
                    <a:pt x="59" y="81"/>
                  </a:cubicBezTo>
                  <a:cubicBezTo>
                    <a:pt x="59" y="81"/>
                    <a:pt x="59" y="81"/>
                    <a:pt x="58" y="80"/>
                  </a:cubicBezTo>
                  <a:cubicBezTo>
                    <a:pt x="58" y="80"/>
                    <a:pt x="57" y="79"/>
                    <a:pt x="57" y="79"/>
                  </a:cubicBezTo>
                  <a:cubicBezTo>
                    <a:pt x="56" y="78"/>
                    <a:pt x="56" y="77"/>
                    <a:pt x="55" y="77"/>
                  </a:cubicBezTo>
                  <a:cubicBezTo>
                    <a:pt x="55" y="76"/>
                    <a:pt x="54" y="76"/>
                    <a:pt x="54" y="75"/>
                  </a:cubicBezTo>
                  <a:cubicBezTo>
                    <a:pt x="53" y="75"/>
                    <a:pt x="53" y="75"/>
                    <a:pt x="53" y="74"/>
                  </a:cubicBezTo>
                  <a:cubicBezTo>
                    <a:pt x="52" y="74"/>
                    <a:pt x="52" y="74"/>
                    <a:pt x="52" y="73"/>
                  </a:cubicBezTo>
                  <a:cubicBezTo>
                    <a:pt x="51" y="73"/>
                    <a:pt x="50" y="72"/>
                    <a:pt x="50" y="71"/>
                  </a:cubicBezTo>
                  <a:cubicBezTo>
                    <a:pt x="49" y="70"/>
                    <a:pt x="48" y="69"/>
                    <a:pt x="47" y="68"/>
                  </a:cubicBezTo>
                  <a:cubicBezTo>
                    <a:pt x="47" y="68"/>
                    <a:pt x="47" y="67"/>
                    <a:pt x="46" y="66"/>
                  </a:cubicBezTo>
                  <a:cubicBezTo>
                    <a:pt x="46" y="66"/>
                    <a:pt x="45" y="66"/>
                    <a:pt x="45" y="65"/>
                  </a:cubicBezTo>
                  <a:cubicBezTo>
                    <a:pt x="45" y="65"/>
                    <a:pt x="44" y="64"/>
                    <a:pt x="44" y="64"/>
                  </a:cubicBezTo>
                  <a:cubicBezTo>
                    <a:pt x="43" y="62"/>
                    <a:pt x="42" y="61"/>
                    <a:pt x="41" y="59"/>
                  </a:cubicBezTo>
                  <a:cubicBezTo>
                    <a:pt x="41" y="59"/>
                    <a:pt x="41" y="58"/>
                    <a:pt x="42" y="58"/>
                  </a:cubicBezTo>
                  <a:cubicBezTo>
                    <a:pt x="43" y="59"/>
                    <a:pt x="44" y="60"/>
                    <a:pt x="44" y="61"/>
                  </a:cubicBezTo>
                  <a:cubicBezTo>
                    <a:pt x="45" y="62"/>
                    <a:pt x="46" y="62"/>
                    <a:pt x="46" y="63"/>
                  </a:cubicBezTo>
                  <a:cubicBezTo>
                    <a:pt x="47" y="64"/>
                    <a:pt x="47" y="64"/>
                    <a:pt x="48" y="65"/>
                  </a:cubicBezTo>
                  <a:cubicBezTo>
                    <a:pt x="48" y="65"/>
                    <a:pt x="48" y="65"/>
                    <a:pt x="49" y="65"/>
                  </a:cubicBezTo>
                  <a:cubicBezTo>
                    <a:pt x="49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5"/>
                    <a:pt x="48" y="63"/>
                    <a:pt x="47" y="62"/>
                  </a:cubicBezTo>
                  <a:cubicBezTo>
                    <a:pt x="47" y="61"/>
                    <a:pt x="46" y="60"/>
                    <a:pt x="45" y="60"/>
                  </a:cubicBezTo>
                  <a:cubicBezTo>
                    <a:pt x="45" y="59"/>
                    <a:pt x="44" y="59"/>
                    <a:pt x="44" y="58"/>
                  </a:cubicBezTo>
                  <a:cubicBezTo>
                    <a:pt x="43" y="58"/>
                    <a:pt x="43" y="57"/>
                    <a:pt x="42" y="57"/>
                  </a:cubicBezTo>
                  <a:cubicBezTo>
                    <a:pt x="42" y="57"/>
                    <a:pt x="42" y="56"/>
                    <a:pt x="41" y="56"/>
                  </a:cubicBezTo>
                  <a:cubicBezTo>
                    <a:pt x="41" y="56"/>
                    <a:pt x="40" y="55"/>
                    <a:pt x="40" y="55"/>
                  </a:cubicBezTo>
                  <a:cubicBezTo>
                    <a:pt x="39" y="54"/>
                    <a:pt x="37" y="56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6"/>
                    <a:pt x="35" y="56"/>
                    <a:pt x="35" y="56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6"/>
                    <a:pt x="32" y="57"/>
                    <a:pt x="32" y="57"/>
                  </a:cubicBezTo>
                  <a:cubicBezTo>
                    <a:pt x="29" y="58"/>
                    <a:pt x="27" y="58"/>
                    <a:pt x="25" y="58"/>
                  </a:cubicBezTo>
                  <a:cubicBezTo>
                    <a:pt x="23" y="59"/>
                    <a:pt x="22" y="59"/>
                    <a:pt x="20" y="59"/>
                  </a:cubicBezTo>
                  <a:cubicBezTo>
                    <a:pt x="20" y="59"/>
                    <a:pt x="19" y="59"/>
                    <a:pt x="19" y="60"/>
                  </a:cubicBezTo>
                  <a:cubicBezTo>
                    <a:pt x="18" y="60"/>
                    <a:pt x="17" y="60"/>
                    <a:pt x="16" y="60"/>
                  </a:cubicBezTo>
                  <a:cubicBezTo>
                    <a:pt x="15" y="60"/>
                    <a:pt x="14" y="60"/>
                    <a:pt x="14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1" y="61"/>
                    <a:pt x="10" y="61"/>
                    <a:pt x="9" y="61"/>
                  </a:cubicBezTo>
                  <a:cubicBezTo>
                    <a:pt x="8" y="61"/>
                    <a:pt x="8" y="62"/>
                    <a:pt x="8" y="62"/>
                  </a:cubicBezTo>
                  <a:cubicBezTo>
                    <a:pt x="7" y="62"/>
                    <a:pt x="6" y="62"/>
                    <a:pt x="6" y="62"/>
                  </a:cubicBezTo>
                  <a:cubicBezTo>
                    <a:pt x="4" y="62"/>
                    <a:pt x="3" y="61"/>
                    <a:pt x="2" y="60"/>
                  </a:cubicBezTo>
                  <a:cubicBezTo>
                    <a:pt x="1" y="59"/>
                    <a:pt x="0" y="59"/>
                    <a:pt x="0" y="58"/>
                  </a:cubicBezTo>
                  <a:cubicBezTo>
                    <a:pt x="0" y="57"/>
                    <a:pt x="1" y="55"/>
                    <a:pt x="2" y="54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2"/>
                    <a:pt x="4" y="50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6" y="47"/>
                    <a:pt x="6" y="47"/>
                    <a:pt x="6" y="46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1"/>
                  </a:cubicBezTo>
                  <a:cubicBezTo>
                    <a:pt x="8" y="41"/>
                    <a:pt x="8" y="40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5"/>
                    <a:pt x="10" y="34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1" y="31"/>
                    <a:pt x="11" y="30"/>
                    <a:pt x="12" y="29"/>
                  </a:cubicBezTo>
                  <a:cubicBezTo>
                    <a:pt x="12" y="29"/>
                    <a:pt x="12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4" y="29"/>
                    <a:pt x="14" y="30"/>
                    <a:pt x="13" y="30"/>
                  </a:cubicBezTo>
                  <a:cubicBezTo>
                    <a:pt x="13" y="31"/>
                    <a:pt x="13" y="32"/>
                    <a:pt x="13" y="33"/>
                  </a:cubicBezTo>
                  <a:cubicBezTo>
                    <a:pt x="13" y="34"/>
                    <a:pt x="13" y="35"/>
                    <a:pt x="13" y="36"/>
                  </a:cubicBezTo>
                  <a:cubicBezTo>
                    <a:pt x="12" y="38"/>
                    <a:pt x="13" y="39"/>
                    <a:pt x="13" y="41"/>
                  </a:cubicBezTo>
                  <a:cubicBezTo>
                    <a:pt x="13" y="42"/>
                    <a:pt x="13" y="42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2"/>
                    <a:pt x="15" y="52"/>
                  </a:cubicBezTo>
                  <a:cubicBezTo>
                    <a:pt x="15" y="52"/>
                    <a:pt x="19" y="52"/>
                    <a:pt x="20" y="52"/>
                  </a:cubicBezTo>
                  <a:cubicBezTo>
                    <a:pt x="22" y="52"/>
                    <a:pt x="24" y="52"/>
                    <a:pt x="27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2"/>
                    <a:pt x="30" y="52"/>
                    <a:pt x="31" y="52"/>
                  </a:cubicBezTo>
                  <a:cubicBezTo>
                    <a:pt x="32" y="52"/>
                    <a:pt x="37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7" y="50"/>
                    <a:pt x="37" y="49"/>
                  </a:cubicBezTo>
                  <a:cubicBezTo>
                    <a:pt x="37" y="48"/>
                    <a:pt x="36" y="47"/>
                    <a:pt x="36" y="46"/>
                  </a:cubicBezTo>
                  <a:cubicBezTo>
                    <a:pt x="35" y="46"/>
                    <a:pt x="35" y="46"/>
                    <a:pt x="35" y="45"/>
                  </a:cubicBezTo>
                  <a:cubicBezTo>
                    <a:pt x="35" y="44"/>
                    <a:pt x="35" y="44"/>
                    <a:pt x="34" y="43"/>
                  </a:cubicBezTo>
                  <a:cubicBezTo>
                    <a:pt x="34" y="42"/>
                    <a:pt x="34" y="42"/>
                    <a:pt x="35" y="41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5" y="39"/>
                    <a:pt x="35" y="38"/>
                    <a:pt x="35" y="37"/>
                  </a:cubicBezTo>
                  <a:cubicBezTo>
                    <a:pt x="35" y="36"/>
                    <a:pt x="35" y="32"/>
                    <a:pt x="37" y="32"/>
                  </a:cubicBezTo>
                  <a:cubicBezTo>
                    <a:pt x="38" y="33"/>
                    <a:pt x="39" y="33"/>
                    <a:pt x="39" y="34"/>
                  </a:cubicBezTo>
                  <a:cubicBezTo>
                    <a:pt x="40" y="34"/>
                    <a:pt x="40" y="35"/>
                    <a:pt x="41" y="36"/>
                  </a:cubicBezTo>
                  <a:cubicBezTo>
                    <a:pt x="41" y="36"/>
                    <a:pt x="41" y="37"/>
                    <a:pt x="42" y="37"/>
                  </a:cubicBezTo>
                  <a:cubicBezTo>
                    <a:pt x="42" y="38"/>
                    <a:pt x="43" y="38"/>
                    <a:pt x="43" y="39"/>
                  </a:cubicBezTo>
                  <a:cubicBezTo>
                    <a:pt x="44" y="40"/>
                    <a:pt x="45" y="42"/>
                    <a:pt x="46" y="44"/>
                  </a:cubicBezTo>
                  <a:cubicBezTo>
                    <a:pt x="47" y="44"/>
                    <a:pt x="47" y="45"/>
                    <a:pt x="48" y="46"/>
                  </a:cubicBezTo>
                  <a:cubicBezTo>
                    <a:pt x="48" y="46"/>
                    <a:pt x="48" y="46"/>
                    <a:pt x="49" y="47"/>
                  </a:cubicBezTo>
                  <a:cubicBezTo>
                    <a:pt x="49" y="48"/>
                    <a:pt x="50" y="49"/>
                    <a:pt x="51" y="51"/>
                  </a:cubicBezTo>
                  <a:cubicBezTo>
                    <a:pt x="52" y="51"/>
                    <a:pt x="52" y="51"/>
                    <a:pt x="52" y="52"/>
                  </a:cubicBezTo>
                  <a:cubicBezTo>
                    <a:pt x="53" y="52"/>
                    <a:pt x="53" y="53"/>
                    <a:pt x="54" y="54"/>
                  </a:cubicBezTo>
                  <a:cubicBezTo>
                    <a:pt x="54" y="55"/>
                    <a:pt x="54" y="56"/>
                    <a:pt x="55" y="56"/>
                  </a:cubicBezTo>
                  <a:cubicBezTo>
                    <a:pt x="55" y="57"/>
                    <a:pt x="56" y="57"/>
                    <a:pt x="56" y="58"/>
                  </a:cubicBezTo>
                  <a:cubicBezTo>
                    <a:pt x="56" y="58"/>
                    <a:pt x="56" y="59"/>
                    <a:pt x="57" y="60"/>
                  </a:cubicBezTo>
                  <a:cubicBezTo>
                    <a:pt x="57" y="61"/>
                    <a:pt x="58" y="62"/>
                    <a:pt x="58" y="62"/>
                  </a:cubicBezTo>
                  <a:cubicBezTo>
                    <a:pt x="58" y="63"/>
                    <a:pt x="59" y="63"/>
                    <a:pt x="59" y="63"/>
                  </a:cubicBezTo>
                  <a:cubicBezTo>
                    <a:pt x="59" y="64"/>
                    <a:pt x="59" y="64"/>
                    <a:pt x="60" y="64"/>
                  </a:cubicBezTo>
                  <a:cubicBezTo>
                    <a:pt x="60" y="65"/>
                    <a:pt x="60" y="65"/>
                    <a:pt x="60" y="66"/>
                  </a:cubicBezTo>
                  <a:cubicBezTo>
                    <a:pt x="61" y="67"/>
                    <a:pt x="61" y="67"/>
                    <a:pt x="62" y="68"/>
                  </a:cubicBezTo>
                  <a:cubicBezTo>
                    <a:pt x="62" y="68"/>
                    <a:pt x="63" y="69"/>
                    <a:pt x="63" y="69"/>
                  </a:cubicBezTo>
                  <a:cubicBezTo>
                    <a:pt x="63" y="69"/>
                    <a:pt x="63" y="70"/>
                    <a:pt x="63" y="70"/>
                  </a:cubicBezTo>
                  <a:cubicBezTo>
                    <a:pt x="63" y="70"/>
                    <a:pt x="64" y="71"/>
                    <a:pt x="64" y="71"/>
                  </a:cubicBezTo>
                  <a:cubicBezTo>
                    <a:pt x="64" y="71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3"/>
                    <a:pt x="66" y="74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82" y="65"/>
                  </a:moveTo>
                  <a:cubicBezTo>
                    <a:pt x="82" y="66"/>
                    <a:pt x="82" y="67"/>
                    <a:pt x="81" y="67"/>
                  </a:cubicBezTo>
                  <a:cubicBezTo>
                    <a:pt x="81" y="68"/>
                    <a:pt x="80" y="68"/>
                    <a:pt x="80" y="68"/>
                  </a:cubicBezTo>
                  <a:cubicBezTo>
                    <a:pt x="80" y="69"/>
                    <a:pt x="78" y="70"/>
                    <a:pt x="76" y="70"/>
                  </a:cubicBezTo>
                  <a:cubicBezTo>
                    <a:pt x="75" y="70"/>
                    <a:pt x="74" y="69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2" y="66"/>
                    <a:pt x="72" y="66"/>
                    <a:pt x="71" y="65"/>
                  </a:cubicBezTo>
                  <a:cubicBezTo>
                    <a:pt x="70" y="64"/>
                    <a:pt x="69" y="63"/>
                    <a:pt x="68" y="62"/>
                  </a:cubicBezTo>
                  <a:cubicBezTo>
                    <a:pt x="67" y="61"/>
                    <a:pt x="66" y="61"/>
                    <a:pt x="66" y="60"/>
                  </a:cubicBezTo>
                  <a:cubicBezTo>
                    <a:pt x="65" y="59"/>
                    <a:pt x="65" y="58"/>
                    <a:pt x="64" y="58"/>
                  </a:cubicBezTo>
                  <a:cubicBezTo>
                    <a:pt x="63" y="57"/>
                    <a:pt x="63" y="56"/>
                    <a:pt x="63" y="56"/>
                  </a:cubicBezTo>
                  <a:cubicBezTo>
                    <a:pt x="62" y="55"/>
                    <a:pt x="61" y="54"/>
                    <a:pt x="6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2" y="53"/>
                    <a:pt x="62" y="53"/>
                    <a:pt x="63" y="53"/>
                  </a:cubicBezTo>
                  <a:cubicBezTo>
                    <a:pt x="63" y="54"/>
                    <a:pt x="64" y="54"/>
                    <a:pt x="64" y="54"/>
                  </a:cubicBezTo>
                  <a:cubicBezTo>
                    <a:pt x="65" y="55"/>
                    <a:pt x="65" y="55"/>
                    <a:pt x="65" y="56"/>
                  </a:cubicBezTo>
                  <a:cubicBezTo>
                    <a:pt x="66" y="56"/>
                    <a:pt x="66" y="56"/>
                    <a:pt x="67" y="56"/>
                  </a:cubicBezTo>
                  <a:cubicBezTo>
                    <a:pt x="68" y="57"/>
                    <a:pt x="70" y="58"/>
                    <a:pt x="71" y="59"/>
                  </a:cubicBezTo>
                  <a:cubicBezTo>
                    <a:pt x="72" y="59"/>
                    <a:pt x="73" y="60"/>
                    <a:pt x="74" y="60"/>
                  </a:cubicBezTo>
                  <a:cubicBezTo>
                    <a:pt x="74" y="60"/>
                    <a:pt x="76" y="61"/>
                    <a:pt x="76" y="60"/>
                  </a:cubicBezTo>
                  <a:cubicBezTo>
                    <a:pt x="76" y="59"/>
                    <a:pt x="69" y="51"/>
                    <a:pt x="67" y="49"/>
                  </a:cubicBezTo>
                  <a:cubicBezTo>
                    <a:pt x="66" y="48"/>
                    <a:pt x="66" y="47"/>
                    <a:pt x="65" y="46"/>
                  </a:cubicBezTo>
                  <a:cubicBezTo>
                    <a:pt x="64" y="46"/>
                    <a:pt x="64" y="45"/>
                    <a:pt x="63" y="45"/>
                  </a:cubicBezTo>
                  <a:cubicBezTo>
                    <a:pt x="62" y="44"/>
                    <a:pt x="62" y="42"/>
                    <a:pt x="61" y="41"/>
                  </a:cubicBezTo>
                  <a:cubicBezTo>
                    <a:pt x="60" y="41"/>
                    <a:pt x="59" y="40"/>
                    <a:pt x="58" y="39"/>
                  </a:cubicBezTo>
                  <a:cubicBezTo>
                    <a:pt x="58" y="38"/>
                    <a:pt x="57" y="38"/>
                    <a:pt x="57" y="37"/>
                  </a:cubicBezTo>
                  <a:cubicBezTo>
                    <a:pt x="56" y="37"/>
                    <a:pt x="56" y="37"/>
                    <a:pt x="55" y="36"/>
                  </a:cubicBezTo>
                  <a:cubicBezTo>
                    <a:pt x="55" y="35"/>
                    <a:pt x="54" y="35"/>
                    <a:pt x="54" y="34"/>
                  </a:cubicBezTo>
                  <a:cubicBezTo>
                    <a:pt x="53" y="34"/>
                    <a:pt x="53" y="33"/>
                    <a:pt x="53" y="33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1" y="32"/>
                    <a:pt x="51" y="31"/>
                    <a:pt x="51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7"/>
                    <a:pt x="46" y="27"/>
                  </a:cubicBezTo>
                  <a:cubicBezTo>
                    <a:pt x="44" y="25"/>
                    <a:pt x="42" y="23"/>
                    <a:pt x="39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7" y="18"/>
                    <a:pt x="36" y="17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3"/>
                    <a:pt x="34" y="12"/>
                  </a:cubicBezTo>
                  <a:cubicBezTo>
                    <a:pt x="34" y="12"/>
                    <a:pt x="33" y="11"/>
                    <a:pt x="33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4"/>
                    <a:pt x="34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40" y="4"/>
                    <a:pt x="40" y="4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2" y="7"/>
                    <a:pt x="42" y="8"/>
                  </a:cubicBezTo>
                  <a:cubicBezTo>
                    <a:pt x="42" y="8"/>
                    <a:pt x="43" y="8"/>
                    <a:pt x="43" y="9"/>
                  </a:cubicBezTo>
                  <a:cubicBezTo>
                    <a:pt x="43" y="9"/>
                    <a:pt x="43" y="10"/>
                    <a:pt x="44" y="10"/>
                  </a:cubicBezTo>
                  <a:cubicBezTo>
                    <a:pt x="44" y="10"/>
                    <a:pt x="44" y="11"/>
                    <a:pt x="44" y="11"/>
                  </a:cubicBezTo>
                  <a:cubicBezTo>
                    <a:pt x="45" y="11"/>
                    <a:pt x="45" y="12"/>
                    <a:pt x="45" y="13"/>
                  </a:cubicBezTo>
                  <a:cubicBezTo>
                    <a:pt x="46" y="13"/>
                    <a:pt x="46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6"/>
                    <a:pt x="48" y="16"/>
                    <a:pt x="49" y="17"/>
                  </a:cubicBezTo>
                  <a:cubicBezTo>
                    <a:pt x="49" y="18"/>
                    <a:pt x="50" y="19"/>
                    <a:pt x="50" y="19"/>
                  </a:cubicBezTo>
                  <a:cubicBezTo>
                    <a:pt x="51" y="20"/>
                    <a:pt x="51" y="20"/>
                    <a:pt x="52" y="21"/>
                  </a:cubicBezTo>
                  <a:cubicBezTo>
                    <a:pt x="52" y="21"/>
                    <a:pt x="52" y="22"/>
                    <a:pt x="53" y="22"/>
                  </a:cubicBezTo>
                  <a:cubicBezTo>
                    <a:pt x="53" y="22"/>
                    <a:pt x="53" y="23"/>
                    <a:pt x="54" y="23"/>
                  </a:cubicBezTo>
                  <a:cubicBezTo>
                    <a:pt x="54" y="23"/>
                    <a:pt x="54" y="24"/>
                    <a:pt x="54" y="24"/>
                  </a:cubicBezTo>
                  <a:cubicBezTo>
                    <a:pt x="55" y="24"/>
                    <a:pt x="55" y="25"/>
                    <a:pt x="55" y="25"/>
                  </a:cubicBezTo>
                  <a:cubicBezTo>
                    <a:pt x="56" y="26"/>
                    <a:pt x="58" y="28"/>
                    <a:pt x="59" y="30"/>
                  </a:cubicBezTo>
                  <a:cubicBezTo>
                    <a:pt x="59" y="30"/>
                    <a:pt x="60" y="30"/>
                    <a:pt x="60" y="31"/>
                  </a:cubicBezTo>
                  <a:cubicBezTo>
                    <a:pt x="61" y="32"/>
                    <a:pt x="62" y="33"/>
                    <a:pt x="63" y="34"/>
                  </a:cubicBezTo>
                  <a:cubicBezTo>
                    <a:pt x="63" y="35"/>
                    <a:pt x="65" y="36"/>
                    <a:pt x="65" y="37"/>
                  </a:cubicBezTo>
                  <a:cubicBezTo>
                    <a:pt x="66" y="38"/>
                    <a:pt x="66" y="39"/>
                    <a:pt x="67" y="40"/>
                  </a:cubicBezTo>
                  <a:cubicBezTo>
                    <a:pt x="67" y="40"/>
                    <a:pt x="68" y="41"/>
                    <a:pt x="68" y="41"/>
                  </a:cubicBezTo>
                  <a:cubicBezTo>
                    <a:pt x="69" y="42"/>
                    <a:pt x="70" y="43"/>
                    <a:pt x="70" y="44"/>
                  </a:cubicBezTo>
                  <a:cubicBezTo>
                    <a:pt x="72" y="46"/>
                    <a:pt x="73" y="48"/>
                    <a:pt x="74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2"/>
                    <a:pt x="76" y="53"/>
                    <a:pt x="76" y="53"/>
                  </a:cubicBezTo>
                  <a:cubicBezTo>
                    <a:pt x="77" y="54"/>
                    <a:pt x="77" y="55"/>
                    <a:pt x="78" y="55"/>
                  </a:cubicBezTo>
                  <a:cubicBezTo>
                    <a:pt x="78" y="56"/>
                    <a:pt x="78" y="56"/>
                    <a:pt x="78" y="57"/>
                  </a:cubicBezTo>
                  <a:cubicBezTo>
                    <a:pt x="79" y="57"/>
                    <a:pt x="79" y="57"/>
                    <a:pt x="79" y="58"/>
                  </a:cubicBezTo>
                  <a:cubicBezTo>
                    <a:pt x="80" y="59"/>
                    <a:pt x="80" y="60"/>
                    <a:pt x="80" y="60"/>
                  </a:cubicBezTo>
                  <a:cubicBezTo>
                    <a:pt x="81" y="62"/>
                    <a:pt x="82" y="62"/>
                    <a:pt x="82" y="64"/>
                  </a:cubicBezTo>
                  <a:cubicBezTo>
                    <a:pt x="82" y="64"/>
                    <a:pt x="82" y="65"/>
                    <a:pt x="82" y="65"/>
                  </a:cubicBezTo>
                  <a:close/>
                  <a:moveTo>
                    <a:pt x="135" y="56"/>
                  </a:moveTo>
                  <a:cubicBezTo>
                    <a:pt x="135" y="57"/>
                    <a:pt x="135" y="57"/>
                    <a:pt x="134" y="58"/>
                  </a:cubicBezTo>
                  <a:cubicBezTo>
                    <a:pt x="133" y="58"/>
                    <a:pt x="132" y="59"/>
                    <a:pt x="131" y="59"/>
                  </a:cubicBezTo>
                  <a:cubicBezTo>
                    <a:pt x="130" y="60"/>
                    <a:pt x="128" y="59"/>
                    <a:pt x="127" y="58"/>
                  </a:cubicBezTo>
                  <a:cubicBezTo>
                    <a:pt x="124" y="57"/>
                    <a:pt x="120" y="55"/>
                    <a:pt x="117" y="53"/>
                  </a:cubicBezTo>
                  <a:cubicBezTo>
                    <a:pt x="117" y="53"/>
                    <a:pt x="112" y="51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51"/>
                    <a:pt x="111" y="52"/>
                    <a:pt x="111" y="53"/>
                  </a:cubicBezTo>
                  <a:cubicBezTo>
                    <a:pt x="111" y="54"/>
                    <a:pt x="110" y="55"/>
                    <a:pt x="109" y="55"/>
                  </a:cubicBezTo>
                  <a:cubicBezTo>
                    <a:pt x="108" y="56"/>
                    <a:pt x="108" y="55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9" y="57"/>
                    <a:pt x="109" y="58"/>
                    <a:pt x="110" y="59"/>
                  </a:cubicBezTo>
                  <a:cubicBezTo>
                    <a:pt x="111" y="59"/>
                    <a:pt x="111" y="60"/>
                    <a:pt x="112" y="61"/>
                  </a:cubicBezTo>
                  <a:cubicBezTo>
                    <a:pt x="112" y="61"/>
                    <a:pt x="113" y="62"/>
                    <a:pt x="113" y="63"/>
                  </a:cubicBezTo>
                  <a:cubicBezTo>
                    <a:pt x="114" y="63"/>
                    <a:pt x="114" y="64"/>
                    <a:pt x="114" y="64"/>
                  </a:cubicBezTo>
                  <a:cubicBezTo>
                    <a:pt x="115" y="65"/>
                    <a:pt x="115" y="65"/>
                    <a:pt x="115" y="66"/>
                  </a:cubicBezTo>
                  <a:cubicBezTo>
                    <a:pt x="116" y="66"/>
                    <a:pt x="116" y="67"/>
                    <a:pt x="116" y="67"/>
                  </a:cubicBezTo>
                  <a:cubicBezTo>
                    <a:pt x="117" y="68"/>
                    <a:pt x="118" y="69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1"/>
                    <a:pt x="118" y="71"/>
                    <a:pt x="119" y="71"/>
                  </a:cubicBezTo>
                  <a:cubicBezTo>
                    <a:pt x="119" y="72"/>
                    <a:pt x="120" y="76"/>
                    <a:pt x="119" y="77"/>
                  </a:cubicBezTo>
                  <a:cubicBezTo>
                    <a:pt x="119" y="77"/>
                    <a:pt x="118" y="77"/>
                    <a:pt x="118" y="77"/>
                  </a:cubicBezTo>
                  <a:cubicBezTo>
                    <a:pt x="118" y="77"/>
                    <a:pt x="118" y="77"/>
                    <a:pt x="118" y="78"/>
                  </a:cubicBezTo>
                  <a:cubicBezTo>
                    <a:pt x="117" y="78"/>
                    <a:pt x="116" y="78"/>
                    <a:pt x="115" y="78"/>
                  </a:cubicBezTo>
                  <a:cubicBezTo>
                    <a:pt x="114" y="78"/>
                    <a:pt x="113" y="78"/>
                    <a:pt x="113" y="77"/>
                  </a:cubicBezTo>
                  <a:cubicBezTo>
                    <a:pt x="112" y="77"/>
                    <a:pt x="111" y="77"/>
                    <a:pt x="111" y="77"/>
                  </a:cubicBezTo>
                  <a:cubicBezTo>
                    <a:pt x="108" y="76"/>
                    <a:pt x="106" y="75"/>
                    <a:pt x="104" y="74"/>
                  </a:cubicBezTo>
                  <a:cubicBezTo>
                    <a:pt x="102" y="73"/>
                    <a:pt x="101" y="73"/>
                    <a:pt x="100" y="72"/>
                  </a:cubicBezTo>
                  <a:cubicBezTo>
                    <a:pt x="99" y="72"/>
                    <a:pt x="98" y="72"/>
                    <a:pt x="97" y="71"/>
                  </a:cubicBezTo>
                  <a:cubicBezTo>
                    <a:pt x="96" y="71"/>
                    <a:pt x="96" y="70"/>
                    <a:pt x="95" y="70"/>
                  </a:cubicBezTo>
                  <a:cubicBezTo>
                    <a:pt x="94" y="69"/>
                    <a:pt x="93" y="69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67"/>
                    <a:pt x="89" y="67"/>
                    <a:pt x="88" y="67"/>
                  </a:cubicBezTo>
                  <a:cubicBezTo>
                    <a:pt x="86" y="65"/>
                    <a:pt x="84" y="62"/>
                    <a:pt x="83" y="59"/>
                  </a:cubicBezTo>
                  <a:cubicBezTo>
                    <a:pt x="83" y="59"/>
                    <a:pt x="83" y="58"/>
                    <a:pt x="83" y="57"/>
                  </a:cubicBezTo>
                  <a:cubicBezTo>
                    <a:pt x="83" y="54"/>
                    <a:pt x="86" y="58"/>
                    <a:pt x="87" y="59"/>
                  </a:cubicBezTo>
                  <a:cubicBezTo>
                    <a:pt x="87" y="59"/>
                    <a:pt x="88" y="60"/>
                    <a:pt x="88" y="60"/>
                  </a:cubicBezTo>
                  <a:cubicBezTo>
                    <a:pt x="89" y="60"/>
                    <a:pt x="91" y="60"/>
                    <a:pt x="92" y="60"/>
                  </a:cubicBezTo>
                  <a:cubicBezTo>
                    <a:pt x="93" y="61"/>
                    <a:pt x="92" y="61"/>
                    <a:pt x="92" y="62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5" y="62"/>
                    <a:pt x="95" y="62"/>
                  </a:cubicBezTo>
                  <a:cubicBezTo>
                    <a:pt x="96" y="62"/>
                    <a:pt x="97" y="62"/>
                    <a:pt x="98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3"/>
                    <a:pt x="99" y="64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6"/>
                    <a:pt x="103" y="67"/>
                    <a:pt x="103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7"/>
                    <a:pt x="105" y="69"/>
                    <a:pt x="106" y="69"/>
                  </a:cubicBezTo>
                  <a:cubicBezTo>
                    <a:pt x="108" y="70"/>
                    <a:pt x="109" y="70"/>
                    <a:pt x="110" y="70"/>
                  </a:cubicBezTo>
                  <a:cubicBezTo>
                    <a:pt x="110" y="70"/>
                    <a:pt x="111" y="71"/>
                    <a:pt x="111" y="71"/>
                  </a:cubicBezTo>
                  <a:cubicBezTo>
                    <a:pt x="112" y="71"/>
                    <a:pt x="112" y="71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4" y="72"/>
                    <a:pt x="115" y="72"/>
                    <a:pt x="115" y="72"/>
                  </a:cubicBezTo>
                  <a:cubicBezTo>
                    <a:pt x="115" y="71"/>
                    <a:pt x="115" y="70"/>
                    <a:pt x="115" y="70"/>
                  </a:cubicBezTo>
                  <a:cubicBezTo>
                    <a:pt x="115" y="69"/>
                    <a:pt x="114" y="68"/>
                    <a:pt x="114" y="68"/>
                  </a:cubicBezTo>
                  <a:cubicBezTo>
                    <a:pt x="113" y="66"/>
                    <a:pt x="112" y="65"/>
                    <a:pt x="111" y="63"/>
                  </a:cubicBezTo>
                  <a:cubicBezTo>
                    <a:pt x="110" y="63"/>
                    <a:pt x="110" y="62"/>
                    <a:pt x="109" y="62"/>
                  </a:cubicBezTo>
                  <a:cubicBezTo>
                    <a:pt x="109" y="61"/>
                    <a:pt x="109" y="61"/>
                    <a:pt x="109" y="60"/>
                  </a:cubicBezTo>
                  <a:cubicBezTo>
                    <a:pt x="108" y="60"/>
                    <a:pt x="108" y="60"/>
                    <a:pt x="108" y="59"/>
                  </a:cubicBezTo>
                  <a:cubicBezTo>
                    <a:pt x="107" y="59"/>
                    <a:pt x="107" y="59"/>
                    <a:pt x="107" y="58"/>
                  </a:cubicBezTo>
                  <a:cubicBezTo>
                    <a:pt x="106" y="58"/>
                    <a:pt x="106" y="57"/>
                    <a:pt x="106" y="57"/>
                  </a:cubicBezTo>
                  <a:cubicBezTo>
                    <a:pt x="105" y="56"/>
                    <a:pt x="104" y="55"/>
                    <a:pt x="104" y="55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2" y="54"/>
                    <a:pt x="101" y="53"/>
                    <a:pt x="101" y="53"/>
                  </a:cubicBezTo>
                  <a:cubicBezTo>
                    <a:pt x="101" y="53"/>
                    <a:pt x="100" y="53"/>
                    <a:pt x="100" y="53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7" y="51"/>
                    <a:pt x="96" y="51"/>
                  </a:cubicBezTo>
                  <a:cubicBezTo>
                    <a:pt x="96" y="51"/>
                    <a:pt x="95" y="50"/>
                    <a:pt x="95" y="50"/>
                  </a:cubicBezTo>
                  <a:cubicBezTo>
                    <a:pt x="94" y="50"/>
                    <a:pt x="94" y="50"/>
                    <a:pt x="93" y="49"/>
                  </a:cubicBezTo>
                  <a:cubicBezTo>
                    <a:pt x="92" y="49"/>
                    <a:pt x="91" y="48"/>
                    <a:pt x="89" y="48"/>
                  </a:cubicBezTo>
                  <a:cubicBezTo>
                    <a:pt x="89" y="48"/>
                    <a:pt x="88" y="48"/>
                    <a:pt x="88" y="48"/>
                  </a:cubicBezTo>
                  <a:cubicBezTo>
                    <a:pt x="88" y="48"/>
                    <a:pt x="87" y="49"/>
                    <a:pt x="87" y="50"/>
                  </a:cubicBezTo>
                  <a:cubicBezTo>
                    <a:pt x="86" y="52"/>
                    <a:pt x="83" y="56"/>
                    <a:pt x="81" y="54"/>
                  </a:cubicBezTo>
                  <a:cubicBezTo>
                    <a:pt x="80" y="53"/>
                    <a:pt x="79" y="52"/>
                    <a:pt x="80" y="51"/>
                  </a:cubicBezTo>
                  <a:cubicBezTo>
                    <a:pt x="80" y="50"/>
                    <a:pt x="81" y="50"/>
                    <a:pt x="81" y="49"/>
                  </a:cubicBezTo>
                  <a:cubicBezTo>
                    <a:pt x="81" y="48"/>
                    <a:pt x="82" y="48"/>
                    <a:pt x="82" y="47"/>
                  </a:cubicBezTo>
                  <a:cubicBezTo>
                    <a:pt x="83" y="46"/>
                    <a:pt x="83" y="45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4"/>
                    <a:pt x="82" y="44"/>
                    <a:pt x="82" y="43"/>
                  </a:cubicBezTo>
                  <a:cubicBezTo>
                    <a:pt x="82" y="43"/>
                    <a:pt x="81" y="43"/>
                    <a:pt x="81" y="43"/>
                  </a:cubicBezTo>
                  <a:cubicBezTo>
                    <a:pt x="80" y="43"/>
                    <a:pt x="80" y="42"/>
                    <a:pt x="80" y="42"/>
                  </a:cubicBezTo>
                  <a:cubicBezTo>
                    <a:pt x="79" y="42"/>
                    <a:pt x="79" y="42"/>
                    <a:pt x="78" y="41"/>
                  </a:cubicBezTo>
                  <a:cubicBezTo>
                    <a:pt x="78" y="41"/>
                    <a:pt x="77" y="41"/>
                    <a:pt x="77" y="40"/>
                  </a:cubicBezTo>
                  <a:cubicBezTo>
                    <a:pt x="76" y="39"/>
                    <a:pt x="74" y="38"/>
                    <a:pt x="74" y="37"/>
                  </a:cubicBezTo>
                  <a:cubicBezTo>
                    <a:pt x="74" y="36"/>
                    <a:pt x="74" y="36"/>
                    <a:pt x="75" y="36"/>
                  </a:cubicBezTo>
                  <a:cubicBezTo>
                    <a:pt x="75" y="36"/>
                    <a:pt x="76" y="37"/>
                    <a:pt x="77" y="37"/>
                  </a:cubicBezTo>
                  <a:cubicBezTo>
                    <a:pt x="77" y="37"/>
                    <a:pt x="79" y="38"/>
                    <a:pt x="79" y="38"/>
                  </a:cubicBezTo>
                  <a:cubicBezTo>
                    <a:pt x="80" y="39"/>
                    <a:pt x="80" y="39"/>
                    <a:pt x="81" y="39"/>
                  </a:cubicBezTo>
                  <a:cubicBezTo>
                    <a:pt x="81" y="40"/>
                    <a:pt x="82" y="40"/>
                    <a:pt x="82" y="40"/>
                  </a:cubicBezTo>
                  <a:cubicBezTo>
                    <a:pt x="83" y="40"/>
                    <a:pt x="84" y="40"/>
                    <a:pt x="84" y="41"/>
                  </a:cubicBezTo>
                  <a:cubicBezTo>
                    <a:pt x="85" y="41"/>
                    <a:pt x="85" y="41"/>
                    <a:pt x="85" y="42"/>
                  </a:cubicBezTo>
                  <a:cubicBezTo>
                    <a:pt x="85" y="42"/>
                    <a:pt x="85" y="42"/>
                    <a:pt x="85" y="41"/>
                  </a:cubicBezTo>
                  <a:cubicBezTo>
                    <a:pt x="86" y="41"/>
                    <a:pt x="87" y="40"/>
                    <a:pt x="87" y="39"/>
                  </a:cubicBezTo>
                  <a:cubicBezTo>
                    <a:pt x="86" y="39"/>
                    <a:pt x="86" y="38"/>
                    <a:pt x="85" y="38"/>
                  </a:cubicBezTo>
                  <a:cubicBezTo>
                    <a:pt x="85" y="37"/>
                    <a:pt x="84" y="37"/>
                    <a:pt x="84" y="36"/>
                  </a:cubicBezTo>
                  <a:cubicBezTo>
                    <a:pt x="84" y="36"/>
                    <a:pt x="83" y="36"/>
                    <a:pt x="83" y="36"/>
                  </a:cubicBezTo>
                  <a:cubicBezTo>
                    <a:pt x="82" y="35"/>
                    <a:pt x="82" y="34"/>
                    <a:pt x="81" y="34"/>
                  </a:cubicBezTo>
                  <a:cubicBezTo>
                    <a:pt x="81" y="33"/>
                    <a:pt x="79" y="32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8" y="31"/>
                    <a:pt x="78" y="31"/>
                  </a:cubicBezTo>
                  <a:cubicBezTo>
                    <a:pt x="77" y="30"/>
                    <a:pt x="76" y="30"/>
                    <a:pt x="76" y="29"/>
                  </a:cubicBezTo>
                  <a:cubicBezTo>
                    <a:pt x="75" y="29"/>
                    <a:pt x="74" y="28"/>
                    <a:pt x="74" y="28"/>
                  </a:cubicBezTo>
                  <a:cubicBezTo>
                    <a:pt x="73" y="28"/>
                    <a:pt x="73" y="27"/>
                    <a:pt x="73" y="27"/>
                  </a:cubicBezTo>
                  <a:cubicBezTo>
                    <a:pt x="72" y="26"/>
                    <a:pt x="70" y="27"/>
                    <a:pt x="70" y="26"/>
                  </a:cubicBezTo>
                  <a:cubicBezTo>
                    <a:pt x="69" y="25"/>
                    <a:pt x="69" y="24"/>
                    <a:pt x="69" y="23"/>
                  </a:cubicBezTo>
                  <a:cubicBezTo>
                    <a:pt x="69" y="23"/>
                    <a:pt x="69" y="22"/>
                    <a:pt x="69" y="22"/>
                  </a:cubicBezTo>
                  <a:cubicBezTo>
                    <a:pt x="70" y="22"/>
                    <a:pt x="70" y="21"/>
                    <a:pt x="71" y="21"/>
                  </a:cubicBezTo>
                  <a:cubicBezTo>
                    <a:pt x="71" y="21"/>
                    <a:pt x="72" y="20"/>
                    <a:pt x="72" y="20"/>
                  </a:cubicBezTo>
                  <a:cubicBezTo>
                    <a:pt x="73" y="20"/>
                    <a:pt x="74" y="20"/>
                    <a:pt x="75" y="20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7" y="19"/>
                    <a:pt x="78" y="19"/>
                    <a:pt x="78" y="19"/>
                  </a:cubicBezTo>
                  <a:cubicBezTo>
                    <a:pt x="79" y="19"/>
                    <a:pt x="80" y="19"/>
                    <a:pt x="81" y="18"/>
                  </a:cubicBezTo>
                  <a:cubicBezTo>
                    <a:pt x="82" y="18"/>
                    <a:pt x="83" y="17"/>
                    <a:pt x="84" y="17"/>
                  </a:cubicBezTo>
                  <a:cubicBezTo>
                    <a:pt x="84" y="17"/>
                    <a:pt x="85" y="17"/>
                    <a:pt x="85" y="17"/>
                  </a:cubicBezTo>
                  <a:cubicBezTo>
                    <a:pt x="85" y="18"/>
                    <a:pt x="84" y="20"/>
                    <a:pt x="83" y="21"/>
                  </a:cubicBezTo>
                  <a:cubicBezTo>
                    <a:pt x="83" y="21"/>
                    <a:pt x="82" y="21"/>
                    <a:pt x="82" y="22"/>
                  </a:cubicBezTo>
                  <a:cubicBezTo>
                    <a:pt x="82" y="22"/>
                    <a:pt x="81" y="22"/>
                    <a:pt x="81" y="23"/>
                  </a:cubicBezTo>
                  <a:cubicBezTo>
                    <a:pt x="81" y="23"/>
                    <a:pt x="80" y="23"/>
                    <a:pt x="80" y="24"/>
                  </a:cubicBezTo>
                  <a:cubicBezTo>
                    <a:pt x="79" y="24"/>
                    <a:pt x="78" y="24"/>
                    <a:pt x="78" y="25"/>
                  </a:cubicBezTo>
                  <a:cubicBezTo>
                    <a:pt x="78" y="26"/>
                    <a:pt x="79" y="26"/>
                    <a:pt x="79" y="27"/>
                  </a:cubicBezTo>
                  <a:cubicBezTo>
                    <a:pt x="80" y="27"/>
                    <a:pt x="80" y="28"/>
                    <a:pt x="80" y="28"/>
                  </a:cubicBezTo>
                  <a:cubicBezTo>
                    <a:pt x="81" y="29"/>
                    <a:pt x="81" y="29"/>
                    <a:pt x="82" y="29"/>
                  </a:cubicBezTo>
                  <a:cubicBezTo>
                    <a:pt x="82" y="30"/>
                    <a:pt x="84" y="32"/>
                    <a:pt x="85" y="32"/>
                  </a:cubicBezTo>
                  <a:cubicBezTo>
                    <a:pt x="86" y="32"/>
                    <a:pt x="86" y="28"/>
                    <a:pt x="87" y="28"/>
                  </a:cubicBezTo>
                  <a:cubicBezTo>
                    <a:pt x="87" y="27"/>
                    <a:pt x="88" y="28"/>
                    <a:pt x="88" y="28"/>
                  </a:cubicBezTo>
                  <a:cubicBezTo>
                    <a:pt x="89" y="28"/>
                    <a:pt x="90" y="28"/>
                    <a:pt x="90" y="28"/>
                  </a:cubicBezTo>
                  <a:cubicBezTo>
                    <a:pt x="91" y="28"/>
                    <a:pt x="92" y="28"/>
                    <a:pt x="92" y="27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7" y="25"/>
                    <a:pt x="97" y="24"/>
                    <a:pt x="98" y="24"/>
                  </a:cubicBezTo>
                  <a:cubicBezTo>
                    <a:pt x="98" y="24"/>
                    <a:pt x="99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99" y="26"/>
                    <a:pt x="99" y="27"/>
                  </a:cubicBezTo>
                  <a:cubicBezTo>
                    <a:pt x="98" y="27"/>
                    <a:pt x="98" y="28"/>
                    <a:pt x="98" y="28"/>
                  </a:cubicBezTo>
                  <a:cubicBezTo>
                    <a:pt x="96" y="30"/>
                    <a:pt x="95" y="32"/>
                    <a:pt x="94" y="33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1" y="36"/>
                    <a:pt x="90" y="36"/>
                    <a:pt x="8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37"/>
                    <a:pt x="90" y="38"/>
                    <a:pt x="90" y="38"/>
                  </a:cubicBezTo>
                  <a:cubicBezTo>
                    <a:pt x="91" y="39"/>
                    <a:pt x="92" y="40"/>
                    <a:pt x="93" y="41"/>
                  </a:cubicBezTo>
                  <a:cubicBezTo>
                    <a:pt x="94" y="42"/>
                    <a:pt x="94" y="42"/>
                    <a:pt x="95" y="43"/>
                  </a:cubicBezTo>
                  <a:cubicBezTo>
                    <a:pt x="96" y="43"/>
                    <a:pt x="96" y="44"/>
                    <a:pt x="96" y="45"/>
                  </a:cubicBezTo>
                  <a:cubicBezTo>
                    <a:pt x="97" y="45"/>
                    <a:pt x="99" y="46"/>
                    <a:pt x="100" y="46"/>
                  </a:cubicBezTo>
                  <a:cubicBezTo>
                    <a:pt x="100" y="46"/>
                    <a:pt x="101" y="47"/>
                    <a:pt x="101" y="47"/>
                  </a:cubicBezTo>
                  <a:cubicBezTo>
                    <a:pt x="102" y="47"/>
                    <a:pt x="103" y="47"/>
                    <a:pt x="104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7"/>
                    <a:pt x="105" y="47"/>
                    <a:pt x="105" y="46"/>
                  </a:cubicBezTo>
                  <a:cubicBezTo>
                    <a:pt x="104" y="46"/>
                    <a:pt x="104" y="45"/>
                    <a:pt x="103" y="44"/>
                  </a:cubicBezTo>
                  <a:cubicBezTo>
                    <a:pt x="103" y="44"/>
                    <a:pt x="102" y="43"/>
                    <a:pt x="101" y="43"/>
                  </a:cubicBezTo>
                  <a:cubicBezTo>
                    <a:pt x="101" y="43"/>
                    <a:pt x="101" y="42"/>
                    <a:pt x="100" y="42"/>
                  </a:cubicBezTo>
                  <a:cubicBezTo>
                    <a:pt x="100" y="41"/>
                    <a:pt x="99" y="41"/>
                    <a:pt x="99" y="41"/>
                  </a:cubicBezTo>
                  <a:cubicBezTo>
                    <a:pt x="98" y="40"/>
                    <a:pt x="98" y="39"/>
                    <a:pt x="97" y="39"/>
                  </a:cubicBezTo>
                  <a:cubicBezTo>
                    <a:pt x="97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8" y="37"/>
                    <a:pt x="102" y="42"/>
                    <a:pt x="103" y="41"/>
                  </a:cubicBezTo>
                  <a:cubicBezTo>
                    <a:pt x="104" y="41"/>
                    <a:pt x="104" y="35"/>
                    <a:pt x="104" y="34"/>
                  </a:cubicBezTo>
                  <a:cubicBezTo>
                    <a:pt x="105" y="34"/>
                    <a:pt x="105" y="33"/>
                    <a:pt x="105" y="34"/>
                  </a:cubicBezTo>
                  <a:cubicBezTo>
                    <a:pt x="106" y="34"/>
                    <a:pt x="106" y="35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7" y="37"/>
                    <a:pt x="107" y="37"/>
                    <a:pt x="107" y="38"/>
                  </a:cubicBezTo>
                  <a:cubicBezTo>
                    <a:pt x="107" y="38"/>
                    <a:pt x="108" y="39"/>
                    <a:pt x="108" y="39"/>
                  </a:cubicBezTo>
                  <a:cubicBezTo>
                    <a:pt x="108" y="40"/>
                    <a:pt x="108" y="41"/>
                    <a:pt x="109" y="41"/>
                  </a:cubicBezTo>
                  <a:cubicBezTo>
                    <a:pt x="109" y="42"/>
                    <a:pt x="109" y="43"/>
                    <a:pt x="109" y="43"/>
                  </a:cubicBezTo>
                  <a:cubicBezTo>
                    <a:pt x="110" y="44"/>
                    <a:pt x="110" y="44"/>
                    <a:pt x="110" y="45"/>
                  </a:cubicBezTo>
                  <a:cubicBezTo>
                    <a:pt x="110" y="45"/>
                    <a:pt x="111" y="45"/>
                    <a:pt x="111" y="46"/>
                  </a:cubicBezTo>
                  <a:cubicBezTo>
                    <a:pt x="112" y="46"/>
                    <a:pt x="112" y="46"/>
                    <a:pt x="113" y="46"/>
                  </a:cubicBezTo>
                  <a:cubicBezTo>
                    <a:pt x="114" y="47"/>
                    <a:pt x="114" y="47"/>
                    <a:pt x="115" y="47"/>
                  </a:cubicBezTo>
                  <a:cubicBezTo>
                    <a:pt x="116" y="47"/>
                    <a:pt x="117" y="48"/>
                    <a:pt x="118" y="49"/>
                  </a:cubicBezTo>
                  <a:cubicBezTo>
                    <a:pt x="118" y="49"/>
                    <a:pt x="119" y="49"/>
                    <a:pt x="119" y="49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20" y="49"/>
                    <a:pt x="121" y="50"/>
                    <a:pt x="121" y="50"/>
                  </a:cubicBezTo>
                  <a:cubicBezTo>
                    <a:pt x="122" y="50"/>
                    <a:pt x="123" y="51"/>
                    <a:pt x="124" y="51"/>
                  </a:cubicBezTo>
                  <a:cubicBezTo>
                    <a:pt x="125" y="52"/>
                    <a:pt x="127" y="53"/>
                    <a:pt x="128" y="53"/>
                  </a:cubicBezTo>
                  <a:cubicBezTo>
                    <a:pt x="129" y="54"/>
                    <a:pt x="132" y="55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5" y="55"/>
                    <a:pt x="135" y="56"/>
                    <a:pt x="13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6164263" y="2185988"/>
              <a:ext cx="274638" cy="327025"/>
            </a:xfrm>
            <a:custGeom>
              <a:avLst/>
              <a:gdLst>
                <a:gd name="T0" fmla="*/ 69 w 101"/>
                <a:gd name="T1" fmla="*/ 53 h 120"/>
                <a:gd name="T2" fmla="*/ 47 w 101"/>
                <a:gd name="T3" fmla="*/ 25 h 120"/>
                <a:gd name="T4" fmla="*/ 48 w 101"/>
                <a:gd name="T5" fmla="*/ 34 h 120"/>
                <a:gd name="T6" fmla="*/ 40 w 101"/>
                <a:gd name="T7" fmla="*/ 37 h 120"/>
                <a:gd name="T8" fmla="*/ 36 w 101"/>
                <a:gd name="T9" fmla="*/ 41 h 120"/>
                <a:gd name="T10" fmla="*/ 31 w 101"/>
                <a:gd name="T11" fmla="*/ 56 h 120"/>
                <a:gd name="T12" fmla="*/ 28 w 101"/>
                <a:gd name="T13" fmla="*/ 67 h 120"/>
                <a:gd name="T14" fmla="*/ 23 w 101"/>
                <a:gd name="T15" fmla="*/ 86 h 120"/>
                <a:gd name="T16" fmla="*/ 21 w 101"/>
                <a:gd name="T17" fmla="*/ 98 h 120"/>
                <a:gd name="T18" fmla="*/ 15 w 101"/>
                <a:gd name="T19" fmla="*/ 94 h 120"/>
                <a:gd name="T20" fmla="*/ 19 w 101"/>
                <a:gd name="T21" fmla="*/ 76 h 120"/>
                <a:gd name="T22" fmla="*/ 23 w 101"/>
                <a:gd name="T23" fmla="*/ 61 h 120"/>
                <a:gd name="T24" fmla="*/ 20 w 101"/>
                <a:gd name="T25" fmla="*/ 60 h 120"/>
                <a:gd name="T26" fmla="*/ 15 w 101"/>
                <a:gd name="T27" fmla="*/ 71 h 120"/>
                <a:gd name="T28" fmla="*/ 5 w 101"/>
                <a:gd name="T29" fmla="*/ 80 h 120"/>
                <a:gd name="T30" fmla="*/ 0 w 101"/>
                <a:gd name="T31" fmla="*/ 68 h 120"/>
                <a:gd name="T32" fmla="*/ 12 w 101"/>
                <a:gd name="T33" fmla="*/ 62 h 120"/>
                <a:gd name="T34" fmla="*/ 22 w 101"/>
                <a:gd name="T35" fmla="*/ 56 h 120"/>
                <a:gd name="T36" fmla="*/ 28 w 101"/>
                <a:gd name="T37" fmla="*/ 45 h 120"/>
                <a:gd name="T38" fmla="*/ 21 w 101"/>
                <a:gd name="T39" fmla="*/ 42 h 120"/>
                <a:gd name="T40" fmla="*/ 24 w 101"/>
                <a:gd name="T41" fmla="*/ 35 h 120"/>
                <a:gd name="T42" fmla="*/ 35 w 101"/>
                <a:gd name="T43" fmla="*/ 30 h 120"/>
                <a:gd name="T44" fmla="*/ 87 w 101"/>
                <a:gd name="T45" fmla="*/ 9 h 120"/>
                <a:gd name="T46" fmla="*/ 88 w 101"/>
                <a:gd name="T47" fmla="*/ 22 h 120"/>
                <a:gd name="T48" fmla="*/ 84 w 101"/>
                <a:gd name="T49" fmla="*/ 36 h 120"/>
                <a:gd name="T50" fmla="*/ 91 w 101"/>
                <a:gd name="T51" fmla="*/ 39 h 120"/>
                <a:gd name="T52" fmla="*/ 94 w 101"/>
                <a:gd name="T53" fmla="*/ 27 h 120"/>
                <a:gd name="T54" fmla="*/ 99 w 101"/>
                <a:gd name="T55" fmla="*/ 27 h 120"/>
                <a:gd name="T56" fmla="*/ 97 w 101"/>
                <a:gd name="T57" fmla="*/ 43 h 120"/>
                <a:gd name="T58" fmla="*/ 92 w 101"/>
                <a:gd name="T59" fmla="*/ 47 h 120"/>
                <a:gd name="T60" fmla="*/ 83 w 101"/>
                <a:gd name="T61" fmla="*/ 52 h 120"/>
                <a:gd name="T62" fmla="*/ 76 w 101"/>
                <a:gd name="T63" fmla="*/ 65 h 120"/>
                <a:gd name="T64" fmla="*/ 77 w 101"/>
                <a:gd name="T65" fmla="*/ 76 h 120"/>
                <a:gd name="T66" fmla="*/ 75 w 101"/>
                <a:gd name="T67" fmla="*/ 87 h 120"/>
                <a:gd name="T68" fmla="*/ 73 w 101"/>
                <a:gd name="T69" fmla="*/ 94 h 120"/>
                <a:gd name="T70" fmla="*/ 72 w 101"/>
                <a:gd name="T71" fmla="*/ 101 h 120"/>
                <a:gd name="T72" fmla="*/ 72 w 101"/>
                <a:gd name="T73" fmla="*/ 113 h 120"/>
                <a:gd name="T74" fmla="*/ 64 w 101"/>
                <a:gd name="T75" fmla="*/ 120 h 120"/>
                <a:gd name="T76" fmla="*/ 59 w 101"/>
                <a:gd name="T77" fmla="*/ 114 h 120"/>
                <a:gd name="T78" fmla="*/ 62 w 101"/>
                <a:gd name="T79" fmla="*/ 97 h 120"/>
                <a:gd name="T80" fmla="*/ 64 w 101"/>
                <a:gd name="T81" fmla="*/ 88 h 120"/>
                <a:gd name="T82" fmla="*/ 67 w 101"/>
                <a:gd name="T83" fmla="*/ 75 h 120"/>
                <a:gd name="T84" fmla="*/ 69 w 101"/>
                <a:gd name="T85" fmla="*/ 60 h 120"/>
                <a:gd name="T86" fmla="*/ 57 w 101"/>
                <a:gd name="T87" fmla="*/ 68 h 120"/>
                <a:gd name="T88" fmla="*/ 53 w 101"/>
                <a:gd name="T89" fmla="*/ 64 h 120"/>
                <a:gd name="T90" fmla="*/ 65 w 101"/>
                <a:gd name="T91" fmla="*/ 55 h 120"/>
                <a:gd name="T92" fmla="*/ 57 w 101"/>
                <a:gd name="T93" fmla="*/ 45 h 120"/>
                <a:gd name="T94" fmla="*/ 58 w 101"/>
                <a:gd name="T95" fmla="*/ 33 h 120"/>
                <a:gd name="T96" fmla="*/ 64 w 101"/>
                <a:gd name="T97" fmla="*/ 25 h 120"/>
                <a:gd name="T98" fmla="*/ 61 w 101"/>
                <a:gd name="T99" fmla="*/ 38 h 120"/>
                <a:gd name="T100" fmla="*/ 73 w 101"/>
                <a:gd name="T101" fmla="*/ 41 h 120"/>
                <a:gd name="T102" fmla="*/ 79 w 101"/>
                <a:gd name="T103" fmla="*/ 24 h 120"/>
                <a:gd name="T104" fmla="*/ 81 w 101"/>
                <a:gd name="T105" fmla="*/ 15 h 120"/>
                <a:gd name="T106" fmla="*/ 56 w 101"/>
                <a:gd name="T107" fmla="*/ 0 h 120"/>
                <a:gd name="T108" fmla="*/ 55 w 101"/>
                <a:gd name="T109" fmla="*/ 11 h 120"/>
                <a:gd name="T110" fmla="*/ 46 w 101"/>
                <a:gd name="T111" fmla="*/ 18 h 120"/>
                <a:gd name="T112" fmla="*/ 36 w 101"/>
                <a:gd name="T113" fmla="*/ 22 h 120"/>
                <a:gd name="T114" fmla="*/ 27 w 101"/>
                <a:gd name="T115" fmla="*/ 27 h 120"/>
                <a:gd name="T116" fmla="*/ 25 w 101"/>
                <a:gd name="T117" fmla="*/ 26 h 120"/>
                <a:gd name="T118" fmla="*/ 36 w 101"/>
                <a:gd name="T119" fmla="*/ 15 h 120"/>
                <a:gd name="T120" fmla="*/ 46 w 101"/>
                <a:gd name="T121" fmla="*/ 8 h 120"/>
                <a:gd name="T122" fmla="*/ 54 w 101"/>
                <a:gd name="T123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120">
                  <a:moveTo>
                    <a:pt x="70" y="50"/>
                  </a:moveTo>
                  <a:cubicBezTo>
                    <a:pt x="70" y="50"/>
                    <a:pt x="68" y="51"/>
                    <a:pt x="68" y="51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3"/>
                    <a:pt x="67" y="54"/>
                    <a:pt x="67" y="54"/>
                  </a:cubicBezTo>
                  <a:cubicBezTo>
                    <a:pt x="67" y="54"/>
                    <a:pt x="67" y="53"/>
                    <a:pt x="67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2"/>
                    <a:pt x="71" y="51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0" y="50"/>
                    <a:pt x="70" y="50"/>
                  </a:cubicBezTo>
                  <a:close/>
                  <a:moveTo>
                    <a:pt x="47" y="25"/>
                  </a:moveTo>
                  <a:cubicBezTo>
                    <a:pt x="47" y="25"/>
                    <a:pt x="48" y="26"/>
                    <a:pt x="48" y="26"/>
                  </a:cubicBezTo>
                  <a:cubicBezTo>
                    <a:pt x="49" y="26"/>
                    <a:pt x="49" y="27"/>
                    <a:pt x="49" y="27"/>
                  </a:cubicBezTo>
                  <a:cubicBezTo>
                    <a:pt x="49" y="27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3"/>
                    <a:pt x="49" y="33"/>
                    <a:pt x="48" y="34"/>
                  </a:cubicBezTo>
                  <a:cubicBezTo>
                    <a:pt x="48" y="35"/>
                    <a:pt x="47" y="35"/>
                    <a:pt x="47" y="35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5" y="36"/>
                    <a:pt x="45" y="36"/>
                    <a:pt x="44" y="36"/>
                  </a:cubicBezTo>
                  <a:cubicBezTo>
                    <a:pt x="44" y="36"/>
                    <a:pt x="43" y="36"/>
                    <a:pt x="42" y="36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1" y="36"/>
                    <a:pt x="40" y="37"/>
                    <a:pt x="40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8" y="38"/>
                    <a:pt x="38" y="38"/>
                  </a:cubicBezTo>
                  <a:cubicBezTo>
                    <a:pt x="38" y="38"/>
                    <a:pt x="38" y="38"/>
                    <a:pt x="37" y="39"/>
                  </a:cubicBezTo>
                  <a:cubicBezTo>
                    <a:pt x="37" y="39"/>
                    <a:pt x="37" y="39"/>
                    <a:pt x="37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1"/>
                    <a:pt x="36" y="41"/>
                  </a:cubicBezTo>
                  <a:cubicBezTo>
                    <a:pt x="35" y="42"/>
                    <a:pt x="35" y="42"/>
                    <a:pt x="35" y="43"/>
                  </a:cubicBezTo>
                  <a:cubicBezTo>
                    <a:pt x="34" y="44"/>
                    <a:pt x="34" y="45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2" y="49"/>
                    <a:pt x="32" y="50"/>
                    <a:pt x="32" y="51"/>
                  </a:cubicBezTo>
                  <a:cubicBezTo>
                    <a:pt x="31" y="53"/>
                    <a:pt x="31" y="54"/>
                    <a:pt x="31" y="56"/>
                  </a:cubicBezTo>
                  <a:cubicBezTo>
                    <a:pt x="31" y="56"/>
                    <a:pt x="31" y="57"/>
                    <a:pt x="30" y="57"/>
                  </a:cubicBezTo>
                  <a:cubicBezTo>
                    <a:pt x="30" y="57"/>
                    <a:pt x="30" y="58"/>
                    <a:pt x="30" y="57"/>
                  </a:cubicBezTo>
                  <a:cubicBezTo>
                    <a:pt x="30" y="59"/>
                    <a:pt x="29" y="59"/>
                    <a:pt x="29" y="60"/>
                  </a:cubicBezTo>
                  <a:cubicBezTo>
                    <a:pt x="29" y="60"/>
                    <a:pt x="29" y="61"/>
                    <a:pt x="29" y="61"/>
                  </a:cubicBezTo>
                  <a:cubicBezTo>
                    <a:pt x="29" y="63"/>
                    <a:pt x="29" y="65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7" y="69"/>
                    <a:pt x="27" y="69"/>
                  </a:cubicBezTo>
                  <a:cubicBezTo>
                    <a:pt x="27" y="69"/>
                    <a:pt x="27" y="70"/>
                    <a:pt x="27" y="70"/>
                  </a:cubicBezTo>
                  <a:cubicBezTo>
                    <a:pt x="27" y="72"/>
                    <a:pt x="27" y="74"/>
                    <a:pt x="26" y="77"/>
                  </a:cubicBezTo>
                  <a:cubicBezTo>
                    <a:pt x="26" y="78"/>
                    <a:pt x="25" y="79"/>
                    <a:pt x="25" y="79"/>
                  </a:cubicBezTo>
                  <a:cubicBezTo>
                    <a:pt x="24" y="82"/>
                    <a:pt x="24" y="84"/>
                    <a:pt x="23" y="86"/>
                  </a:cubicBezTo>
                  <a:cubicBezTo>
                    <a:pt x="23" y="87"/>
                    <a:pt x="23" y="88"/>
                    <a:pt x="23" y="89"/>
                  </a:cubicBezTo>
                  <a:cubicBezTo>
                    <a:pt x="23" y="90"/>
                    <a:pt x="22" y="91"/>
                    <a:pt x="2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2" y="93"/>
                    <a:pt x="23" y="94"/>
                    <a:pt x="23" y="94"/>
                  </a:cubicBezTo>
                  <a:cubicBezTo>
                    <a:pt x="22" y="95"/>
                    <a:pt x="21" y="96"/>
                    <a:pt x="21" y="96"/>
                  </a:cubicBezTo>
                  <a:cubicBezTo>
                    <a:pt x="21" y="97"/>
                    <a:pt x="21" y="97"/>
                    <a:pt x="21" y="98"/>
                  </a:cubicBezTo>
                  <a:cubicBezTo>
                    <a:pt x="20" y="98"/>
                    <a:pt x="19" y="99"/>
                    <a:pt x="18" y="99"/>
                  </a:cubicBezTo>
                  <a:cubicBezTo>
                    <a:pt x="18" y="99"/>
                    <a:pt x="17" y="99"/>
                    <a:pt x="16" y="99"/>
                  </a:cubicBezTo>
                  <a:cubicBezTo>
                    <a:pt x="15" y="98"/>
                    <a:pt x="14" y="99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3" y="98"/>
                    <a:pt x="13" y="97"/>
                    <a:pt x="13" y="97"/>
                  </a:cubicBezTo>
                  <a:cubicBezTo>
                    <a:pt x="13" y="96"/>
                    <a:pt x="14" y="95"/>
                    <a:pt x="15" y="94"/>
                  </a:cubicBezTo>
                  <a:cubicBezTo>
                    <a:pt x="15" y="93"/>
                    <a:pt x="15" y="92"/>
                    <a:pt x="15" y="91"/>
                  </a:cubicBezTo>
                  <a:cubicBezTo>
                    <a:pt x="15" y="90"/>
                    <a:pt x="16" y="90"/>
                    <a:pt x="16" y="89"/>
                  </a:cubicBezTo>
                  <a:cubicBezTo>
                    <a:pt x="16" y="87"/>
                    <a:pt x="17" y="85"/>
                    <a:pt x="17" y="83"/>
                  </a:cubicBezTo>
                  <a:cubicBezTo>
                    <a:pt x="17" y="83"/>
                    <a:pt x="17" y="81"/>
                    <a:pt x="18" y="81"/>
                  </a:cubicBezTo>
                  <a:cubicBezTo>
                    <a:pt x="17" y="80"/>
                    <a:pt x="18" y="78"/>
                    <a:pt x="18" y="77"/>
                  </a:cubicBezTo>
                  <a:cubicBezTo>
                    <a:pt x="19" y="77"/>
                    <a:pt x="19" y="76"/>
                    <a:pt x="19" y="76"/>
                  </a:cubicBezTo>
                  <a:cubicBezTo>
                    <a:pt x="20" y="74"/>
                    <a:pt x="20" y="71"/>
                    <a:pt x="21" y="69"/>
                  </a:cubicBezTo>
                  <a:cubicBezTo>
                    <a:pt x="21" y="69"/>
                    <a:pt x="21" y="68"/>
                    <a:pt x="21" y="68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22" y="65"/>
                    <a:pt x="22" y="65"/>
                    <a:pt x="23" y="64"/>
                  </a:cubicBezTo>
                  <a:cubicBezTo>
                    <a:pt x="23" y="64"/>
                    <a:pt x="23" y="63"/>
                    <a:pt x="23" y="63"/>
                  </a:cubicBezTo>
                  <a:cubicBezTo>
                    <a:pt x="23" y="62"/>
                    <a:pt x="23" y="62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4" y="60"/>
                    <a:pt x="24" y="59"/>
                    <a:pt x="24" y="58"/>
                  </a:cubicBezTo>
                  <a:cubicBezTo>
                    <a:pt x="24" y="58"/>
                    <a:pt x="24" y="58"/>
                    <a:pt x="24" y="57"/>
                  </a:cubicBezTo>
                  <a:cubicBezTo>
                    <a:pt x="24" y="56"/>
                    <a:pt x="24" y="57"/>
                    <a:pt x="23" y="57"/>
                  </a:cubicBezTo>
                  <a:cubicBezTo>
                    <a:pt x="22" y="57"/>
                    <a:pt x="21" y="59"/>
                    <a:pt x="20" y="59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1"/>
                    <a:pt x="19" y="61"/>
                    <a:pt x="19" y="61"/>
                  </a:cubicBezTo>
                  <a:cubicBezTo>
                    <a:pt x="19" y="62"/>
                    <a:pt x="19" y="62"/>
                    <a:pt x="19" y="63"/>
                  </a:cubicBezTo>
                  <a:cubicBezTo>
                    <a:pt x="19" y="63"/>
                    <a:pt x="18" y="64"/>
                    <a:pt x="18" y="64"/>
                  </a:cubicBezTo>
                  <a:cubicBezTo>
                    <a:pt x="18" y="65"/>
                    <a:pt x="17" y="65"/>
                    <a:pt x="17" y="66"/>
                  </a:cubicBezTo>
                  <a:cubicBezTo>
                    <a:pt x="17" y="66"/>
                    <a:pt x="17" y="68"/>
                    <a:pt x="17" y="68"/>
                  </a:cubicBezTo>
                  <a:cubicBezTo>
                    <a:pt x="16" y="69"/>
                    <a:pt x="16" y="70"/>
                    <a:pt x="15" y="71"/>
                  </a:cubicBezTo>
                  <a:cubicBezTo>
                    <a:pt x="15" y="72"/>
                    <a:pt x="15" y="74"/>
                    <a:pt x="15" y="75"/>
                  </a:cubicBezTo>
                  <a:cubicBezTo>
                    <a:pt x="14" y="76"/>
                    <a:pt x="15" y="76"/>
                    <a:pt x="14" y="76"/>
                  </a:cubicBezTo>
                  <a:cubicBezTo>
                    <a:pt x="14" y="76"/>
                    <a:pt x="14" y="76"/>
                    <a:pt x="13" y="77"/>
                  </a:cubicBezTo>
                  <a:cubicBezTo>
                    <a:pt x="13" y="77"/>
                    <a:pt x="12" y="78"/>
                    <a:pt x="11" y="78"/>
                  </a:cubicBezTo>
                  <a:cubicBezTo>
                    <a:pt x="10" y="79"/>
                    <a:pt x="9" y="80"/>
                    <a:pt x="8" y="80"/>
                  </a:cubicBezTo>
                  <a:cubicBezTo>
                    <a:pt x="7" y="80"/>
                    <a:pt x="5" y="80"/>
                    <a:pt x="5" y="80"/>
                  </a:cubicBezTo>
                  <a:cubicBezTo>
                    <a:pt x="4" y="79"/>
                    <a:pt x="3" y="78"/>
                    <a:pt x="3" y="77"/>
                  </a:cubicBezTo>
                  <a:cubicBezTo>
                    <a:pt x="2" y="76"/>
                    <a:pt x="1" y="75"/>
                    <a:pt x="1" y="74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71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3" y="65"/>
                    <a:pt x="4" y="65"/>
                  </a:cubicBezTo>
                  <a:cubicBezTo>
                    <a:pt x="4" y="65"/>
                    <a:pt x="5" y="65"/>
                    <a:pt x="5" y="65"/>
                  </a:cubicBezTo>
                  <a:cubicBezTo>
                    <a:pt x="6" y="65"/>
                    <a:pt x="6" y="64"/>
                    <a:pt x="6" y="64"/>
                  </a:cubicBezTo>
                  <a:cubicBezTo>
                    <a:pt x="8" y="64"/>
                    <a:pt x="9" y="64"/>
                    <a:pt x="10" y="63"/>
                  </a:cubicBezTo>
                  <a:cubicBezTo>
                    <a:pt x="11" y="62"/>
                    <a:pt x="11" y="62"/>
                    <a:pt x="12" y="62"/>
                  </a:cubicBezTo>
                  <a:cubicBezTo>
                    <a:pt x="12" y="61"/>
                    <a:pt x="13" y="61"/>
                    <a:pt x="14" y="61"/>
                  </a:cubicBezTo>
                  <a:cubicBezTo>
                    <a:pt x="14" y="60"/>
                    <a:pt x="15" y="60"/>
                    <a:pt x="15" y="60"/>
                  </a:cubicBezTo>
                  <a:cubicBezTo>
                    <a:pt x="16" y="59"/>
                    <a:pt x="17" y="59"/>
                    <a:pt x="17" y="58"/>
                  </a:cubicBezTo>
                  <a:cubicBezTo>
                    <a:pt x="19" y="57"/>
                    <a:pt x="20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5"/>
                    <a:pt x="23" y="55"/>
                    <a:pt x="23" y="54"/>
                  </a:cubicBezTo>
                  <a:cubicBezTo>
                    <a:pt x="24" y="54"/>
                    <a:pt x="25" y="53"/>
                    <a:pt x="25" y="52"/>
                  </a:cubicBezTo>
                  <a:cubicBezTo>
                    <a:pt x="26" y="52"/>
                    <a:pt x="26" y="51"/>
                    <a:pt x="27" y="51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7" y="49"/>
                    <a:pt x="28" y="48"/>
                  </a:cubicBezTo>
                  <a:cubicBezTo>
                    <a:pt x="28" y="47"/>
                    <a:pt x="28" y="46"/>
                    <a:pt x="28" y="45"/>
                  </a:cubicBezTo>
                  <a:cubicBezTo>
                    <a:pt x="28" y="45"/>
                    <a:pt x="29" y="44"/>
                    <a:pt x="29" y="44"/>
                  </a:cubicBezTo>
                  <a:cubicBezTo>
                    <a:pt x="29" y="43"/>
                    <a:pt x="30" y="40"/>
                    <a:pt x="30" y="40"/>
                  </a:cubicBezTo>
                  <a:cubicBezTo>
                    <a:pt x="30" y="40"/>
                    <a:pt x="29" y="40"/>
                    <a:pt x="29" y="40"/>
                  </a:cubicBezTo>
                  <a:cubicBezTo>
                    <a:pt x="28" y="40"/>
                    <a:pt x="27" y="41"/>
                    <a:pt x="25" y="41"/>
                  </a:cubicBezTo>
                  <a:cubicBezTo>
                    <a:pt x="25" y="41"/>
                    <a:pt x="24" y="40"/>
                    <a:pt x="24" y="41"/>
                  </a:cubicBezTo>
                  <a:cubicBezTo>
                    <a:pt x="24" y="41"/>
                    <a:pt x="22" y="42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9" y="40"/>
                    <a:pt x="18" y="39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2" y="36"/>
                    <a:pt x="23" y="35"/>
                    <a:pt x="24" y="35"/>
                  </a:cubicBezTo>
                  <a:cubicBezTo>
                    <a:pt x="24" y="35"/>
                    <a:pt x="25" y="34"/>
                    <a:pt x="25" y="34"/>
                  </a:cubicBezTo>
                  <a:cubicBezTo>
                    <a:pt x="26" y="34"/>
                    <a:pt x="27" y="34"/>
                    <a:pt x="27" y="33"/>
                  </a:cubicBezTo>
                  <a:cubicBezTo>
                    <a:pt x="28" y="33"/>
                    <a:pt x="29" y="32"/>
                    <a:pt x="29" y="32"/>
                  </a:cubicBezTo>
                  <a:cubicBezTo>
                    <a:pt x="30" y="32"/>
                    <a:pt x="31" y="32"/>
                    <a:pt x="31" y="31"/>
                  </a:cubicBezTo>
                  <a:cubicBezTo>
                    <a:pt x="32" y="31"/>
                    <a:pt x="32" y="31"/>
                    <a:pt x="33" y="31"/>
                  </a:cubicBezTo>
                  <a:cubicBezTo>
                    <a:pt x="33" y="31"/>
                    <a:pt x="34" y="30"/>
                    <a:pt x="35" y="30"/>
                  </a:cubicBezTo>
                  <a:cubicBezTo>
                    <a:pt x="36" y="28"/>
                    <a:pt x="36" y="26"/>
                    <a:pt x="38" y="26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1" y="28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5" y="25"/>
                    <a:pt x="47" y="25"/>
                  </a:cubicBezTo>
                  <a:close/>
                  <a:moveTo>
                    <a:pt x="87" y="9"/>
                  </a:moveTo>
                  <a:cubicBezTo>
                    <a:pt x="88" y="9"/>
                    <a:pt x="90" y="10"/>
                    <a:pt x="90" y="1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3"/>
                    <a:pt x="90" y="13"/>
                    <a:pt x="91" y="13"/>
                  </a:cubicBezTo>
                  <a:cubicBezTo>
                    <a:pt x="91" y="15"/>
                    <a:pt x="90" y="17"/>
                    <a:pt x="90" y="18"/>
                  </a:cubicBezTo>
                  <a:cubicBezTo>
                    <a:pt x="90" y="18"/>
                    <a:pt x="89" y="19"/>
                    <a:pt x="89" y="19"/>
                  </a:cubicBezTo>
                  <a:cubicBezTo>
                    <a:pt x="89" y="20"/>
                    <a:pt x="88" y="21"/>
                    <a:pt x="88" y="22"/>
                  </a:cubicBezTo>
                  <a:cubicBezTo>
                    <a:pt x="88" y="22"/>
                    <a:pt x="87" y="23"/>
                    <a:pt x="87" y="23"/>
                  </a:cubicBezTo>
                  <a:cubicBezTo>
                    <a:pt x="87" y="25"/>
                    <a:pt x="87" y="26"/>
                    <a:pt x="86" y="27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5" y="29"/>
                    <a:pt x="85" y="29"/>
                    <a:pt x="85" y="30"/>
                  </a:cubicBezTo>
                  <a:cubicBezTo>
                    <a:pt x="85" y="31"/>
                    <a:pt x="85" y="31"/>
                    <a:pt x="85" y="32"/>
                  </a:cubicBezTo>
                  <a:cubicBezTo>
                    <a:pt x="84" y="33"/>
                    <a:pt x="84" y="35"/>
                    <a:pt x="84" y="36"/>
                  </a:cubicBezTo>
                  <a:cubicBezTo>
                    <a:pt x="83" y="38"/>
                    <a:pt x="83" y="39"/>
                    <a:pt x="83" y="41"/>
                  </a:cubicBezTo>
                  <a:cubicBezTo>
                    <a:pt x="83" y="41"/>
                    <a:pt x="82" y="41"/>
                    <a:pt x="82" y="42"/>
                  </a:cubicBezTo>
                  <a:cubicBezTo>
                    <a:pt x="81" y="43"/>
                    <a:pt x="81" y="45"/>
                    <a:pt x="83" y="45"/>
                  </a:cubicBezTo>
                  <a:cubicBezTo>
                    <a:pt x="84" y="44"/>
                    <a:pt x="85" y="44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7" y="42"/>
                    <a:pt x="91" y="40"/>
                    <a:pt x="91" y="39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3" y="37"/>
                    <a:pt x="93" y="36"/>
                    <a:pt x="93" y="35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4" y="32"/>
                    <a:pt x="94" y="32"/>
                    <a:pt x="94" y="31"/>
                  </a:cubicBezTo>
                  <a:cubicBezTo>
                    <a:pt x="94" y="31"/>
                    <a:pt x="94" y="30"/>
                    <a:pt x="94" y="30"/>
                  </a:cubicBezTo>
                  <a:cubicBezTo>
                    <a:pt x="94" y="29"/>
                    <a:pt x="94" y="28"/>
                    <a:pt x="94" y="27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4" y="23"/>
                    <a:pt x="95" y="23"/>
                    <a:pt x="96" y="23"/>
                  </a:cubicBezTo>
                  <a:cubicBezTo>
                    <a:pt x="96" y="23"/>
                    <a:pt x="97" y="24"/>
                    <a:pt x="98" y="24"/>
                  </a:cubicBezTo>
                  <a:cubicBezTo>
                    <a:pt x="98" y="24"/>
                    <a:pt x="99" y="25"/>
                    <a:pt x="99" y="26"/>
                  </a:cubicBezTo>
                  <a:cubicBezTo>
                    <a:pt x="99" y="26"/>
                    <a:pt x="99" y="27"/>
                    <a:pt x="99" y="27"/>
                  </a:cubicBezTo>
                  <a:cubicBezTo>
                    <a:pt x="100" y="28"/>
                    <a:pt x="101" y="29"/>
                    <a:pt x="101" y="29"/>
                  </a:cubicBezTo>
                  <a:cubicBezTo>
                    <a:pt x="101" y="30"/>
                    <a:pt x="100" y="31"/>
                    <a:pt x="100" y="32"/>
                  </a:cubicBezTo>
                  <a:cubicBezTo>
                    <a:pt x="100" y="34"/>
                    <a:pt x="99" y="35"/>
                    <a:pt x="99" y="37"/>
                  </a:cubicBezTo>
                  <a:cubicBezTo>
                    <a:pt x="99" y="38"/>
                    <a:pt x="99" y="39"/>
                    <a:pt x="99" y="39"/>
                  </a:cubicBezTo>
                  <a:cubicBezTo>
                    <a:pt x="99" y="40"/>
                    <a:pt x="98" y="40"/>
                    <a:pt x="97" y="41"/>
                  </a:cubicBezTo>
                  <a:cubicBezTo>
                    <a:pt x="97" y="41"/>
                    <a:pt x="97" y="42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6" y="43"/>
                    <a:pt x="96" y="43"/>
                  </a:cubicBezTo>
                  <a:cubicBezTo>
                    <a:pt x="96" y="44"/>
                    <a:pt x="96" y="44"/>
                    <a:pt x="95" y="44"/>
                  </a:cubicBezTo>
                  <a:cubicBezTo>
                    <a:pt x="95" y="44"/>
                    <a:pt x="95" y="45"/>
                    <a:pt x="94" y="45"/>
                  </a:cubicBezTo>
                  <a:cubicBezTo>
                    <a:pt x="94" y="45"/>
                    <a:pt x="94" y="45"/>
                    <a:pt x="93" y="45"/>
                  </a:cubicBezTo>
                  <a:cubicBezTo>
                    <a:pt x="93" y="46"/>
                    <a:pt x="93" y="46"/>
                    <a:pt x="92" y="47"/>
                  </a:cubicBezTo>
                  <a:cubicBezTo>
                    <a:pt x="92" y="47"/>
                    <a:pt x="91" y="47"/>
                    <a:pt x="90" y="48"/>
                  </a:cubicBezTo>
                  <a:cubicBezTo>
                    <a:pt x="90" y="48"/>
                    <a:pt x="89" y="48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88" y="49"/>
                    <a:pt x="88" y="49"/>
                    <a:pt x="87" y="49"/>
                  </a:cubicBezTo>
                  <a:cubicBezTo>
                    <a:pt x="87" y="49"/>
                    <a:pt x="87" y="50"/>
                    <a:pt x="86" y="50"/>
                  </a:cubicBezTo>
                  <a:cubicBezTo>
                    <a:pt x="85" y="50"/>
                    <a:pt x="84" y="51"/>
                    <a:pt x="83" y="52"/>
                  </a:cubicBezTo>
                  <a:cubicBezTo>
                    <a:pt x="83" y="52"/>
                    <a:pt x="82" y="52"/>
                    <a:pt x="82" y="53"/>
                  </a:cubicBezTo>
                  <a:cubicBezTo>
                    <a:pt x="81" y="53"/>
                    <a:pt x="81" y="53"/>
                    <a:pt x="81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5"/>
                    <a:pt x="79" y="56"/>
                    <a:pt x="79" y="56"/>
                  </a:cubicBezTo>
                  <a:cubicBezTo>
                    <a:pt x="78" y="58"/>
                    <a:pt x="78" y="61"/>
                    <a:pt x="78" y="63"/>
                  </a:cubicBezTo>
                  <a:cubicBezTo>
                    <a:pt x="77" y="64"/>
                    <a:pt x="76" y="64"/>
                    <a:pt x="76" y="65"/>
                  </a:cubicBezTo>
                  <a:cubicBezTo>
                    <a:pt x="76" y="66"/>
                    <a:pt x="77" y="67"/>
                    <a:pt x="77" y="67"/>
                  </a:cubicBezTo>
                  <a:cubicBezTo>
                    <a:pt x="77" y="68"/>
                    <a:pt x="76" y="69"/>
                    <a:pt x="76" y="70"/>
                  </a:cubicBezTo>
                  <a:cubicBezTo>
                    <a:pt x="77" y="70"/>
                    <a:pt x="77" y="70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8" y="74"/>
                    <a:pt x="77" y="76"/>
                    <a:pt x="77" y="76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9"/>
                    <a:pt x="75" y="79"/>
                    <a:pt x="74" y="80"/>
                  </a:cubicBezTo>
                  <a:cubicBezTo>
                    <a:pt x="73" y="81"/>
                    <a:pt x="73" y="82"/>
                    <a:pt x="74" y="83"/>
                  </a:cubicBezTo>
                  <a:cubicBezTo>
                    <a:pt x="74" y="83"/>
                    <a:pt x="74" y="83"/>
                    <a:pt x="74" y="84"/>
                  </a:cubicBezTo>
                  <a:cubicBezTo>
                    <a:pt x="73" y="84"/>
                    <a:pt x="73" y="85"/>
                    <a:pt x="73" y="85"/>
                  </a:cubicBezTo>
                  <a:cubicBezTo>
                    <a:pt x="73" y="87"/>
                    <a:pt x="75" y="86"/>
                    <a:pt x="75" y="87"/>
                  </a:cubicBezTo>
                  <a:cubicBezTo>
                    <a:pt x="75" y="88"/>
                    <a:pt x="75" y="88"/>
                    <a:pt x="75" y="89"/>
                  </a:cubicBezTo>
                  <a:cubicBezTo>
                    <a:pt x="75" y="89"/>
                    <a:pt x="74" y="90"/>
                    <a:pt x="74" y="90"/>
                  </a:cubicBezTo>
                  <a:cubicBezTo>
                    <a:pt x="74" y="91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92"/>
                    <a:pt x="72" y="92"/>
                    <a:pt x="72" y="93"/>
                  </a:cubicBezTo>
                  <a:cubicBezTo>
                    <a:pt x="72" y="94"/>
                    <a:pt x="72" y="94"/>
                    <a:pt x="73" y="94"/>
                  </a:cubicBezTo>
                  <a:cubicBezTo>
                    <a:pt x="73" y="93"/>
                    <a:pt x="74" y="91"/>
                    <a:pt x="75" y="9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93"/>
                    <a:pt x="75" y="94"/>
                    <a:pt x="74" y="94"/>
                  </a:cubicBezTo>
                  <a:cubicBezTo>
                    <a:pt x="74" y="96"/>
                    <a:pt x="74" y="97"/>
                    <a:pt x="74" y="98"/>
                  </a:cubicBezTo>
                  <a:cubicBezTo>
                    <a:pt x="73" y="99"/>
                    <a:pt x="73" y="99"/>
                    <a:pt x="73" y="100"/>
                  </a:cubicBezTo>
                  <a:cubicBezTo>
                    <a:pt x="72" y="100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2" y="104"/>
                    <a:pt x="72" y="105"/>
                  </a:cubicBezTo>
                  <a:cubicBezTo>
                    <a:pt x="72" y="105"/>
                    <a:pt x="73" y="106"/>
                    <a:pt x="73" y="107"/>
                  </a:cubicBezTo>
                  <a:cubicBezTo>
                    <a:pt x="73" y="107"/>
                    <a:pt x="73" y="108"/>
                    <a:pt x="72" y="109"/>
                  </a:cubicBezTo>
                  <a:cubicBezTo>
                    <a:pt x="72" y="110"/>
                    <a:pt x="72" y="110"/>
                    <a:pt x="72" y="111"/>
                  </a:cubicBezTo>
                  <a:cubicBezTo>
                    <a:pt x="72" y="112"/>
                    <a:pt x="72" y="113"/>
                    <a:pt x="72" y="113"/>
                  </a:cubicBezTo>
                  <a:cubicBezTo>
                    <a:pt x="72" y="114"/>
                    <a:pt x="72" y="114"/>
                    <a:pt x="72" y="115"/>
                  </a:cubicBezTo>
                  <a:cubicBezTo>
                    <a:pt x="72" y="115"/>
                    <a:pt x="72" y="115"/>
                    <a:pt x="71" y="116"/>
                  </a:cubicBezTo>
                  <a:cubicBezTo>
                    <a:pt x="71" y="116"/>
                    <a:pt x="71" y="117"/>
                    <a:pt x="70" y="117"/>
                  </a:cubicBezTo>
                  <a:cubicBezTo>
                    <a:pt x="70" y="118"/>
                    <a:pt x="69" y="118"/>
                    <a:pt x="68" y="118"/>
                  </a:cubicBezTo>
                  <a:cubicBezTo>
                    <a:pt x="68" y="118"/>
                    <a:pt x="67" y="119"/>
                    <a:pt x="67" y="119"/>
                  </a:cubicBezTo>
                  <a:cubicBezTo>
                    <a:pt x="66" y="119"/>
                    <a:pt x="65" y="120"/>
                    <a:pt x="64" y="120"/>
                  </a:cubicBezTo>
                  <a:cubicBezTo>
                    <a:pt x="64" y="120"/>
                    <a:pt x="63" y="120"/>
                    <a:pt x="62" y="120"/>
                  </a:cubicBezTo>
                  <a:cubicBezTo>
                    <a:pt x="61" y="120"/>
                    <a:pt x="59" y="119"/>
                    <a:pt x="59" y="119"/>
                  </a:cubicBezTo>
                  <a:cubicBezTo>
                    <a:pt x="58" y="118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6"/>
                  </a:cubicBezTo>
                  <a:cubicBezTo>
                    <a:pt x="59" y="116"/>
                    <a:pt x="59" y="115"/>
                    <a:pt x="59" y="114"/>
                  </a:cubicBezTo>
                  <a:cubicBezTo>
                    <a:pt x="60" y="114"/>
                    <a:pt x="60" y="113"/>
                    <a:pt x="60" y="113"/>
                  </a:cubicBezTo>
                  <a:cubicBezTo>
                    <a:pt x="60" y="112"/>
                    <a:pt x="60" y="111"/>
                    <a:pt x="60" y="110"/>
                  </a:cubicBezTo>
                  <a:cubicBezTo>
                    <a:pt x="60" y="108"/>
                    <a:pt x="61" y="105"/>
                    <a:pt x="61" y="102"/>
                  </a:cubicBezTo>
                  <a:cubicBezTo>
                    <a:pt x="62" y="102"/>
                    <a:pt x="61" y="101"/>
                    <a:pt x="61" y="101"/>
                  </a:cubicBezTo>
                  <a:cubicBezTo>
                    <a:pt x="61" y="100"/>
                    <a:pt x="61" y="99"/>
                    <a:pt x="62" y="98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3" y="96"/>
                    <a:pt x="63" y="95"/>
                  </a:cubicBezTo>
                  <a:cubicBezTo>
                    <a:pt x="63" y="95"/>
                    <a:pt x="63" y="94"/>
                    <a:pt x="63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3" y="92"/>
                    <a:pt x="63" y="92"/>
                    <a:pt x="63" y="91"/>
                  </a:cubicBezTo>
                  <a:cubicBezTo>
                    <a:pt x="63" y="90"/>
                    <a:pt x="63" y="90"/>
                    <a:pt x="64" y="89"/>
                  </a:cubicBezTo>
                  <a:cubicBezTo>
                    <a:pt x="64" y="89"/>
                    <a:pt x="64" y="88"/>
                    <a:pt x="64" y="88"/>
                  </a:cubicBezTo>
                  <a:cubicBezTo>
                    <a:pt x="64" y="87"/>
                    <a:pt x="64" y="87"/>
                    <a:pt x="65" y="86"/>
                  </a:cubicBezTo>
                  <a:cubicBezTo>
                    <a:pt x="65" y="86"/>
                    <a:pt x="65" y="85"/>
                    <a:pt x="65" y="84"/>
                  </a:cubicBezTo>
                  <a:cubicBezTo>
                    <a:pt x="65" y="84"/>
                    <a:pt x="65" y="84"/>
                    <a:pt x="65" y="83"/>
                  </a:cubicBezTo>
                  <a:cubicBezTo>
                    <a:pt x="66" y="82"/>
                    <a:pt x="65" y="81"/>
                    <a:pt x="66" y="80"/>
                  </a:cubicBezTo>
                  <a:cubicBezTo>
                    <a:pt x="66" y="79"/>
                    <a:pt x="66" y="79"/>
                    <a:pt x="67" y="78"/>
                  </a:cubicBezTo>
                  <a:cubicBezTo>
                    <a:pt x="67" y="77"/>
                    <a:pt x="67" y="76"/>
                    <a:pt x="67" y="75"/>
                  </a:cubicBezTo>
                  <a:cubicBezTo>
                    <a:pt x="67" y="74"/>
                    <a:pt x="68" y="74"/>
                    <a:pt x="68" y="73"/>
                  </a:cubicBezTo>
                  <a:cubicBezTo>
                    <a:pt x="68" y="72"/>
                    <a:pt x="68" y="72"/>
                    <a:pt x="67" y="71"/>
                  </a:cubicBezTo>
                  <a:cubicBezTo>
                    <a:pt x="68" y="70"/>
                    <a:pt x="68" y="68"/>
                    <a:pt x="68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70" y="65"/>
                    <a:pt x="69" y="64"/>
                    <a:pt x="69" y="64"/>
                  </a:cubicBezTo>
                  <a:cubicBezTo>
                    <a:pt x="69" y="63"/>
                    <a:pt x="70" y="62"/>
                    <a:pt x="69" y="60"/>
                  </a:cubicBezTo>
                  <a:cubicBezTo>
                    <a:pt x="68" y="59"/>
                    <a:pt x="64" y="63"/>
                    <a:pt x="63" y="63"/>
                  </a:cubicBezTo>
                  <a:cubicBezTo>
                    <a:pt x="62" y="64"/>
                    <a:pt x="62" y="64"/>
                    <a:pt x="61" y="64"/>
                  </a:cubicBezTo>
                  <a:cubicBezTo>
                    <a:pt x="61" y="65"/>
                    <a:pt x="60" y="65"/>
                    <a:pt x="60" y="66"/>
                  </a:cubicBezTo>
                  <a:cubicBezTo>
                    <a:pt x="60" y="66"/>
                    <a:pt x="59" y="66"/>
                    <a:pt x="59" y="66"/>
                  </a:cubicBezTo>
                  <a:cubicBezTo>
                    <a:pt x="59" y="66"/>
                    <a:pt x="58" y="66"/>
                    <a:pt x="58" y="66"/>
                  </a:cubicBezTo>
                  <a:cubicBezTo>
                    <a:pt x="57" y="66"/>
                    <a:pt x="57" y="67"/>
                    <a:pt x="57" y="68"/>
                  </a:cubicBezTo>
                  <a:cubicBezTo>
                    <a:pt x="56" y="68"/>
                    <a:pt x="55" y="68"/>
                    <a:pt x="54" y="68"/>
                  </a:cubicBezTo>
                  <a:cubicBezTo>
                    <a:pt x="53" y="69"/>
                    <a:pt x="50" y="71"/>
                    <a:pt x="48" y="69"/>
                  </a:cubicBezTo>
                  <a:cubicBezTo>
                    <a:pt x="48" y="68"/>
                    <a:pt x="48" y="67"/>
                    <a:pt x="48" y="66"/>
                  </a:cubicBezTo>
                  <a:cubicBezTo>
                    <a:pt x="49" y="65"/>
                    <a:pt x="50" y="65"/>
                    <a:pt x="51" y="65"/>
                  </a:cubicBezTo>
                  <a:cubicBezTo>
                    <a:pt x="51" y="64"/>
                    <a:pt x="51" y="64"/>
                    <a:pt x="52" y="64"/>
                  </a:cubicBezTo>
                  <a:cubicBezTo>
                    <a:pt x="52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2"/>
                    <a:pt x="56" y="62"/>
                    <a:pt x="57" y="61"/>
                  </a:cubicBezTo>
                  <a:cubicBezTo>
                    <a:pt x="57" y="60"/>
                    <a:pt x="59" y="60"/>
                    <a:pt x="59" y="60"/>
                  </a:cubicBezTo>
                  <a:cubicBezTo>
                    <a:pt x="61" y="59"/>
                    <a:pt x="62" y="58"/>
                    <a:pt x="63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5" y="56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5"/>
                    <a:pt x="62" y="54"/>
                    <a:pt x="62" y="53"/>
                  </a:cubicBezTo>
                  <a:cubicBezTo>
                    <a:pt x="62" y="53"/>
                    <a:pt x="61" y="52"/>
                    <a:pt x="61" y="52"/>
                  </a:cubicBezTo>
                  <a:cubicBezTo>
                    <a:pt x="61" y="50"/>
                    <a:pt x="63" y="49"/>
                    <a:pt x="62" y="48"/>
                  </a:cubicBezTo>
                  <a:cubicBezTo>
                    <a:pt x="61" y="47"/>
                    <a:pt x="60" y="47"/>
                    <a:pt x="59" y="47"/>
                  </a:cubicBezTo>
                  <a:cubicBezTo>
                    <a:pt x="58" y="47"/>
                    <a:pt x="58" y="46"/>
                    <a:pt x="57" y="45"/>
                  </a:cubicBezTo>
                  <a:cubicBezTo>
                    <a:pt x="56" y="44"/>
                    <a:pt x="56" y="45"/>
                    <a:pt x="55" y="43"/>
                  </a:cubicBezTo>
                  <a:cubicBezTo>
                    <a:pt x="55" y="43"/>
                    <a:pt x="55" y="43"/>
                    <a:pt x="55" y="42"/>
                  </a:cubicBezTo>
                  <a:cubicBezTo>
                    <a:pt x="55" y="42"/>
                    <a:pt x="55" y="41"/>
                    <a:pt x="55" y="41"/>
                  </a:cubicBezTo>
                  <a:cubicBezTo>
                    <a:pt x="55" y="40"/>
                    <a:pt x="56" y="39"/>
                    <a:pt x="56" y="38"/>
                  </a:cubicBezTo>
                  <a:cubicBezTo>
                    <a:pt x="56" y="37"/>
                    <a:pt x="57" y="37"/>
                    <a:pt x="57" y="35"/>
                  </a:cubicBezTo>
                  <a:cubicBezTo>
                    <a:pt x="57" y="35"/>
                    <a:pt x="58" y="34"/>
                    <a:pt x="58" y="33"/>
                  </a:cubicBezTo>
                  <a:cubicBezTo>
                    <a:pt x="57" y="32"/>
                    <a:pt x="56" y="32"/>
                    <a:pt x="56" y="31"/>
                  </a:cubicBezTo>
                  <a:cubicBezTo>
                    <a:pt x="56" y="30"/>
                    <a:pt x="57" y="29"/>
                    <a:pt x="57" y="28"/>
                  </a:cubicBezTo>
                  <a:cubicBezTo>
                    <a:pt x="57" y="28"/>
                    <a:pt x="57" y="28"/>
                    <a:pt x="58" y="28"/>
                  </a:cubicBezTo>
                  <a:cubicBezTo>
                    <a:pt x="58" y="28"/>
                    <a:pt x="58" y="27"/>
                    <a:pt x="58" y="27"/>
                  </a:cubicBezTo>
                  <a:cubicBezTo>
                    <a:pt x="59" y="26"/>
                    <a:pt x="61" y="25"/>
                    <a:pt x="62" y="25"/>
                  </a:cubicBezTo>
                  <a:cubicBezTo>
                    <a:pt x="63" y="25"/>
                    <a:pt x="63" y="24"/>
                    <a:pt x="64" y="25"/>
                  </a:cubicBezTo>
                  <a:cubicBezTo>
                    <a:pt x="67" y="24"/>
                    <a:pt x="69" y="26"/>
                    <a:pt x="70" y="29"/>
                  </a:cubicBezTo>
                  <a:cubicBezTo>
                    <a:pt x="70" y="29"/>
                    <a:pt x="71" y="30"/>
                    <a:pt x="70" y="30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9" y="32"/>
                    <a:pt x="69" y="33"/>
                    <a:pt x="68" y="33"/>
                  </a:cubicBezTo>
                  <a:cubicBezTo>
                    <a:pt x="67" y="35"/>
                    <a:pt x="64" y="36"/>
                    <a:pt x="62" y="37"/>
                  </a:cubicBezTo>
                  <a:cubicBezTo>
                    <a:pt x="62" y="37"/>
                    <a:pt x="62" y="38"/>
                    <a:pt x="61" y="38"/>
                  </a:cubicBezTo>
                  <a:cubicBezTo>
                    <a:pt x="61" y="39"/>
                    <a:pt x="60" y="39"/>
                    <a:pt x="61" y="40"/>
                  </a:cubicBezTo>
                  <a:cubicBezTo>
                    <a:pt x="61" y="41"/>
                    <a:pt x="62" y="41"/>
                    <a:pt x="63" y="41"/>
                  </a:cubicBezTo>
                  <a:cubicBezTo>
                    <a:pt x="64" y="41"/>
                    <a:pt x="64" y="41"/>
                    <a:pt x="65" y="41"/>
                  </a:cubicBezTo>
                  <a:cubicBezTo>
                    <a:pt x="65" y="41"/>
                    <a:pt x="66" y="41"/>
                    <a:pt x="66" y="41"/>
                  </a:cubicBezTo>
                  <a:cubicBezTo>
                    <a:pt x="67" y="40"/>
                    <a:pt x="68" y="40"/>
                    <a:pt x="69" y="40"/>
                  </a:cubicBezTo>
                  <a:cubicBezTo>
                    <a:pt x="70" y="40"/>
                    <a:pt x="72" y="41"/>
                    <a:pt x="73" y="41"/>
                  </a:cubicBezTo>
                  <a:cubicBezTo>
                    <a:pt x="75" y="39"/>
                    <a:pt x="75" y="35"/>
                    <a:pt x="76" y="3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29"/>
                    <a:pt x="78" y="27"/>
                    <a:pt x="78" y="26"/>
                  </a:cubicBezTo>
                  <a:cubicBezTo>
                    <a:pt x="78" y="26"/>
                    <a:pt x="78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80" y="21"/>
                    <a:pt x="80" y="21"/>
                  </a:cubicBezTo>
                  <a:cubicBezTo>
                    <a:pt x="80" y="21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8"/>
                    <a:pt x="81" y="16"/>
                    <a:pt x="81" y="15"/>
                  </a:cubicBezTo>
                  <a:cubicBezTo>
                    <a:pt x="81" y="15"/>
                    <a:pt x="81" y="13"/>
                    <a:pt x="81" y="13"/>
                  </a:cubicBezTo>
                  <a:cubicBezTo>
                    <a:pt x="81" y="12"/>
                    <a:pt x="82" y="12"/>
                    <a:pt x="82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3" y="10"/>
                    <a:pt x="84" y="10"/>
                    <a:pt x="85" y="9"/>
                  </a:cubicBezTo>
                  <a:cubicBezTo>
                    <a:pt x="85" y="9"/>
                    <a:pt x="86" y="9"/>
                    <a:pt x="87" y="9"/>
                  </a:cubicBezTo>
                  <a:close/>
                  <a:moveTo>
                    <a:pt x="56" y="0"/>
                  </a:moveTo>
                  <a:cubicBezTo>
                    <a:pt x="57" y="1"/>
                    <a:pt x="58" y="3"/>
                    <a:pt x="59" y="4"/>
                  </a:cubicBezTo>
                  <a:cubicBezTo>
                    <a:pt x="59" y="5"/>
                    <a:pt x="59" y="6"/>
                    <a:pt x="58" y="7"/>
                  </a:cubicBezTo>
                  <a:cubicBezTo>
                    <a:pt x="58" y="7"/>
                    <a:pt x="58" y="7"/>
                    <a:pt x="57" y="8"/>
                  </a:cubicBezTo>
                  <a:cubicBezTo>
                    <a:pt x="57" y="8"/>
                    <a:pt x="57" y="9"/>
                    <a:pt x="57" y="9"/>
                  </a:cubicBezTo>
                  <a:cubicBezTo>
                    <a:pt x="57" y="9"/>
                    <a:pt x="56" y="10"/>
                    <a:pt x="56" y="10"/>
                  </a:cubicBezTo>
                  <a:cubicBezTo>
                    <a:pt x="56" y="10"/>
                    <a:pt x="56" y="11"/>
                    <a:pt x="55" y="11"/>
                  </a:cubicBezTo>
                  <a:cubicBezTo>
                    <a:pt x="55" y="11"/>
                    <a:pt x="55" y="12"/>
                    <a:pt x="55" y="12"/>
                  </a:cubicBezTo>
                  <a:cubicBezTo>
                    <a:pt x="55" y="12"/>
                    <a:pt x="55" y="13"/>
                    <a:pt x="54" y="13"/>
                  </a:cubicBezTo>
                  <a:cubicBezTo>
                    <a:pt x="54" y="13"/>
                    <a:pt x="53" y="14"/>
                    <a:pt x="53" y="14"/>
                  </a:cubicBezTo>
                  <a:cubicBezTo>
                    <a:pt x="52" y="15"/>
                    <a:pt x="52" y="15"/>
                    <a:pt x="51" y="16"/>
                  </a:cubicBezTo>
                  <a:cubicBezTo>
                    <a:pt x="50" y="16"/>
                    <a:pt x="50" y="16"/>
                    <a:pt x="49" y="16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4" y="19"/>
                    <a:pt x="43" y="19"/>
                    <a:pt x="42" y="20"/>
                  </a:cubicBezTo>
                  <a:cubicBezTo>
                    <a:pt x="42" y="20"/>
                    <a:pt x="41" y="20"/>
                    <a:pt x="41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0" y="26"/>
                    <a:pt x="29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8"/>
                    <a:pt x="22" y="32"/>
                    <a:pt x="21" y="31"/>
                  </a:cubicBezTo>
                  <a:cubicBezTo>
                    <a:pt x="21" y="31"/>
                    <a:pt x="21" y="31"/>
                    <a:pt x="21" y="30"/>
                  </a:cubicBezTo>
                  <a:cubicBezTo>
                    <a:pt x="21" y="29"/>
                    <a:pt x="22" y="29"/>
                    <a:pt x="23" y="29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6"/>
                    <a:pt x="25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8" y="23"/>
                    <a:pt x="29" y="22"/>
                    <a:pt x="30" y="21"/>
                  </a:cubicBezTo>
                  <a:cubicBezTo>
                    <a:pt x="31" y="20"/>
                    <a:pt x="33" y="19"/>
                    <a:pt x="34" y="18"/>
                  </a:cubicBezTo>
                  <a:cubicBezTo>
                    <a:pt x="34" y="17"/>
                    <a:pt x="35" y="17"/>
                    <a:pt x="35" y="16"/>
                  </a:cubicBezTo>
                  <a:cubicBezTo>
                    <a:pt x="35" y="16"/>
                    <a:pt x="36" y="16"/>
                    <a:pt x="36" y="15"/>
                  </a:cubicBezTo>
                  <a:cubicBezTo>
                    <a:pt x="37" y="14"/>
                    <a:pt x="39" y="14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1"/>
                    <a:pt x="42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4" y="9"/>
                    <a:pt x="44" y="9"/>
                    <a:pt x="45" y="8"/>
                  </a:cubicBezTo>
                  <a:cubicBezTo>
                    <a:pt x="45" y="8"/>
                    <a:pt x="46" y="8"/>
                    <a:pt x="46" y="8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8" y="6"/>
                    <a:pt x="49" y="6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3"/>
                    <a:pt x="52" y="2"/>
                  </a:cubicBezTo>
                  <a:cubicBezTo>
                    <a:pt x="53" y="2"/>
                    <a:pt x="54" y="1"/>
                    <a:pt x="54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5761038" y="2216150"/>
              <a:ext cx="174625" cy="239713"/>
            </a:xfrm>
            <a:custGeom>
              <a:avLst/>
              <a:gdLst>
                <a:gd name="T0" fmla="*/ 59 w 64"/>
                <a:gd name="T1" fmla="*/ 0 h 88"/>
                <a:gd name="T2" fmla="*/ 58 w 64"/>
                <a:gd name="T3" fmla="*/ 11 h 88"/>
                <a:gd name="T4" fmla="*/ 50 w 64"/>
                <a:gd name="T5" fmla="*/ 19 h 88"/>
                <a:gd name="T6" fmla="*/ 46 w 64"/>
                <a:gd name="T7" fmla="*/ 21 h 88"/>
                <a:gd name="T8" fmla="*/ 42 w 64"/>
                <a:gd name="T9" fmla="*/ 25 h 88"/>
                <a:gd name="T10" fmla="*/ 37 w 64"/>
                <a:gd name="T11" fmla="*/ 30 h 88"/>
                <a:gd name="T12" fmla="*/ 38 w 64"/>
                <a:gd name="T13" fmla="*/ 45 h 88"/>
                <a:gd name="T14" fmla="*/ 41 w 64"/>
                <a:gd name="T15" fmla="*/ 48 h 88"/>
                <a:gd name="T16" fmla="*/ 52 w 64"/>
                <a:gd name="T17" fmla="*/ 44 h 88"/>
                <a:gd name="T18" fmla="*/ 56 w 64"/>
                <a:gd name="T19" fmla="*/ 42 h 88"/>
                <a:gd name="T20" fmla="*/ 59 w 64"/>
                <a:gd name="T21" fmla="*/ 42 h 88"/>
                <a:gd name="T22" fmla="*/ 61 w 64"/>
                <a:gd name="T23" fmla="*/ 51 h 88"/>
                <a:gd name="T24" fmla="*/ 57 w 64"/>
                <a:gd name="T25" fmla="*/ 54 h 88"/>
                <a:gd name="T26" fmla="*/ 58 w 64"/>
                <a:gd name="T27" fmla="*/ 48 h 88"/>
                <a:gd name="T28" fmla="*/ 53 w 64"/>
                <a:gd name="T29" fmla="*/ 50 h 88"/>
                <a:gd name="T30" fmla="*/ 50 w 64"/>
                <a:gd name="T31" fmla="*/ 52 h 88"/>
                <a:gd name="T32" fmla="*/ 40 w 64"/>
                <a:gd name="T33" fmla="*/ 58 h 88"/>
                <a:gd name="T34" fmla="*/ 41 w 64"/>
                <a:gd name="T35" fmla="*/ 66 h 88"/>
                <a:gd name="T36" fmla="*/ 42 w 64"/>
                <a:gd name="T37" fmla="*/ 73 h 88"/>
                <a:gd name="T38" fmla="*/ 44 w 64"/>
                <a:gd name="T39" fmla="*/ 80 h 88"/>
                <a:gd name="T40" fmla="*/ 42 w 64"/>
                <a:gd name="T41" fmla="*/ 86 h 88"/>
                <a:gd name="T42" fmla="*/ 33 w 64"/>
                <a:gd name="T43" fmla="*/ 87 h 88"/>
                <a:gd name="T44" fmla="*/ 27 w 64"/>
                <a:gd name="T45" fmla="*/ 85 h 88"/>
                <a:gd name="T46" fmla="*/ 32 w 64"/>
                <a:gd name="T47" fmla="*/ 81 h 88"/>
                <a:gd name="T48" fmla="*/ 35 w 64"/>
                <a:gd name="T49" fmla="*/ 79 h 88"/>
                <a:gd name="T50" fmla="*/ 34 w 64"/>
                <a:gd name="T51" fmla="*/ 66 h 88"/>
                <a:gd name="T52" fmla="*/ 31 w 64"/>
                <a:gd name="T53" fmla="*/ 61 h 88"/>
                <a:gd name="T54" fmla="*/ 32 w 64"/>
                <a:gd name="T55" fmla="*/ 62 h 88"/>
                <a:gd name="T56" fmla="*/ 23 w 64"/>
                <a:gd name="T57" fmla="*/ 68 h 88"/>
                <a:gd name="T58" fmla="*/ 17 w 64"/>
                <a:gd name="T59" fmla="*/ 71 h 88"/>
                <a:gd name="T60" fmla="*/ 14 w 64"/>
                <a:gd name="T61" fmla="*/ 73 h 88"/>
                <a:gd name="T62" fmla="*/ 13 w 64"/>
                <a:gd name="T63" fmla="*/ 63 h 88"/>
                <a:gd name="T64" fmla="*/ 18 w 64"/>
                <a:gd name="T65" fmla="*/ 60 h 88"/>
                <a:gd name="T66" fmla="*/ 26 w 64"/>
                <a:gd name="T67" fmla="*/ 56 h 88"/>
                <a:gd name="T68" fmla="*/ 28 w 64"/>
                <a:gd name="T69" fmla="*/ 55 h 88"/>
                <a:gd name="T70" fmla="*/ 32 w 64"/>
                <a:gd name="T71" fmla="*/ 51 h 88"/>
                <a:gd name="T72" fmla="*/ 31 w 64"/>
                <a:gd name="T73" fmla="*/ 46 h 88"/>
                <a:gd name="T74" fmla="*/ 32 w 64"/>
                <a:gd name="T75" fmla="*/ 39 h 88"/>
                <a:gd name="T76" fmla="*/ 32 w 64"/>
                <a:gd name="T77" fmla="*/ 32 h 88"/>
                <a:gd name="T78" fmla="*/ 33 w 64"/>
                <a:gd name="T79" fmla="*/ 28 h 88"/>
                <a:gd name="T80" fmla="*/ 40 w 64"/>
                <a:gd name="T81" fmla="*/ 19 h 88"/>
                <a:gd name="T82" fmla="*/ 50 w 64"/>
                <a:gd name="T83" fmla="*/ 8 h 88"/>
                <a:gd name="T84" fmla="*/ 49 w 64"/>
                <a:gd name="T85" fmla="*/ 6 h 88"/>
                <a:gd name="T86" fmla="*/ 44 w 64"/>
                <a:gd name="T87" fmla="*/ 6 h 88"/>
                <a:gd name="T88" fmla="*/ 41 w 64"/>
                <a:gd name="T89" fmla="*/ 9 h 88"/>
                <a:gd name="T90" fmla="*/ 36 w 64"/>
                <a:gd name="T91" fmla="*/ 12 h 88"/>
                <a:gd name="T92" fmla="*/ 29 w 64"/>
                <a:gd name="T93" fmla="*/ 16 h 88"/>
                <a:gd name="T94" fmla="*/ 21 w 64"/>
                <a:gd name="T95" fmla="*/ 22 h 88"/>
                <a:gd name="T96" fmla="*/ 13 w 64"/>
                <a:gd name="T97" fmla="*/ 27 h 88"/>
                <a:gd name="T98" fmla="*/ 9 w 64"/>
                <a:gd name="T99" fmla="*/ 28 h 88"/>
                <a:gd name="T100" fmla="*/ 1 w 64"/>
                <a:gd name="T101" fmla="*/ 26 h 88"/>
                <a:gd name="T102" fmla="*/ 5 w 64"/>
                <a:gd name="T103" fmla="*/ 20 h 88"/>
                <a:gd name="T104" fmla="*/ 12 w 64"/>
                <a:gd name="T105" fmla="*/ 17 h 88"/>
                <a:gd name="T106" fmla="*/ 19 w 64"/>
                <a:gd name="T107" fmla="*/ 14 h 88"/>
                <a:gd name="T108" fmla="*/ 27 w 64"/>
                <a:gd name="T109" fmla="*/ 10 h 88"/>
                <a:gd name="T110" fmla="*/ 34 w 64"/>
                <a:gd name="T111" fmla="*/ 7 h 88"/>
                <a:gd name="T112" fmla="*/ 45 w 64"/>
                <a:gd name="T113" fmla="*/ 3 h 88"/>
                <a:gd name="T114" fmla="*/ 51 w 64"/>
                <a:gd name="T115" fmla="*/ 1 h 88"/>
                <a:gd name="T116" fmla="*/ 53 w 64"/>
                <a:gd name="T1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" h="88">
                  <a:moveTo>
                    <a:pt x="53" y="0"/>
                  </a:move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8" y="0"/>
                    <a:pt x="59" y="0"/>
                  </a:cubicBezTo>
                  <a:cubicBezTo>
                    <a:pt x="61" y="0"/>
                    <a:pt x="62" y="3"/>
                    <a:pt x="62" y="5"/>
                  </a:cubicBezTo>
                  <a:cubicBezTo>
                    <a:pt x="62" y="6"/>
                    <a:pt x="62" y="6"/>
                    <a:pt x="61" y="7"/>
                  </a:cubicBezTo>
                  <a:cubicBezTo>
                    <a:pt x="61" y="9"/>
                    <a:pt x="59" y="9"/>
                    <a:pt x="58" y="11"/>
                  </a:cubicBezTo>
                  <a:cubicBezTo>
                    <a:pt x="57" y="12"/>
                    <a:pt x="56" y="14"/>
                    <a:pt x="55" y="15"/>
                  </a:cubicBezTo>
                  <a:cubicBezTo>
                    <a:pt x="54" y="16"/>
                    <a:pt x="54" y="16"/>
                    <a:pt x="53" y="17"/>
                  </a:cubicBezTo>
                  <a:cubicBezTo>
                    <a:pt x="52" y="18"/>
                    <a:pt x="51" y="19"/>
                    <a:pt x="50" y="19"/>
                  </a:cubicBezTo>
                  <a:cubicBezTo>
                    <a:pt x="49" y="20"/>
                    <a:pt x="49" y="20"/>
                    <a:pt x="48" y="20"/>
                  </a:cubicBezTo>
                  <a:cubicBezTo>
                    <a:pt x="48" y="20"/>
                    <a:pt x="48" y="20"/>
                    <a:pt x="47" y="21"/>
                  </a:cubicBezTo>
                  <a:cubicBezTo>
                    <a:pt x="47" y="21"/>
                    <a:pt x="47" y="21"/>
                    <a:pt x="46" y="21"/>
                  </a:cubicBezTo>
                  <a:cubicBezTo>
                    <a:pt x="46" y="22"/>
                    <a:pt x="45" y="22"/>
                    <a:pt x="44" y="23"/>
                  </a:cubicBezTo>
                  <a:cubicBezTo>
                    <a:pt x="44" y="23"/>
                    <a:pt x="43" y="23"/>
                    <a:pt x="43" y="24"/>
                  </a:cubicBezTo>
                  <a:cubicBezTo>
                    <a:pt x="43" y="24"/>
                    <a:pt x="42" y="24"/>
                    <a:pt x="42" y="25"/>
                  </a:cubicBezTo>
                  <a:cubicBezTo>
                    <a:pt x="41" y="25"/>
                    <a:pt x="41" y="26"/>
                    <a:pt x="40" y="26"/>
                  </a:cubicBezTo>
                  <a:cubicBezTo>
                    <a:pt x="40" y="27"/>
                    <a:pt x="38" y="27"/>
                    <a:pt x="38" y="28"/>
                  </a:cubicBezTo>
                  <a:cubicBezTo>
                    <a:pt x="38" y="29"/>
                    <a:pt x="37" y="30"/>
                    <a:pt x="37" y="30"/>
                  </a:cubicBezTo>
                  <a:cubicBezTo>
                    <a:pt x="37" y="31"/>
                    <a:pt x="37" y="32"/>
                    <a:pt x="37" y="32"/>
                  </a:cubicBezTo>
                  <a:cubicBezTo>
                    <a:pt x="37" y="33"/>
                    <a:pt x="37" y="35"/>
                    <a:pt x="37" y="36"/>
                  </a:cubicBezTo>
                  <a:cubicBezTo>
                    <a:pt x="37" y="39"/>
                    <a:pt x="37" y="42"/>
                    <a:pt x="38" y="45"/>
                  </a:cubicBezTo>
                  <a:cubicBezTo>
                    <a:pt x="38" y="46"/>
                    <a:pt x="37" y="47"/>
                    <a:pt x="38" y="48"/>
                  </a:cubicBezTo>
                  <a:cubicBezTo>
                    <a:pt x="38" y="49"/>
                    <a:pt x="39" y="49"/>
                    <a:pt x="39" y="49"/>
                  </a:cubicBezTo>
                  <a:cubicBezTo>
                    <a:pt x="40" y="49"/>
                    <a:pt x="40" y="48"/>
                    <a:pt x="41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44" y="47"/>
                    <a:pt x="46" y="46"/>
                    <a:pt x="48" y="45"/>
                  </a:cubicBezTo>
                  <a:cubicBezTo>
                    <a:pt x="49" y="45"/>
                    <a:pt x="50" y="44"/>
                    <a:pt x="52" y="44"/>
                  </a:cubicBezTo>
                  <a:cubicBezTo>
                    <a:pt x="52" y="43"/>
                    <a:pt x="54" y="43"/>
                    <a:pt x="54" y="43"/>
                  </a:cubicBezTo>
                  <a:cubicBezTo>
                    <a:pt x="55" y="43"/>
                    <a:pt x="55" y="43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7" y="42"/>
                    <a:pt x="57" y="42"/>
                  </a:cubicBezTo>
                  <a:cubicBezTo>
                    <a:pt x="57" y="42"/>
                    <a:pt x="57" y="42"/>
                    <a:pt x="58" y="42"/>
                  </a:cubicBezTo>
                  <a:cubicBezTo>
                    <a:pt x="58" y="42"/>
                    <a:pt x="59" y="42"/>
                    <a:pt x="59" y="42"/>
                  </a:cubicBezTo>
                  <a:cubicBezTo>
                    <a:pt x="62" y="40"/>
                    <a:pt x="64" y="45"/>
                    <a:pt x="64" y="47"/>
                  </a:cubicBezTo>
                  <a:cubicBezTo>
                    <a:pt x="63" y="48"/>
                    <a:pt x="63" y="48"/>
                    <a:pt x="62" y="49"/>
                  </a:cubicBezTo>
                  <a:cubicBezTo>
                    <a:pt x="62" y="50"/>
                    <a:pt x="62" y="50"/>
                    <a:pt x="61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3"/>
                    <a:pt x="58" y="54"/>
                    <a:pt x="58" y="54"/>
                  </a:cubicBezTo>
                  <a:cubicBezTo>
                    <a:pt x="57" y="54"/>
                    <a:pt x="57" y="55"/>
                    <a:pt x="57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2"/>
                  </a:cubicBezTo>
                  <a:cubicBezTo>
                    <a:pt x="57" y="51"/>
                    <a:pt x="61" y="49"/>
                    <a:pt x="58" y="48"/>
                  </a:cubicBezTo>
                  <a:cubicBezTo>
                    <a:pt x="58" y="47"/>
                    <a:pt x="57" y="48"/>
                    <a:pt x="57" y="48"/>
                  </a:cubicBezTo>
                  <a:cubicBezTo>
                    <a:pt x="56" y="48"/>
                    <a:pt x="56" y="49"/>
                    <a:pt x="55" y="49"/>
                  </a:cubicBezTo>
                  <a:cubicBezTo>
                    <a:pt x="55" y="49"/>
                    <a:pt x="54" y="50"/>
                    <a:pt x="53" y="50"/>
                  </a:cubicBezTo>
                  <a:cubicBezTo>
                    <a:pt x="53" y="50"/>
                    <a:pt x="52" y="50"/>
                    <a:pt x="52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2"/>
                    <a:pt x="48" y="53"/>
                    <a:pt x="48" y="53"/>
                  </a:cubicBezTo>
                  <a:cubicBezTo>
                    <a:pt x="47" y="53"/>
                    <a:pt x="47" y="54"/>
                    <a:pt x="47" y="54"/>
                  </a:cubicBezTo>
                  <a:cubicBezTo>
                    <a:pt x="45" y="55"/>
                    <a:pt x="41" y="56"/>
                    <a:pt x="40" y="58"/>
                  </a:cubicBezTo>
                  <a:cubicBezTo>
                    <a:pt x="40" y="59"/>
                    <a:pt x="40" y="59"/>
                    <a:pt x="40" y="60"/>
                  </a:cubicBezTo>
                  <a:cubicBezTo>
                    <a:pt x="40" y="61"/>
                    <a:pt x="40" y="62"/>
                    <a:pt x="40" y="63"/>
                  </a:cubicBezTo>
                  <a:cubicBezTo>
                    <a:pt x="41" y="64"/>
                    <a:pt x="41" y="65"/>
                    <a:pt x="41" y="66"/>
                  </a:cubicBezTo>
                  <a:cubicBezTo>
                    <a:pt x="42" y="67"/>
                    <a:pt x="42" y="68"/>
                    <a:pt x="42" y="69"/>
                  </a:cubicBezTo>
                  <a:cubicBezTo>
                    <a:pt x="42" y="69"/>
                    <a:pt x="42" y="70"/>
                    <a:pt x="42" y="71"/>
                  </a:cubicBezTo>
                  <a:cubicBezTo>
                    <a:pt x="42" y="72"/>
                    <a:pt x="42" y="72"/>
                    <a:pt x="42" y="73"/>
                  </a:cubicBezTo>
                  <a:cubicBezTo>
                    <a:pt x="43" y="74"/>
                    <a:pt x="43" y="76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4" y="81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4"/>
                    <a:pt x="43" y="85"/>
                    <a:pt x="42" y="86"/>
                  </a:cubicBezTo>
                  <a:cubicBezTo>
                    <a:pt x="41" y="86"/>
                    <a:pt x="40" y="87"/>
                    <a:pt x="39" y="87"/>
                  </a:cubicBezTo>
                  <a:cubicBezTo>
                    <a:pt x="38" y="87"/>
                    <a:pt x="38" y="87"/>
                    <a:pt x="37" y="87"/>
                  </a:cubicBezTo>
                  <a:cubicBezTo>
                    <a:pt x="36" y="87"/>
                    <a:pt x="34" y="88"/>
                    <a:pt x="33" y="87"/>
                  </a:cubicBezTo>
                  <a:cubicBezTo>
                    <a:pt x="32" y="87"/>
                    <a:pt x="31" y="86"/>
                    <a:pt x="30" y="86"/>
                  </a:cubicBezTo>
                  <a:cubicBezTo>
                    <a:pt x="29" y="86"/>
                    <a:pt x="29" y="86"/>
                    <a:pt x="28" y="86"/>
                  </a:cubicBezTo>
                  <a:cubicBezTo>
                    <a:pt x="28" y="86"/>
                    <a:pt x="27" y="86"/>
                    <a:pt x="27" y="85"/>
                  </a:cubicBezTo>
                  <a:cubicBezTo>
                    <a:pt x="27" y="85"/>
                    <a:pt x="26" y="85"/>
                    <a:pt x="26" y="85"/>
                  </a:cubicBezTo>
                  <a:cubicBezTo>
                    <a:pt x="26" y="85"/>
                    <a:pt x="26" y="84"/>
                    <a:pt x="26" y="84"/>
                  </a:cubicBezTo>
                  <a:cubicBezTo>
                    <a:pt x="27" y="83"/>
                    <a:pt x="31" y="81"/>
                    <a:pt x="32" y="81"/>
                  </a:cubicBezTo>
                  <a:cubicBezTo>
                    <a:pt x="32" y="81"/>
                    <a:pt x="32" y="81"/>
                    <a:pt x="33" y="81"/>
                  </a:cubicBezTo>
                  <a:cubicBezTo>
                    <a:pt x="33" y="81"/>
                    <a:pt x="33" y="80"/>
                    <a:pt x="34" y="80"/>
                  </a:cubicBezTo>
                  <a:cubicBezTo>
                    <a:pt x="34" y="80"/>
                    <a:pt x="34" y="79"/>
                    <a:pt x="35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77"/>
                    <a:pt x="35" y="76"/>
                    <a:pt x="35" y="76"/>
                  </a:cubicBezTo>
                  <a:cubicBezTo>
                    <a:pt x="35" y="73"/>
                    <a:pt x="34" y="69"/>
                    <a:pt x="34" y="66"/>
                  </a:cubicBezTo>
                  <a:cubicBezTo>
                    <a:pt x="34" y="65"/>
                    <a:pt x="34" y="65"/>
                    <a:pt x="33" y="64"/>
                  </a:cubicBezTo>
                  <a:cubicBezTo>
                    <a:pt x="33" y="64"/>
                    <a:pt x="33" y="63"/>
                    <a:pt x="32" y="63"/>
                  </a:cubicBezTo>
                  <a:cubicBezTo>
                    <a:pt x="32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0" y="64"/>
                    <a:pt x="29" y="65"/>
                    <a:pt x="27" y="66"/>
                  </a:cubicBezTo>
                  <a:cubicBezTo>
                    <a:pt x="26" y="66"/>
                    <a:pt x="26" y="67"/>
                    <a:pt x="26" y="67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2" y="69"/>
                    <a:pt x="22" y="69"/>
                  </a:cubicBezTo>
                  <a:cubicBezTo>
                    <a:pt x="21" y="70"/>
                    <a:pt x="20" y="70"/>
                    <a:pt x="19" y="70"/>
                  </a:cubicBezTo>
                  <a:cubicBezTo>
                    <a:pt x="19" y="71"/>
                    <a:pt x="18" y="71"/>
                    <a:pt x="17" y="71"/>
                  </a:cubicBezTo>
                  <a:cubicBezTo>
                    <a:pt x="17" y="71"/>
                    <a:pt x="17" y="71"/>
                    <a:pt x="16" y="72"/>
                  </a:cubicBezTo>
                  <a:cubicBezTo>
                    <a:pt x="15" y="72"/>
                    <a:pt x="15" y="72"/>
                    <a:pt x="14" y="72"/>
                  </a:cubicBezTo>
                  <a:cubicBezTo>
                    <a:pt x="14" y="72"/>
                    <a:pt x="14" y="72"/>
                    <a:pt x="14" y="73"/>
                  </a:cubicBezTo>
                  <a:cubicBezTo>
                    <a:pt x="13" y="72"/>
                    <a:pt x="13" y="71"/>
                    <a:pt x="12" y="71"/>
                  </a:cubicBezTo>
                  <a:cubicBezTo>
                    <a:pt x="11" y="70"/>
                    <a:pt x="9" y="72"/>
                    <a:pt x="8" y="70"/>
                  </a:cubicBezTo>
                  <a:cubicBezTo>
                    <a:pt x="6" y="68"/>
                    <a:pt x="11" y="64"/>
                    <a:pt x="13" y="63"/>
                  </a:cubicBezTo>
                  <a:cubicBezTo>
                    <a:pt x="13" y="63"/>
                    <a:pt x="13" y="63"/>
                    <a:pt x="14" y="63"/>
                  </a:cubicBezTo>
                  <a:cubicBezTo>
                    <a:pt x="15" y="62"/>
                    <a:pt x="16" y="61"/>
                    <a:pt x="17" y="61"/>
                  </a:cubicBezTo>
                  <a:cubicBezTo>
                    <a:pt x="17" y="61"/>
                    <a:pt x="18" y="60"/>
                    <a:pt x="18" y="60"/>
                  </a:cubicBezTo>
                  <a:cubicBezTo>
                    <a:pt x="19" y="59"/>
                    <a:pt x="20" y="59"/>
                    <a:pt x="21" y="59"/>
                  </a:cubicBezTo>
                  <a:cubicBezTo>
                    <a:pt x="21" y="58"/>
                    <a:pt x="22" y="58"/>
                    <a:pt x="23" y="57"/>
                  </a:cubicBezTo>
                  <a:cubicBezTo>
                    <a:pt x="24" y="57"/>
                    <a:pt x="25" y="56"/>
                    <a:pt x="26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8" y="56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5"/>
                    <a:pt x="30" y="54"/>
                    <a:pt x="31" y="54"/>
                  </a:cubicBezTo>
                  <a:cubicBezTo>
                    <a:pt x="31" y="53"/>
                    <a:pt x="31" y="52"/>
                    <a:pt x="32" y="51"/>
                  </a:cubicBezTo>
                  <a:cubicBezTo>
                    <a:pt x="31" y="50"/>
                    <a:pt x="31" y="50"/>
                    <a:pt x="31" y="49"/>
                  </a:cubicBezTo>
                  <a:cubicBezTo>
                    <a:pt x="31" y="49"/>
                    <a:pt x="32" y="48"/>
                    <a:pt x="32" y="48"/>
                  </a:cubicBezTo>
                  <a:cubicBezTo>
                    <a:pt x="32" y="47"/>
                    <a:pt x="31" y="46"/>
                    <a:pt x="31" y="46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2"/>
                    <a:pt x="31" y="41"/>
                    <a:pt x="32" y="41"/>
                  </a:cubicBezTo>
                  <a:cubicBezTo>
                    <a:pt x="32" y="40"/>
                    <a:pt x="32" y="40"/>
                    <a:pt x="32" y="39"/>
                  </a:cubicBezTo>
                  <a:cubicBezTo>
                    <a:pt x="32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1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4" y="27"/>
                    <a:pt x="34" y="26"/>
                    <a:pt x="35" y="25"/>
                  </a:cubicBezTo>
                  <a:cubicBezTo>
                    <a:pt x="35" y="23"/>
                    <a:pt x="37" y="22"/>
                    <a:pt x="38" y="21"/>
                  </a:cubicBezTo>
                  <a:cubicBezTo>
                    <a:pt x="39" y="20"/>
                    <a:pt x="39" y="20"/>
                    <a:pt x="40" y="19"/>
                  </a:cubicBezTo>
                  <a:cubicBezTo>
                    <a:pt x="41" y="18"/>
                    <a:pt x="42" y="16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7" y="11"/>
                    <a:pt x="49" y="10"/>
                    <a:pt x="50" y="8"/>
                  </a:cubicBezTo>
                  <a:cubicBezTo>
                    <a:pt x="50" y="8"/>
                    <a:pt x="51" y="5"/>
                    <a:pt x="51" y="5"/>
                  </a:cubicBezTo>
                  <a:cubicBezTo>
                    <a:pt x="51" y="3"/>
                    <a:pt x="48" y="4"/>
                    <a:pt x="48" y="4"/>
                  </a:cubicBezTo>
                  <a:cubicBezTo>
                    <a:pt x="48" y="5"/>
                    <a:pt x="49" y="5"/>
                    <a:pt x="49" y="6"/>
                  </a:cubicBezTo>
                  <a:cubicBezTo>
                    <a:pt x="50" y="6"/>
                    <a:pt x="50" y="6"/>
                    <a:pt x="49" y="7"/>
                  </a:cubicBezTo>
                  <a:cubicBezTo>
                    <a:pt x="48" y="7"/>
                    <a:pt x="45" y="6"/>
                    <a:pt x="45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40" y="10"/>
                    <a:pt x="39" y="11"/>
                    <a:pt x="38" y="11"/>
                  </a:cubicBezTo>
                  <a:cubicBezTo>
                    <a:pt x="38" y="11"/>
                    <a:pt x="37" y="12"/>
                    <a:pt x="37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3" y="13"/>
                    <a:pt x="33" y="14"/>
                    <a:pt x="32" y="15"/>
                  </a:cubicBezTo>
                  <a:cubicBezTo>
                    <a:pt x="31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8"/>
                    <a:pt x="26" y="18"/>
                    <a:pt x="25" y="19"/>
                  </a:cubicBezTo>
                  <a:cubicBezTo>
                    <a:pt x="23" y="20"/>
                    <a:pt x="23" y="21"/>
                    <a:pt x="21" y="22"/>
                  </a:cubicBezTo>
                  <a:cubicBezTo>
                    <a:pt x="21" y="23"/>
                    <a:pt x="20" y="23"/>
                    <a:pt x="20" y="24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6" y="26"/>
                    <a:pt x="15" y="27"/>
                    <a:pt x="13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6" y="28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2"/>
                    <a:pt x="1" y="21"/>
                    <a:pt x="3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9" y="18"/>
                    <a:pt x="10" y="17"/>
                    <a:pt x="12" y="17"/>
                  </a:cubicBezTo>
                  <a:cubicBezTo>
                    <a:pt x="12" y="17"/>
                    <a:pt x="13" y="16"/>
                    <a:pt x="14" y="16"/>
                  </a:cubicBezTo>
                  <a:cubicBezTo>
                    <a:pt x="15" y="16"/>
                    <a:pt x="15" y="15"/>
                    <a:pt x="16" y="15"/>
                  </a:cubicBezTo>
                  <a:cubicBezTo>
                    <a:pt x="17" y="14"/>
                    <a:pt x="18" y="14"/>
                    <a:pt x="19" y="14"/>
                  </a:cubicBezTo>
                  <a:cubicBezTo>
                    <a:pt x="20" y="13"/>
                    <a:pt x="21" y="12"/>
                    <a:pt x="22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5" y="11"/>
                    <a:pt x="26" y="10"/>
                    <a:pt x="27" y="10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30" y="9"/>
                    <a:pt x="31" y="8"/>
                    <a:pt x="32" y="8"/>
                  </a:cubicBezTo>
                  <a:cubicBezTo>
                    <a:pt x="33" y="7"/>
                    <a:pt x="33" y="7"/>
                    <a:pt x="34" y="7"/>
                  </a:cubicBezTo>
                  <a:cubicBezTo>
                    <a:pt x="34" y="7"/>
                    <a:pt x="35" y="7"/>
                    <a:pt x="35" y="6"/>
                  </a:cubicBezTo>
                  <a:cubicBezTo>
                    <a:pt x="37" y="6"/>
                    <a:pt x="38" y="5"/>
                    <a:pt x="40" y="4"/>
                  </a:cubicBezTo>
                  <a:cubicBezTo>
                    <a:pt x="41" y="3"/>
                    <a:pt x="43" y="3"/>
                    <a:pt x="45" y="3"/>
                  </a:cubicBezTo>
                  <a:cubicBezTo>
                    <a:pt x="45" y="2"/>
                    <a:pt x="47" y="2"/>
                    <a:pt x="48" y="2"/>
                  </a:cubicBezTo>
                  <a:cubicBezTo>
                    <a:pt x="48" y="2"/>
                    <a:pt x="49" y="2"/>
                    <a:pt x="49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1"/>
                    <a:pt x="52" y="1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4862513" y="3144838"/>
              <a:ext cx="236538" cy="306388"/>
            </a:xfrm>
            <a:custGeom>
              <a:avLst/>
              <a:gdLst>
                <a:gd name="T0" fmla="*/ 32 w 87"/>
                <a:gd name="T1" fmla="*/ 24 h 112"/>
                <a:gd name="T2" fmla="*/ 38 w 87"/>
                <a:gd name="T3" fmla="*/ 36 h 112"/>
                <a:gd name="T4" fmla="*/ 46 w 87"/>
                <a:gd name="T5" fmla="*/ 46 h 112"/>
                <a:gd name="T6" fmla="*/ 56 w 87"/>
                <a:gd name="T7" fmla="*/ 56 h 112"/>
                <a:gd name="T8" fmla="*/ 63 w 87"/>
                <a:gd name="T9" fmla="*/ 65 h 112"/>
                <a:gd name="T10" fmla="*/ 69 w 87"/>
                <a:gd name="T11" fmla="*/ 68 h 112"/>
                <a:gd name="T12" fmla="*/ 74 w 87"/>
                <a:gd name="T13" fmla="*/ 56 h 112"/>
                <a:gd name="T14" fmla="*/ 80 w 87"/>
                <a:gd name="T15" fmla="*/ 56 h 112"/>
                <a:gd name="T16" fmla="*/ 73 w 87"/>
                <a:gd name="T17" fmla="*/ 48 h 112"/>
                <a:gd name="T18" fmla="*/ 64 w 87"/>
                <a:gd name="T19" fmla="*/ 41 h 112"/>
                <a:gd name="T20" fmla="*/ 51 w 87"/>
                <a:gd name="T21" fmla="*/ 29 h 112"/>
                <a:gd name="T22" fmla="*/ 41 w 87"/>
                <a:gd name="T23" fmla="*/ 19 h 112"/>
                <a:gd name="T24" fmla="*/ 14 w 87"/>
                <a:gd name="T25" fmla="*/ 49 h 112"/>
                <a:gd name="T26" fmla="*/ 18 w 87"/>
                <a:gd name="T27" fmla="*/ 65 h 112"/>
                <a:gd name="T28" fmla="*/ 29 w 87"/>
                <a:gd name="T29" fmla="*/ 68 h 112"/>
                <a:gd name="T30" fmla="*/ 30 w 87"/>
                <a:gd name="T31" fmla="*/ 62 h 112"/>
                <a:gd name="T32" fmla="*/ 30 w 87"/>
                <a:gd name="T33" fmla="*/ 51 h 112"/>
                <a:gd name="T34" fmla="*/ 28 w 87"/>
                <a:gd name="T35" fmla="*/ 37 h 112"/>
                <a:gd name="T36" fmla="*/ 21 w 87"/>
                <a:gd name="T37" fmla="*/ 40 h 112"/>
                <a:gd name="T38" fmla="*/ 22 w 87"/>
                <a:gd name="T39" fmla="*/ 55 h 112"/>
                <a:gd name="T40" fmla="*/ 16 w 87"/>
                <a:gd name="T41" fmla="*/ 46 h 112"/>
                <a:gd name="T42" fmla="*/ 13 w 87"/>
                <a:gd name="T43" fmla="*/ 42 h 112"/>
                <a:gd name="T44" fmla="*/ 4 w 87"/>
                <a:gd name="T45" fmla="*/ 6 h 112"/>
                <a:gd name="T46" fmla="*/ 13 w 87"/>
                <a:gd name="T47" fmla="*/ 7 h 112"/>
                <a:gd name="T48" fmla="*/ 11 w 87"/>
                <a:gd name="T49" fmla="*/ 23 h 112"/>
                <a:gd name="T50" fmla="*/ 15 w 87"/>
                <a:gd name="T51" fmla="*/ 27 h 112"/>
                <a:gd name="T52" fmla="*/ 24 w 87"/>
                <a:gd name="T53" fmla="*/ 25 h 112"/>
                <a:gd name="T54" fmla="*/ 30 w 87"/>
                <a:gd name="T55" fmla="*/ 18 h 112"/>
                <a:gd name="T56" fmla="*/ 40 w 87"/>
                <a:gd name="T57" fmla="*/ 12 h 112"/>
                <a:gd name="T58" fmla="*/ 51 w 87"/>
                <a:gd name="T59" fmla="*/ 22 h 112"/>
                <a:gd name="T60" fmla="*/ 66 w 87"/>
                <a:gd name="T61" fmla="*/ 33 h 112"/>
                <a:gd name="T62" fmla="*/ 80 w 87"/>
                <a:gd name="T63" fmla="*/ 44 h 112"/>
                <a:gd name="T64" fmla="*/ 87 w 87"/>
                <a:gd name="T65" fmla="*/ 56 h 112"/>
                <a:gd name="T66" fmla="*/ 78 w 87"/>
                <a:gd name="T67" fmla="*/ 70 h 112"/>
                <a:gd name="T68" fmla="*/ 81 w 87"/>
                <a:gd name="T69" fmla="*/ 87 h 112"/>
                <a:gd name="T70" fmla="*/ 71 w 87"/>
                <a:gd name="T71" fmla="*/ 93 h 112"/>
                <a:gd name="T72" fmla="*/ 62 w 87"/>
                <a:gd name="T73" fmla="*/ 77 h 112"/>
                <a:gd name="T74" fmla="*/ 55 w 87"/>
                <a:gd name="T75" fmla="*/ 68 h 112"/>
                <a:gd name="T76" fmla="*/ 44 w 87"/>
                <a:gd name="T77" fmla="*/ 54 h 112"/>
                <a:gd name="T78" fmla="*/ 37 w 87"/>
                <a:gd name="T79" fmla="*/ 46 h 112"/>
                <a:gd name="T80" fmla="*/ 40 w 87"/>
                <a:gd name="T81" fmla="*/ 59 h 112"/>
                <a:gd name="T82" fmla="*/ 48 w 87"/>
                <a:gd name="T83" fmla="*/ 73 h 112"/>
                <a:gd name="T84" fmla="*/ 52 w 87"/>
                <a:gd name="T85" fmla="*/ 85 h 112"/>
                <a:gd name="T86" fmla="*/ 52 w 87"/>
                <a:gd name="T87" fmla="*/ 94 h 112"/>
                <a:gd name="T88" fmla="*/ 62 w 87"/>
                <a:gd name="T89" fmla="*/ 100 h 112"/>
                <a:gd name="T90" fmla="*/ 64 w 87"/>
                <a:gd name="T91" fmla="*/ 109 h 112"/>
                <a:gd name="T92" fmla="*/ 49 w 87"/>
                <a:gd name="T93" fmla="*/ 112 h 112"/>
                <a:gd name="T94" fmla="*/ 38 w 87"/>
                <a:gd name="T95" fmla="*/ 106 h 112"/>
                <a:gd name="T96" fmla="*/ 42 w 87"/>
                <a:gd name="T97" fmla="*/ 95 h 112"/>
                <a:gd name="T98" fmla="*/ 29 w 87"/>
                <a:gd name="T99" fmla="*/ 78 h 112"/>
                <a:gd name="T100" fmla="*/ 13 w 87"/>
                <a:gd name="T101" fmla="*/ 71 h 112"/>
                <a:gd name="T102" fmla="*/ 3 w 87"/>
                <a:gd name="T103" fmla="*/ 76 h 112"/>
                <a:gd name="T104" fmla="*/ 1 w 87"/>
                <a:gd name="T105" fmla="*/ 61 h 112"/>
                <a:gd name="T106" fmla="*/ 0 w 87"/>
                <a:gd name="T107" fmla="*/ 53 h 112"/>
                <a:gd name="T108" fmla="*/ 0 w 87"/>
                <a:gd name="T109" fmla="*/ 43 h 112"/>
                <a:gd name="T110" fmla="*/ 0 w 87"/>
                <a:gd name="T111" fmla="*/ 31 h 112"/>
                <a:gd name="T112" fmla="*/ 2 w 87"/>
                <a:gd name="T11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2">
                  <a:moveTo>
                    <a:pt x="33" y="15"/>
                  </a:moveTo>
                  <a:cubicBezTo>
                    <a:pt x="33" y="16"/>
                    <a:pt x="33" y="16"/>
                    <a:pt x="33" y="17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2" y="18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3"/>
                    <a:pt x="32" y="23"/>
                    <a:pt x="32" y="24"/>
                  </a:cubicBezTo>
                  <a:cubicBezTo>
                    <a:pt x="32" y="24"/>
                    <a:pt x="32" y="25"/>
                    <a:pt x="32" y="25"/>
                  </a:cubicBezTo>
                  <a:cubicBezTo>
                    <a:pt x="32" y="26"/>
                    <a:pt x="32" y="27"/>
                    <a:pt x="32" y="27"/>
                  </a:cubicBezTo>
                  <a:cubicBezTo>
                    <a:pt x="32" y="28"/>
                    <a:pt x="33" y="28"/>
                    <a:pt x="33" y="29"/>
                  </a:cubicBezTo>
                  <a:cubicBezTo>
                    <a:pt x="33" y="29"/>
                    <a:pt x="33" y="30"/>
                    <a:pt x="33" y="31"/>
                  </a:cubicBezTo>
                  <a:cubicBezTo>
                    <a:pt x="33" y="32"/>
                    <a:pt x="34" y="33"/>
                    <a:pt x="34" y="34"/>
                  </a:cubicBezTo>
                  <a:cubicBezTo>
                    <a:pt x="35" y="34"/>
                    <a:pt x="35" y="35"/>
                    <a:pt x="35" y="35"/>
                  </a:cubicBezTo>
                  <a:cubicBezTo>
                    <a:pt x="36" y="35"/>
                    <a:pt x="36" y="36"/>
                    <a:pt x="37" y="36"/>
                  </a:cubicBezTo>
                  <a:cubicBezTo>
                    <a:pt x="37" y="36"/>
                    <a:pt x="37" y="36"/>
                    <a:pt x="38" y="36"/>
                  </a:cubicBezTo>
                  <a:cubicBezTo>
                    <a:pt x="38" y="37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0"/>
                    <a:pt x="41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2" y="42"/>
                    <a:pt x="43" y="42"/>
                    <a:pt x="43" y="43"/>
                  </a:cubicBezTo>
                  <a:cubicBezTo>
                    <a:pt x="43" y="43"/>
                    <a:pt x="43" y="43"/>
                    <a:pt x="44" y="43"/>
                  </a:cubicBezTo>
                  <a:cubicBezTo>
                    <a:pt x="44" y="44"/>
                    <a:pt x="45" y="44"/>
                    <a:pt x="45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8" y="47"/>
                    <a:pt x="47" y="48"/>
                    <a:pt x="49" y="48"/>
                  </a:cubicBezTo>
                  <a:cubicBezTo>
                    <a:pt x="49" y="49"/>
                    <a:pt x="50" y="51"/>
                    <a:pt x="51" y="51"/>
                  </a:cubicBezTo>
                  <a:cubicBezTo>
                    <a:pt x="52" y="51"/>
                    <a:pt x="52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3"/>
                    <a:pt x="53" y="53"/>
                    <a:pt x="54" y="54"/>
                  </a:cubicBezTo>
                  <a:cubicBezTo>
                    <a:pt x="54" y="54"/>
                    <a:pt x="54" y="55"/>
                    <a:pt x="54" y="55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7"/>
                    <a:pt x="56" y="57"/>
                    <a:pt x="57" y="57"/>
                  </a:cubicBezTo>
                  <a:cubicBezTo>
                    <a:pt x="57" y="58"/>
                    <a:pt x="57" y="58"/>
                    <a:pt x="58" y="58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1"/>
                    <a:pt x="60" y="6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3"/>
                    <a:pt x="62" y="63"/>
                    <a:pt x="62" y="63"/>
                  </a:cubicBezTo>
                  <a:cubicBezTo>
                    <a:pt x="62" y="64"/>
                    <a:pt x="62" y="64"/>
                    <a:pt x="63" y="65"/>
                  </a:cubicBezTo>
                  <a:cubicBezTo>
                    <a:pt x="63" y="65"/>
                    <a:pt x="63" y="65"/>
                    <a:pt x="64" y="66"/>
                  </a:cubicBezTo>
                  <a:cubicBezTo>
                    <a:pt x="64" y="66"/>
                    <a:pt x="64" y="66"/>
                    <a:pt x="65" y="67"/>
                  </a:cubicBezTo>
                  <a:cubicBezTo>
                    <a:pt x="65" y="67"/>
                    <a:pt x="66" y="68"/>
                    <a:pt x="66" y="68"/>
                  </a:cubicBezTo>
                  <a:cubicBezTo>
                    <a:pt x="66" y="69"/>
                    <a:pt x="66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69"/>
                  </a:cubicBezTo>
                  <a:cubicBezTo>
                    <a:pt x="68" y="69"/>
                    <a:pt x="69" y="68"/>
                    <a:pt x="69" y="68"/>
                  </a:cubicBezTo>
                  <a:cubicBezTo>
                    <a:pt x="69" y="67"/>
                    <a:pt x="68" y="67"/>
                    <a:pt x="68" y="66"/>
                  </a:cubicBezTo>
                  <a:cubicBezTo>
                    <a:pt x="68" y="66"/>
                    <a:pt x="68" y="66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7" y="62"/>
                    <a:pt x="67" y="61"/>
                    <a:pt x="67" y="60"/>
                  </a:cubicBezTo>
                  <a:cubicBezTo>
                    <a:pt x="68" y="60"/>
                    <a:pt x="69" y="59"/>
                    <a:pt x="70" y="58"/>
                  </a:cubicBezTo>
                  <a:cubicBezTo>
                    <a:pt x="70" y="57"/>
                    <a:pt x="71" y="56"/>
                    <a:pt x="72" y="56"/>
                  </a:cubicBezTo>
                  <a:cubicBezTo>
                    <a:pt x="72" y="56"/>
                    <a:pt x="72" y="56"/>
                    <a:pt x="73" y="56"/>
                  </a:cubicBezTo>
                  <a:cubicBezTo>
                    <a:pt x="73" y="56"/>
                    <a:pt x="74" y="55"/>
                    <a:pt x="74" y="56"/>
                  </a:cubicBezTo>
                  <a:cubicBezTo>
                    <a:pt x="75" y="56"/>
                    <a:pt x="75" y="57"/>
                    <a:pt x="75" y="57"/>
                  </a:cubicBezTo>
                  <a:cubicBezTo>
                    <a:pt x="76" y="58"/>
                    <a:pt x="76" y="59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7" y="60"/>
                    <a:pt x="78" y="60"/>
                    <a:pt x="78" y="59"/>
                  </a:cubicBezTo>
                  <a:cubicBezTo>
                    <a:pt x="79" y="59"/>
                    <a:pt x="79" y="58"/>
                    <a:pt x="79" y="58"/>
                  </a:cubicBezTo>
                  <a:cubicBezTo>
                    <a:pt x="79" y="58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6"/>
                  </a:cubicBezTo>
                  <a:cubicBezTo>
                    <a:pt x="79" y="56"/>
                    <a:pt x="80" y="56"/>
                    <a:pt x="80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79" y="54"/>
                    <a:pt x="79" y="53"/>
                  </a:cubicBezTo>
                  <a:cubicBezTo>
                    <a:pt x="78" y="53"/>
                    <a:pt x="78" y="52"/>
                    <a:pt x="78" y="52"/>
                  </a:cubicBezTo>
                  <a:cubicBezTo>
                    <a:pt x="78" y="52"/>
                    <a:pt x="77" y="51"/>
                    <a:pt x="77" y="51"/>
                  </a:cubicBezTo>
                  <a:cubicBezTo>
                    <a:pt x="77" y="51"/>
                    <a:pt x="76" y="50"/>
                    <a:pt x="76" y="50"/>
                  </a:cubicBezTo>
                  <a:cubicBezTo>
                    <a:pt x="76" y="50"/>
                    <a:pt x="75" y="50"/>
                    <a:pt x="75" y="50"/>
                  </a:cubicBezTo>
                  <a:cubicBezTo>
                    <a:pt x="75" y="49"/>
                    <a:pt x="74" y="49"/>
                    <a:pt x="73" y="48"/>
                  </a:cubicBezTo>
                  <a:cubicBezTo>
                    <a:pt x="73" y="48"/>
                    <a:pt x="73" y="47"/>
                    <a:pt x="72" y="47"/>
                  </a:cubicBezTo>
                  <a:cubicBezTo>
                    <a:pt x="72" y="47"/>
                    <a:pt x="71" y="47"/>
                    <a:pt x="71" y="46"/>
                  </a:cubicBezTo>
                  <a:cubicBezTo>
                    <a:pt x="70" y="46"/>
                    <a:pt x="70" y="45"/>
                    <a:pt x="70" y="45"/>
                  </a:cubicBezTo>
                  <a:cubicBezTo>
                    <a:pt x="70" y="45"/>
                    <a:pt x="70" y="45"/>
                    <a:pt x="70" y="44"/>
                  </a:cubicBezTo>
                  <a:cubicBezTo>
                    <a:pt x="69" y="44"/>
                    <a:pt x="69" y="44"/>
                    <a:pt x="68" y="43"/>
                  </a:cubicBezTo>
                  <a:cubicBezTo>
                    <a:pt x="68" y="43"/>
                    <a:pt x="67" y="43"/>
                    <a:pt x="66" y="43"/>
                  </a:cubicBezTo>
                  <a:cubicBezTo>
                    <a:pt x="66" y="42"/>
                    <a:pt x="65" y="42"/>
                    <a:pt x="65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3" y="40"/>
                    <a:pt x="62" y="39"/>
                    <a:pt x="61" y="38"/>
                  </a:cubicBezTo>
                  <a:cubicBezTo>
                    <a:pt x="61" y="38"/>
                    <a:pt x="60" y="37"/>
                    <a:pt x="60" y="37"/>
                  </a:cubicBezTo>
                  <a:cubicBezTo>
                    <a:pt x="59" y="36"/>
                    <a:pt x="57" y="36"/>
                    <a:pt x="57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3"/>
                    <a:pt x="55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2" y="30"/>
                    <a:pt x="51" y="30"/>
                    <a:pt x="51" y="29"/>
                  </a:cubicBezTo>
                  <a:cubicBezTo>
                    <a:pt x="50" y="29"/>
                    <a:pt x="49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6"/>
                    <a:pt x="47" y="26"/>
                    <a:pt x="47" y="25"/>
                  </a:cubicBezTo>
                  <a:cubicBezTo>
                    <a:pt x="46" y="25"/>
                    <a:pt x="46" y="25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3"/>
                    <a:pt x="43" y="22"/>
                    <a:pt x="42" y="21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1" y="19"/>
                    <a:pt x="41" y="19"/>
                    <a:pt x="40" y="19"/>
                  </a:cubicBezTo>
                  <a:cubicBezTo>
                    <a:pt x="40" y="19"/>
                    <a:pt x="37" y="16"/>
                    <a:pt x="36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34" y="15"/>
                    <a:pt x="33" y="15"/>
                    <a:pt x="33" y="15"/>
                  </a:cubicBezTo>
                  <a:close/>
                  <a:moveTo>
                    <a:pt x="13" y="45"/>
                  </a:moveTo>
                  <a:cubicBezTo>
                    <a:pt x="13" y="46"/>
                    <a:pt x="13" y="46"/>
                    <a:pt x="13" y="47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4" y="48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4"/>
                    <a:pt x="14" y="55"/>
                    <a:pt x="13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3" y="60"/>
                    <a:pt x="13" y="61"/>
                    <a:pt x="14" y="62"/>
                  </a:cubicBezTo>
                  <a:cubicBezTo>
                    <a:pt x="14" y="63"/>
                    <a:pt x="16" y="63"/>
                    <a:pt x="16" y="63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4"/>
                    <a:pt x="18" y="65"/>
                    <a:pt x="18" y="65"/>
                  </a:cubicBezTo>
                  <a:cubicBezTo>
                    <a:pt x="19" y="65"/>
                    <a:pt x="21" y="66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6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4" y="66"/>
                    <a:pt x="25" y="67"/>
                    <a:pt x="25" y="67"/>
                  </a:cubicBezTo>
                  <a:cubicBezTo>
                    <a:pt x="25" y="67"/>
                    <a:pt x="26" y="67"/>
                    <a:pt x="26" y="67"/>
                  </a:cubicBezTo>
                  <a:cubicBezTo>
                    <a:pt x="27" y="67"/>
                    <a:pt x="27" y="67"/>
                    <a:pt x="28" y="67"/>
                  </a:cubicBezTo>
                  <a:cubicBezTo>
                    <a:pt x="28" y="67"/>
                    <a:pt x="29" y="67"/>
                    <a:pt x="29" y="68"/>
                  </a:cubicBezTo>
                  <a:cubicBezTo>
                    <a:pt x="29" y="68"/>
                    <a:pt x="30" y="68"/>
                    <a:pt x="30" y="68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4"/>
                    <a:pt x="30" y="64"/>
                    <a:pt x="30" y="63"/>
                  </a:cubicBezTo>
                  <a:cubicBezTo>
                    <a:pt x="30" y="63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1"/>
                    <a:pt x="29" y="60"/>
                    <a:pt x="29" y="59"/>
                  </a:cubicBezTo>
                  <a:cubicBezTo>
                    <a:pt x="29" y="58"/>
                    <a:pt x="29" y="58"/>
                    <a:pt x="29" y="57"/>
                  </a:cubicBezTo>
                  <a:cubicBezTo>
                    <a:pt x="29" y="57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29" y="56"/>
                    <a:pt x="29" y="55"/>
                    <a:pt x="30" y="55"/>
                  </a:cubicBezTo>
                  <a:cubicBezTo>
                    <a:pt x="29" y="53"/>
                    <a:pt x="29" y="52"/>
                    <a:pt x="30" y="51"/>
                  </a:cubicBezTo>
                  <a:cubicBezTo>
                    <a:pt x="30" y="51"/>
                    <a:pt x="30" y="51"/>
                    <a:pt x="29" y="51"/>
                  </a:cubicBezTo>
                  <a:cubicBezTo>
                    <a:pt x="29" y="50"/>
                    <a:pt x="29" y="48"/>
                    <a:pt x="29" y="47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29" y="45"/>
                    <a:pt x="30" y="42"/>
                    <a:pt x="29" y="42"/>
                  </a:cubicBezTo>
                  <a:cubicBezTo>
                    <a:pt x="29" y="41"/>
                    <a:pt x="29" y="40"/>
                    <a:pt x="30" y="39"/>
                  </a:cubicBezTo>
                  <a:cubicBezTo>
                    <a:pt x="29" y="39"/>
                    <a:pt x="29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6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3"/>
                    <a:pt x="23" y="33"/>
                    <a:pt x="23" y="33"/>
                  </a:cubicBezTo>
                  <a:cubicBezTo>
                    <a:pt x="22" y="33"/>
                    <a:pt x="21" y="32"/>
                    <a:pt x="21" y="33"/>
                  </a:cubicBezTo>
                  <a:cubicBezTo>
                    <a:pt x="21" y="33"/>
                    <a:pt x="21" y="34"/>
                    <a:pt x="21" y="34"/>
                  </a:cubicBezTo>
                  <a:cubicBezTo>
                    <a:pt x="20" y="36"/>
                    <a:pt x="21" y="36"/>
                    <a:pt x="21" y="37"/>
                  </a:cubicBezTo>
                  <a:cubicBezTo>
                    <a:pt x="21" y="38"/>
                    <a:pt x="20" y="38"/>
                    <a:pt x="20" y="39"/>
                  </a:cubicBezTo>
                  <a:cubicBezTo>
                    <a:pt x="20" y="40"/>
                    <a:pt x="21" y="40"/>
                    <a:pt x="21" y="40"/>
                  </a:cubicBezTo>
                  <a:cubicBezTo>
                    <a:pt x="21" y="41"/>
                    <a:pt x="21" y="42"/>
                    <a:pt x="21" y="42"/>
                  </a:cubicBezTo>
                  <a:cubicBezTo>
                    <a:pt x="21" y="44"/>
                    <a:pt x="21" y="45"/>
                    <a:pt x="21" y="46"/>
                  </a:cubicBezTo>
                  <a:cubicBezTo>
                    <a:pt x="21" y="47"/>
                    <a:pt x="21" y="47"/>
                    <a:pt x="22" y="48"/>
                  </a:cubicBezTo>
                  <a:cubicBezTo>
                    <a:pt x="22" y="48"/>
                    <a:pt x="22" y="49"/>
                    <a:pt x="22" y="49"/>
                  </a:cubicBezTo>
                  <a:cubicBezTo>
                    <a:pt x="22" y="50"/>
                    <a:pt x="22" y="50"/>
                    <a:pt x="22" y="51"/>
                  </a:cubicBezTo>
                  <a:cubicBezTo>
                    <a:pt x="22" y="51"/>
                    <a:pt x="22" y="52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22" y="54"/>
                    <a:pt x="22" y="55"/>
                    <a:pt x="22" y="55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2" y="56"/>
                    <a:pt x="21" y="56"/>
                    <a:pt x="21" y="56"/>
                  </a:cubicBezTo>
                  <a:cubicBezTo>
                    <a:pt x="21" y="56"/>
                    <a:pt x="21" y="56"/>
                    <a:pt x="20" y="56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8" y="53"/>
                    <a:pt x="18" y="52"/>
                    <a:pt x="18" y="52"/>
                  </a:cubicBezTo>
                  <a:cubicBezTo>
                    <a:pt x="18" y="52"/>
                    <a:pt x="17" y="50"/>
                    <a:pt x="17" y="50"/>
                  </a:cubicBezTo>
                  <a:cubicBezTo>
                    <a:pt x="17" y="50"/>
                    <a:pt x="16" y="49"/>
                    <a:pt x="16" y="49"/>
                  </a:cubicBezTo>
                  <a:cubicBezTo>
                    <a:pt x="16" y="48"/>
                    <a:pt x="16" y="47"/>
                    <a:pt x="16" y="46"/>
                  </a:cubicBezTo>
                  <a:cubicBezTo>
                    <a:pt x="15" y="46"/>
                    <a:pt x="15" y="46"/>
                    <a:pt x="15" y="45"/>
                  </a:cubicBezTo>
                  <a:cubicBezTo>
                    <a:pt x="15" y="44"/>
                    <a:pt x="15" y="44"/>
                    <a:pt x="14" y="43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4" y="44"/>
                    <a:pt x="14" y="44"/>
                    <a:pt x="14" y="43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39"/>
                  </a:move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2"/>
                    <a:pt x="13" y="42"/>
                  </a:cubicBezTo>
                  <a:cubicBezTo>
                    <a:pt x="13" y="42"/>
                    <a:pt x="14" y="43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0"/>
                    <a:pt x="13" y="39"/>
                  </a:cubicBezTo>
                  <a:cubicBezTo>
                    <a:pt x="13" y="39"/>
                    <a:pt x="13" y="39"/>
                    <a:pt x="12" y="39"/>
                  </a:cubicBezTo>
                  <a:close/>
                  <a:moveTo>
                    <a:pt x="4" y="6"/>
                  </a:moveTo>
                  <a:cubicBezTo>
                    <a:pt x="4" y="5"/>
                    <a:pt x="4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2" y="0"/>
                    <a:pt x="13" y="1"/>
                    <a:pt x="14" y="1"/>
                  </a:cubicBezTo>
                  <a:cubicBezTo>
                    <a:pt x="14" y="2"/>
                    <a:pt x="14" y="2"/>
                    <a:pt x="14" y="3"/>
                  </a:cubicBezTo>
                  <a:cubicBezTo>
                    <a:pt x="14" y="3"/>
                    <a:pt x="14" y="6"/>
                    <a:pt x="13" y="7"/>
                  </a:cubicBezTo>
                  <a:cubicBezTo>
                    <a:pt x="13" y="7"/>
                    <a:pt x="13" y="7"/>
                    <a:pt x="12" y="8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1" y="12"/>
                    <a:pt x="11" y="14"/>
                    <a:pt x="11" y="15"/>
                  </a:cubicBezTo>
                  <a:cubicBezTo>
                    <a:pt x="11" y="15"/>
                    <a:pt x="12" y="16"/>
                    <a:pt x="12" y="16"/>
                  </a:cubicBezTo>
                  <a:cubicBezTo>
                    <a:pt x="11" y="17"/>
                    <a:pt x="11" y="18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1" y="22"/>
                    <a:pt x="11" y="23"/>
                    <a:pt x="11" y="23"/>
                  </a:cubicBezTo>
                  <a:cubicBezTo>
                    <a:pt x="11" y="24"/>
                    <a:pt x="11" y="25"/>
                    <a:pt x="11" y="25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30"/>
                    <a:pt x="11" y="32"/>
                    <a:pt x="11" y="33"/>
                  </a:cubicBezTo>
                  <a:cubicBezTo>
                    <a:pt x="11" y="34"/>
                    <a:pt x="12" y="34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2" y="32"/>
                    <a:pt x="13" y="30"/>
                  </a:cubicBezTo>
                  <a:cubicBezTo>
                    <a:pt x="13" y="29"/>
                    <a:pt x="15" y="27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3" y="24"/>
                  </a:cubicBezTo>
                  <a:cubicBezTo>
                    <a:pt x="23" y="24"/>
                    <a:pt x="24" y="25"/>
                    <a:pt x="24" y="25"/>
                  </a:cubicBezTo>
                  <a:cubicBezTo>
                    <a:pt x="25" y="26"/>
                    <a:pt x="26" y="26"/>
                    <a:pt x="26" y="26"/>
                  </a:cubicBez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9" y="28"/>
                    <a:pt x="29" y="28"/>
                  </a:cubicBezTo>
                  <a:cubicBezTo>
                    <a:pt x="29" y="28"/>
                    <a:pt x="30" y="28"/>
                    <a:pt x="30" y="27"/>
                  </a:cubicBezTo>
                  <a:cubicBezTo>
                    <a:pt x="30" y="26"/>
                    <a:pt x="29" y="25"/>
                    <a:pt x="30" y="24"/>
                  </a:cubicBezTo>
                  <a:cubicBezTo>
                    <a:pt x="30" y="24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32" y="11"/>
                    <a:pt x="32" y="11"/>
                  </a:cubicBezTo>
                  <a:cubicBezTo>
                    <a:pt x="33" y="10"/>
                    <a:pt x="33" y="9"/>
                    <a:pt x="34" y="9"/>
                  </a:cubicBezTo>
                  <a:cubicBezTo>
                    <a:pt x="35" y="9"/>
                    <a:pt x="35" y="9"/>
                    <a:pt x="36" y="9"/>
                  </a:cubicBezTo>
                  <a:cubicBezTo>
                    <a:pt x="38" y="10"/>
                    <a:pt x="39" y="11"/>
                    <a:pt x="40" y="12"/>
                  </a:cubicBezTo>
                  <a:cubicBezTo>
                    <a:pt x="40" y="12"/>
                    <a:pt x="41" y="13"/>
                    <a:pt x="41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3" y="14"/>
                    <a:pt x="44" y="15"/>
                    <a:pt x="44" y="15"/>
                  </a:cubicBezTo>
                  <a:cubicBezTo>
                    <a:pt x="45" y="16"/>
                    <a:pt x="45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8" y="20"/>
                    <a:pt x="48" y="20"/>
                  </a:cubicBezTo>
                  <a:cubicBezTo>
                    <a:pt x="49" y="20"/>
                    <a:pt x="50" y="21"/>
                    <a:pt x="51" y="22"/>
                  </a:cubicBezTo>
                  <a:cubicBezTo>
                    <a:pt x="51" y="22"/>
                    <a:pt x="52" y="22"/>
                    <a:pt x="52" y="23"/>
                  </a:cubicBezTo>
                  <a:cubicBezTo>
                    <a:pt x="53" y="23"/>
                    <a:pt x="53" y="24"/>
                    <a:pt x="54" y="24"/>
                  </a:cubicBezTo>
                  <a:cubicBezTo>
                    <a:pt x="55" y="25"/>
                    <a:pt x="56" y="26"/>
                    <a:pt x="57" y="26"/>
                  </a:cubicBezTo>
                  <a:cubicBezTo>
                    <a:pt x="58" y="27"/>
                    <a:pt x="58" y="27"/>
                    <a:pt x="59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9"/>
                    <a:pt x="60" y="29"/>
                    <a:pt x="61" y="30"/>
                  </a:cubicBezTo>
                  <a:cubicBezTo>
                    <a:pt x="62" y="30"/>
                    <a:pt x="63" y="31"/>
                    <a:pt x="64" y="32"/>
                  </a:cubicBezTo>
                  <a:cubicBezTo>
                    <a:pt x="65" y="33"/>
                    <a:pt x="66" y="33"/>
                    <a:pt x="66" y="33"/>
                  </a:cubicBezTo>
                  <a:cubicBezTo>
                    <a:pt x="67" y="34"/>
                    <a:pt x="68" y="35"/>
                    <a:pt x="69" y="35"/>
                  </a:cubicBezTo>
                  <a:cubicBezTo>
                    <a:pt x="70" y="36"/>
                    <a:pt x="71" y="36"/>
                    <a:pt x="72" y="37"/>
                  </a:cubicBezTo>
                  <a:cubicBezTo>
                    <a:pt x="72" y="37"/>
                    <a:pt x="72" y="38"/>
                    <a:pt x="73" y="38"/>
                  </a:cubicBezTo>
                  <a:cubicBezTo>
                    <a:pt x="73" y="39"/>
                    <a:pt x="74" y="39"/>
                    <a:pt x="75" y="39"/>
                  </a:cubicBezTo>
                  <a:cubicBezTo>
                    <a:pt x="75" y="40"/>
                    <a:pt x="76" y="40"/>
                    <a:pt x="76" y="41"/>
                  </a:cubicBezTo>
                  <a:cubicBezTo>
                    <a:pt x="77" y="41"/>
                    <a:pt x="77" y="41"/>
                    <a:pt x="78" y="41"/>
                  </a:cubicBezTo>
                  <a:cubicBezTo>
                    <a:pt x="78" y="42"/>
                    <a:pt x="79" y="43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1" y="44"/>
                    <a:pt x="81" y="45"/>
                    <a:pt x="81" y="45"/>
                  </a:cubicBezTo>
                  <a:cubicBezTo>
                    <a:pt x="82" y="46"/>
                    <a:pt x="82" y="46"/>
                    <a:pt x="83" y="47"/>
                  </a:cubicBezTo>
                  <a:cubicBezTo>
                    <a:pt x="83" y="47"/>
                    <a:pt x="83" y="47"/>
                    <a:pt x="83" y="48"/>
                  </a:cubicBezTo>
                  <a:cubicBezTo>
                    <a:pt x="83" y="48"/>
                    <a:pt x="84" y="48"/>
                    <a:pt x="84" y="49"/>
                  </a:cubicBezTo>
                  <a:cubicBezTo>
                    <a:pt x="84" y="49"/>
                    <a:pt x="84" y="49"/>
                    <a:pt x="84" y="50"/>
                  </a:cubicBezTo>
                  <a:cubicBezTo>
                    <a:pt x="84" y="50"/>
                    <a:pt x="85" y="50"/>
                    <a:pt x="85" y="50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3"/>
                    <a:pt x="87" y="54"/>
                    <a:pt x="87" y="56"/>
                  </a:cubicBezTo>
                  <a:cubicBezTo>
                    <a:pt x="87" y="57"/>
                    <a:pt x="87" y="58"/>
                    <a:pt x="87" y="59"/>
                  </a:cubicBezTo>
                  <a:cubicBezTo>
                    <a:pt x="87" y="62"/>
                    <a:pt x="85" y="65"/>
                    <a:pt x="82" y="66"/>
                  </a:cubicBezTo>
                  <a:cubicBezTo>
                    <a:pt x="82" y="66"/>
                    <a:pt x="81" y="66"/>
                    <a:pt x="81" y="66"/>
                  </a:cubicBezTo>
                  <a:cubicBezTo>
                    <a:pt x="80" y="66"/>
                    <a:pt x="79" y="67"/>
                    <a:pt x="79" y="67"/>
                  </a:cubicBezTo>
                  <a:cubicBezTo>
                    <a:pt x="78" y="67"/>
                    <a:pt x="78" y="68"/>
                    <a:pt x="78" y="68"/>
                  </a:cubicBezTo>
                  <a:cubicBezTo>
                    <a:pt x="78" y="68"/>
                    <a:pt x="78" y="68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8" y="72"/>
                    <a:pt x="79" y="73"/>
                    <a:pt x="79" y="74"/>
                  </a:cubicBezTo>
                  <a:cubicBezTo>
                    <a:pt x="79" y="74"/>
                    <a:pt x="79" y="75"/>
                    <a:pt x="78" y="75"/>
                  </a:cubicBezTo>
                  <a:cubicBezTo>
                    <a:pt x="79" y="76"/>
                    <a:pt x="79" y="77"/>
                    <a:pt x="79" y="77"/>
                  </a:cubicBezTo>
                  <a:cubicBezTo>
                    <a:pt x="79" y="78"/>
                    <a:pt x="79" y="78"/>
                    <a:pt x="79" y="79"/>
                  </a:cubicBezTo>
                  <a:cubicBezTo>
                    <a:pt x="79" y="80"/>
                    <a:pt x="79" y="81"/>
                    <a:pt x="79" y="81"/>
                  </a:cubicBezTo>
                  <a:cubicBezTo>
                    <a:pt x="80" y="82"/>
                    <a:pt x="80" y="83"/>
                    <a:pt x="80" y="84"/>
                  </a:cubicBezTo>
                  <a:cubicBezTo>
                    <a:pt x="80" y="84"/>
                    <a:pt x="80" y="84"/>
                    <a:pt x="80" y="85"/>
                  </a:cubicBezTo>
                  <a:cubicBezTo>
                    <a:pt x="81" y="85"/>
                    <a:pt x="81" y="86"/>
                    <a:pt x="81" y="87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9"/>
                    <a:pt x="81" y="89"/>
                  </a:cubicBezTo>
                  <a:cubicBezTo>
                    <a:pt x="80" y="91"/>
                    <a:pt x="79" y="92"/>
                    <a:pt x="79" y="94"/>
                  </a:cubicBezTo>
                  <a:cubicBezTo>
                    <a:pt x="79" y="95"/>
                    <a:pt x="79" y="95"/>
                    <a:pt x="78" y="96"/>
                  </a:cubicBezTo>
                  <a:cubicBezTo>
                    <a:pt x="78" y="96"/>
                    <a:pt x="76" y="96"/>
                    <a:pt x="76" y="96"/>
                  </a:cubicBezTo>
                  <a:cubicBezTo>
                    <a:pt x="75" y="96"/>
                    <a:pt x="75" y="96"/>
                    <a:pt x="74" y="96"/>
                  </a:cubicBezTo>
                  <a:cubicBezTo>
                    <a:pt x="73" y="96"/>
                    <a:pt x="73" y="94"/>
                    <a:pt x="73" y="94"/>
                  </a:cubicBezTo>
                  <a:cubicBezTo>
                    <a:pt x="72" y="93"/>
                    <a:pt x="71" y="94"/>
                    <a:pt x="71" y="93"/>
                  </a:cubicBezTo>
                  <a:cubicBezTo>
                    <a:pt x="70" y="93"/>
                    <a:pt x="69" y="91"/>
                    <a:pt x="69" y="90"/>
                  </a:cubicBezTo>
                  <a:cubicBezTo>
                    <a:pt x="69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68" y="86"/>
                    <a:pt x="67" y="84"/>
                  </a:cubicBezTo>
                  <a:cubicBezTo>
                    <a:pt x="67" y="83"/>
                    <a:pt x="66" y="83"/>
                    <a:pt x="66" y="82"/>
                  </a:cubicBezTo>
                  <a:cubicBezTo>
                    <a:pt x="66" y="82"/>
                    <a:pt x="65" y="81"/>
                    <a:pt x="65" y="81"/>
                  </a:cubicBezTo>
                  <a:cubicBezTo>
                    <a:pt x="65" y="80"/>
                    <a:pt x="64" y="79"/>
                    <a:pt x="64" y="79"/>
                  </a:cubicBezTo>
                  <a:cubicBezTo>
                    <a:pt x="63" y="78"/>
                    <a:pt x="63" y="78"/>
                    <a:pt x="62" y="77"/>
                  </a:cubicBezTo>
                  <a:cubicBezTo>
                    <a:pt x="62" y="77"/>
                    <a:pt x="62" y="77"/>
                    <a:pt x="62" y="76"/>
                  </a:cubicBezTo>
                  <a:cubicBezTo>
                    <a:pt x="62" y="76"/>
                    <a:pt x="61" y="76"/>
                    <a:pt x="61" y="75"/>
                  </a:cubicBezTo>
                  <a:cubicBezTo>
                    <a:pt x="61" y="75"/>
                    <a:pt x="60" y="74"/>
                    <a:pt x="60" y="74"/>
                  </a:cubicBezTo>
                  <a:cubicBezTo>
                    <a:pt x="60" y="74"/>
                    <a:pt x="60" y="73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2"/>
                    <a:pt x="58" y="72"/>
                    <a:pt x="58" y="72"/>
                  </a:cubicBezTo>
                  <a:cubicBezTo>
                    <a:pt x="58" y="71"/>
                    <a:pt x="58" y="70"/>
                    <a:pt x="57" y="70"/>
                  </a:cubicBezTo>
                  <a:cubicBezTo>
                    <a:pt x="57" y="69"/>
                    <a:pt x="56" y="69"/>
                    <a:pt x="55" y="68"/>
                  </a:cubicBezTo>
                  <a:cubicBezTo>
                    <a:pt x="54" y="67"/>
                    <a:pt x="54" y="65"/>
                    <a:pt x="53" y="64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3"/>
                    <a:pt x="51" y="62"/>
                    <a:pt x="50" y="62"/>
                  </a:cubicBezTo>
                  <a:cubicBezTo>
                    <a:pt x="50" y="61"/>
                    <a:pt x="49" y="60"/>
                    <a:pt x="49" y="60"/>
                  </a:cubicBezTo>
                  <a:cubicBezTo>
                    <a:pt x="48" y="59"/>
                    <a:pt x="48" y="59"/>
                    <a:pt x="47" y="58"/>
                  </a:cubicBezTo>
                  <a:cubicBezTo>
                    <a:pt x="47" y="58"/>
                    <a:pt x="46" y="56"/>
                    <a:pt x="46" y="56"/>
                  </a:cubicBezTo>
                  <a:cubicBezTo>
                    <a:pt x="46" y="56"/>
                    <a:pt x="45" y="56"/>
                    <a:pt x="45" y="56"/>
                  </a:cubicBezTo>
                  <a:cubicBezTo>
                    <a:pt x="44" y="55"/>
                    <a:pt x="44" y="55"/>
                    <a:pt x="44" y="54"/>
                  </a:cubicBezTo>
                  <a:cubicBezTo>
                    <a:pt x="43" y="54"/>
                    <a:pt x="44" y="53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2" y="51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8" y="46"/>
                    <a:pt x="37" y="46"/>
                  </a:cubicBezTo>
                  <a:cubicBezTo>
                    <a:pt x="37" y="46"/>
                    <a:pt x="37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8"/>
                    <a:pt x="37" y="49"/>
                    <a:pt x="38" y="51"/>
                  </a:cubicBezTo>
                  <a:cubicBezTo>
                    <a:pt x="38" y="51"/>
                    <a:pt x="38" y="52"/>
                    <a:pt x="38" y="52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39" y="55"/>
                    <a:pt x="39" y="56"/>
                    <a:pt x="39" y="57"/>
                  </a:cubicBezTo>
                  <a:cubicBezTo>
                    <a:pt x="40" y="58"/>
                    <a:pt x="40" y="59"/>
                    <a:pt x="40" y="59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41" y="62"/>
                    <a:pt x="41" y="64"/>
                    <a:pt x="42" y="65"/>
                  </a:cubicBezTo>
                  <a:cubicBezTo>
                    <a:pt x="42" y="66"/>
                    <a:pt x="42" y="67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9"/>
                    <a:pt x="42" y="69"/>
                    <a:pt x="42" y="70"/>
                  </a:cubicBezTo>
                  <a:cubicBezTo>
                    <a:pt x="43" y="71"/>
                    <a:pt x="45" y="71"/>
                    <a:pt x="45" y="71"/>
                  </a:cubicBezTo>
                  <a:cubicBezTo>
                    <a:pt x="46" y="72"/>
                    <a:pt x="46" y="72"/>
                    <a:pt x="47" y="72"/>
                  </a:cubicBezTo>
                  <a:cubicBezTo>
                    <a:pt x="47" y="72"/>
                    <a:pt x="48" y="73"/>
                    <a:pt x="48" y="73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3"/>
                    <a:pt x="50" y="73"/>
                    <a:pt x="50" y="73"/>
                  </a:cubicBezTo>
                  <a:cubicBezTo>
                    <a:pt x="52" y="73"/>
                    <a:pt x="56" y="76"/>
                    <a:pt x="56" y="78"/>
                  </a:cubicBezTo>
                  <a:cubicBezTo>
                    <a:pt x="57" y="79"/>
                    <a:pt x="56" y="79"/>
                    <a:pt x="56" y="80"/>
                  </a:cubicBezTo>
                  <a:cubicBezTo>
                    <a:pt x="56" y="81"/>
                    <a:pt x="56" y="81"/>
                    <a:pt x="56" y="82"/>
                  </a:cubicBezTo>
                  <a:cubicBezTo>
                    <a:pt x="56" y="83"/>
                    <a:pt x="55" y="83"/>
                    <a:pt x="54" y="83"/>
                  </a:cubicBezTo>
                  <a:cubicBezTo>
                    <a:pt x="54" y="83"/>
                    <a:pt x="54" y="84"/>
                    <a:pt x="54" y="84"/>
                  </a:cubicBezTo>
                  <a:cubicBezTo>
                    <a:pt x="54" y="84"/>
                    <a:pt x="53" y="85"/>
                    <a:pt x="52" y="85"/>
                  </a:cubicBezTo>
                  <a:cubicBezTo>
                    <a:pt x="52" y="85"/>
                    <a:pt x="51" y="85"/>
                    <a:pt x="51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9" y="85"/>
                    <a:pt x="49" y="85"/>
                    <a:pt x="48" y="85"/>
                  </a:cubicBezTo>
                  <a:cubicBezTo>
                    <a:pt x="48" y="85"/>
                    <a:pt x="47" y="85"/>
                    <a:pt x="48" y="85"/>
                  </a:cubicBezTo>
                  <a:cubicBezTo>
                    <a:pt x="48" y="87"/>
                    <a:pt x="49" y="88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0"/>
                    <a:pt x="50" y="91"/>
                    <a:pt x="50" y="92"/>
                  </a:cubicBezTo>
                  <a:cubicBezTo>
                    <a:pt x="51" y="93"/>
                    <a:pt x="51" y="94"/>
                    <a:pt x="52" y="94"/>
                  </a:cubicBezTo>
                  <a:cubicBezTo>
                    <a:pt x="52" y="94"/>
                    <a:pt x="52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5" y="97"/>
                    <a:pt x="55" y="97"/>
                    <a:pt x="56" y="97"/>
                  </a:cubicBezTo>
                  <a:cubicBezTo>
                    <a:pt x="56" y="97"/>
                    <a:pt x="56" y="98"/>
                    <a:pt x="56" y="98"/>
                  </a:cubicBezTo>
                  <a:cubicBezTo>
                    <a:pt x="57" y="98"/>
                    <a:pt x="58" y="98"/>
                    <a:pt x="59" y="99"/>
                  </a:cubicBezTo>
                  <a:cubicBezTo>
                    <a:pt x="59" y="99"/>
                    <a:pt x="60" y="100"/>
                    <a:pt x="60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1"/>
                    <a:pt x="62" y="101"/>
                    <a:pt x="63" y="101"/>
                  </a:cubicBezTo>
                  <a:cubicBezTo>
                    <a:pt x="63" y="101"/>
                    <a:pt x="64" y="102"/>
                    <a:pt x="64" y="102"/>
                  </a:cubicBezTo>
                  <a:cubicBezTo>
                    <a:pt x="64" y="102"/>
                    <a:pt x="66" y="102"/>
                    <a:pt x="66" y="102"/>
                  </a:cubicBezTo>
                  <a:cubicBezTo>
                    <a:pt x="67" y="102"/>
                    <a:pt x="68" y="102"/>
                    <a:pt x="69" y="102"/>
                  </a:cubicBezTo>
                  <a:cubicBezTo>
                    <a:pt x="69" y="102"/>
                    <a:pt x="70" y="104"/>
                    <a:pt x="70" y="105"/>
                  </a:cubicBezTo>
                  <a:cubicBezTo>
                    <a:pt x="70" y="106"/>
                    <a:pt x="69" y="106"/>
                    <a:pt x="68" y="107"/>
                  </a:cubicBezTo>
                  <a:cubicBezTo>
                    <a:pt x="68" y="107"/>
                    <a:pt x="67" y="107"/>
                    <a:pt x="67" y="108"/>
                  </a:cubicBezTo>
                  <a:cubicBezTo>
                    <a:pt x="66" y="108"/>
                    <a:pt x="65" y="109"/>
                    <a:pt x="64" y="109"/>
                  </a:cubicBezTo>
                  <a:cubicBezTo>
                    <a:pt x="63" y="110"/>
                    <a:pt x="63" y="110"/>
                    <a:pt x="62" y="110"/>
                  </a:cubicBezTo>
                  <a:cubicBezTo>
                    <a:pt x="61" y="110"/>
                    <a:pt x="61" y="110"/>
                    <a:pt x="60" y="110"/>
                  </a:cubicBezTo>
                  <a:cubicBezTo>
                    <a:pt x="60" y="111"/>
                    <a:pt x="59" y="111"/>
                    <a:pt x="59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7" y="111"/>
                    <a:pt x="57" y="111"/>
                    <a:pt x="56" y="111"/>
                  </a:cubicBezTo>
                  <a:cubicBezTo>
                    <a:pt x="56" y="111"/>
                    <a:pt x="55" y="111"/>
                    <a:pt x="54" y="111"/>
                  </a:cubicBezTo>
                  <a:cubicBezTo>
                    <a:pt x="53" y="111"/>
                    <a:pt x="52" y="111"/>
                    <a:pt x="50" y="111"/>
                  </a:cubicBezTo>
                  <a:cubicBezTo>
                    <a:pt x="50" y="112"/>
                    <a:pt x="50" y="112"/>
                    <a:pt x="49" y="112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1"/>
                    <a:pt x="46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4" y="111"/>
                    <a:pt x="44" y="110"/>
                  </a:cubicBezTo>
                  <a:cubicBezTo>
                    <a:pt x="42" y="110"/>
                    <a:pt x="41" y="109"/>
                    <a:pt x="40" y="109"/>
                  </a:cubicBezTo>
                  <a:cubicBezTo>
                    <a:pt x="40" y="108"/>
                    <a:pt x="40" y="108"/>
                    <a:pt x="39" y="108"/>
                  </a:cubicBezTo>
                  <a:cubicBezTo>
                    <a:pt x="39" y="107"/>
                    <a:pt x="38" y="107"/>
                    <a:pt x="38" y="106"/>
                  </a:cubicBezTo>
                  <a:cubicBezTo>
                    <a:pt x="37" y="105"/>
                    <a:pt x="37" y="104"/>
                    <a:pt x="37" y="102"/>
                  </a:cubicBezTo>
                  <a:cubicBezTo>
                    <a:pt x="37" y="102"/>
                    <a:pt x="38" y="101"/>
                    <a:pt x="38" y="101"/>
                  </a:cubicBezTo>
                  <a:cubicBezTo>
                    <a:pt x="38" y="99"/>
                    <a:pt x="39" y="97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5" y="98"/>
                    <a:pt x="45" y="98"/>
                  </a:cubicBezTo>
                  <a:cubicBezTo>
                    <a:pt x="45" y="97"/>
                    <a:pt x="42" y="95"/>
                    <a:pt x="42" y="95"/>
                  </a:cubicBezTo>
                  <a:cubicBezTo>
                    <a:pt x="41" y="94"/>
                    <a:pt x="40" y="93"/>
                    <a:pt x="39" y="92"/>
                  </a:cubicBezTo>
                  <a:cubicBezTo>
                    <a:pt x="39" y="91"/>
                    <a:pt x="38" y="90"/>
                    <a:pt x="38" y="88"/>
                  </a:cubicBezTo>
                  <a:cubicBezTo>
                    <a:pt x="37" y="88"/>
                    <a:pt x="37" y="88"/>
                    <a:pt x="37" y="87"/>
                  </a:cubicBezTo>
                  <a:cubicBezTo>
                    <a:pt x="36" y="87"/>
                    <a:pt x="36" y="86"/>
                    <a:pt x="36" y="86"/>
                  </a:cubicBezTo>
                  <a:cubicBezTo>
                    <a:pt x="36" y="86"/>
                    <a:pt x="36" y="85"/>
                    <a:pt x="36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4" y="82"/>
                    <a:pt x="34" y="81"/>
                    <a:pt x="33" y="80"/>
                  </a:cubicBezTo>
                  <a:cubicBezTo>
                    <a:pt x="32" y="79"/>
                    <a:pt x="30" y="79"/>
                    <a:pt x="29" y="78"/>
                  </a:cubicBezTo>
                  <a:cubicBezTo>
                    <a:pt x="29" y="78"/>
                    <a:pt x="28" y="78"/>
                    <a:pt x="28" y="78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5" y="76"/>
                    <a:pt x="24" y="76"/>
                    <a:pt x="24" y="75"/>
                  </a:cubicBezTo>
                  <a:cubicBezTo>
                    <a:pt x="23" y="75"/>
                    <a:pt x="23" y="75"/>
                    <a:pt x="22" y="75"/>
                  </a:cubicBezTo>
                  <a:cubicBezTo>
                    <a:pt x="21" y="75"/>
                    <a:pt x="19" y="74"/>
                    <a:pt x="18" y="73"/>
                  </a:cubicBezTo>
                  <a:cubicBezTo>
                    <a:pt x="17" y="73"/>
                    <a:pt x="16" y="72"/>
                    <a:pt x="15" y="72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2"/>
                    <a:pt x="13" y="72"/>
                  </a:cubicBezTo>
                  <a:cubicBezTo>
                    <a:pt x="13" y="74"/>
                    <a:pt x="12" y="75"/>
                    <a:pt x="11" y="76"/>
                  </a:cubicBezTo>
                  <a:cubicBezTo>
                    <a:pt x="11" y="76"/>
                    <a:pt x="10" y="77"/>
                    <a:pt x="10" y="78"/>
                  </a:cubicBezTo>
                  <a:cubicBezTo>
                    <a:pt x="9" y="78"/>
                    <a:pt x="9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79"/>
                    <a:pt x="5" y="77"/>
                    <a:pt x="3" y="77"/>
                  </a:cubicBezTo>
                  <a:cubicBezTo>
                    <a:pt x="3" y="77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5"/>
                    <a:pt x="3" y="74"/>
                  </a:cubicBezTo>
                  <a:cubicBezTo>
                    <a:pt x="2" y="74"/>
                    <a:pt x="2" y="74"/>
                    <a:pt x="2" y="73"/>
                  </a:cubicBezTo>
                  <a:cubicBezTo>
                    <a:pt x="2" y="73"/>
                    <a:pt x="2" y="73"/>
                    <a:pt x="2" y="72"/>
                  </a:cubicBezTo>
                  <a:cubicBezTo>
                    <a:pt x="2" y="71"/>
                    <a:pt x="2" y="69"/>
                    <a:pt x="2" y="68"/>
                  </a:cubicBezTo>
                  <a:cubicBezTo>
                    <a:pt x="1" y="67"/>
                    <a:pt x="1" y="66"/>
                    <a:pt x="1" y="65"/>
                  </a:cubicBezTo>
                  <a:cubicBezTo>
                    <a:pt x="1" y="65"/>
                    <a:pt x="1" y="64"/>
                    <a:pt x="1" y="64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0" y="60"/>
                    <a:pt x="0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5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8"/>
                    <a:pt x="1" y="28"/>
                    <a:pt x="1" y="27"/>
                  </a:cubicBezTo>
                  <a:cubicBezTo>
                    <a:pt x="1" y="26"/>
                    <a:pt x="1" y="25"/>
                    <a:pt x="2" y="24"/>
                  </a:cubicBezTo>
                  <a:cubicBezTo>
                    <a:pt x="2" y="23"/>
                    <a:pt x="2" y="22"/>
                    <a:pt x="2" y="22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6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5203825" y="2532063"/>
              <a:ext cx="1790700" cy="1793875"/>
            </a:xfrm>
            <a:custGeom>
              <a:avLst/>
              <a:gdLst>
                <a:gd name="T0" fmla="*/ 329 w 658"/>
                <a:gd name="T1" fmla="*/ 0 h 658"/>
                <a:gd name="T2" fmla="*/ 658 w 658"/>
                <a:gd name="T3" fmla="*/ 329 h 658"/>
                <a:gd name="T4" fmla="*/ 638 w 658"/>
                <a:gd name="T5" fmla="*/ 440 h 658"/>
                <a:gd name="T6" fmla="*/ 620 w 658"/>
                <a:gd name="T7" fmla="*/ 435 h 658"/>
                <a:gd name="T8" fmla="*/ 638 w 658"/>
                <a:gd name="T9" fmla="*/ 329 h 658"/>
                <a:gd name="T10" fmla="*/ 329 w 658"/>
                <a:gd name="T11" fmla="*/ 20 h 658"/>
                <a:gd name="T12" fmla="*/ 227 w 658"/>
                <a:gd name="T13" fmla="*/ 37 h 658"/>
                <a:gd name="T14" fmla="*/ 219 w 658"/>
                <a:gd name="T15" fmla="*/ 19 h 658"/>
                <a:gd name="T16" fmla="*/ 329 w 658"/>
                <a:gd name="T17" fmla="*/ 0 h 658"/>
                <a:gd name="T18" fmla="*/ 581 w 658"/>
                <a:gd name="T19" fmla="*/ 540 h 658"/>
                <a:gd name="T20" fmla="*/ 329 w 658"/>
                <a:gd name="T21" fmla="*/ 658 h 658"/>
                <a:gd name="T22" fmla="*/ 0 w 658"/>
                <a:gd name="T23" fmla="*/ 329 h 658"/>
                <a:gd name="T24" fmla="*/ 9 w 658"/>
                <a:gd name="T25" fmla="*/ 251 h 658"/>
                <a:gd name="T26" fmla="*/ 25 w 658"/>
                <a:gd name="T27" fmla="*/ 268 h 658"/>
                <a:gd name="T28" fmla="*/ 19 w 658"/>
                <a:gd name="T29" fmla="*/ 329 h 658"/>
                <a:gd name="T30" fmla="*/ 329 w 658"/>
                <a:gd name="T31" fmla="*/ 639 h 658"/>
                <a:gd name="T32" fmla="*/ 555 w 658"/>
                <a:gd name="T33" fmla="*/ 540 h 658"/>
                <a:gd name="T34" fmla="*/ 581 w 658"/>
                <a:gd name="T35" fmla="*/ 540 h 658"/>
                <a:gd name="T36" fmla="*/ 29 w 658"/>
                <a:gd name="T37" fmla="*/ 194 h 658"/>
                <a:gd name="T38" fmla="*/ 116 w 658"/>
                <a:gd name="T39" fmla="*/ 79 h 658"/>
                <a:gd name="T40" fmla="*/ 126 w 658"/>
                <a:gd name="T41" fmla="*/ 95 h 658"/>
                <a:gd name="T42" fmla="*/ 49 w 658"/>
                <a:gd name="T43" fmla="*/ 196 h 658"/>
                <a:gd name="T44" fmla="*/ 29 w 658"/>
                <a:gd name="T45" fmla="*/ 19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8" h="658">
                  <a:moveTo>
                    <a:pt x="329" y="0"/>
                  </a:moveTo>
                  <a:cubicBezTo>
                    <a:pt x="510" y="0"/>
                    <a:pt x="658" y="148"/>
                    <a:pt x="658" y="329"/>
                  </a:cubicBezTo>
                  <a:cubicBezTo>
                    <a:pt x="658" y="368"/>
                    <a:pt x="651" y="405"/>
                    <a:pt x="638" y="440"/>
                  </a:cubicBezTo>
                  <a:cubicBezTo>
                    <a:pt x="620" y="435"/>
                    <a:pt x="620" y="435"/>
                    <a:pt x="620" y="435"/>
                  </a:cubicBezTo>
                  <a:cubicBezTo>
                    <a:pt x="632" y="402"/>
                    <a:pt x="638" y="366"/>
                    <a:pt x="638" y="329"/>
                  </a:cubicBezTo>
                  <a:cubicBezTo>
                    <a:pt x="638" y="159"/>
                    <a:pt x="499" y="20"/>
                    <a:pt x="329" y="20"/>
                  </a:cubicBezTo>
                  <a:cubicBezTo>
                    <a:pt x="293" y="20"/>
                    <a:pt x="259" y="26"/>
                    <a:pt x="227" y="37"/>
                  </a:cubicBezTo>
                  <a:cubicBezTo>
                    <a:pt x="225" y="31"/>
                    <a:pt x="222" y="25"/>
                    <a:pt x="219" y="19"/>
                  </a:cubicBezTo>
                  <a:cubicBezTo>
                    <a:pt x="253" y="7"/>
                    <a:pt x="290" y="0"/>
                    <a:pt x="329" y="0"/>
                  </a:cubicBezTo>
                  <a:close/>
                  <a:moveTo>
                    <a:pt x="581" y="540"/>
                  </a:moveTo>
                  <a:cubicBezTo>
                    <a:pt x="521" y="612"/>
                    <a:pt x="430" y="658"/>
                    <a:pt x="329" y="658"/>
                  </a:cubicBezTo>
                  <a:cubicBezTo>
                    <a:pt x="148" y="658"/>
                    <a:pt x="0" y="510"/>
                    <a:pt x="0" y="329"/>
                  </a:cubicBezTo>
                  <a:cubicBezTo>
                    <a:pt x="0" y="302"/>
                    <a:pt x="3" y="276"/>
                    <a:pt x="9" y="251"/>
                  </a:cubicBezTo>
                  <a:cubicBezTo>
                    <a:pt x="25" y="268"/>
                    <a:pt x="25" y="268"/>
                    <a:pt x="25" y="268"/>
                  </a:cubicBezTo>
                  <a:cubicBezTo>
                    <a:pt x="21" y="288"/>
                    <a:pt x="19" y="308"/>
                    <a:pt x="19" y="329"/>
                  </a:cubicBezTo>
                  <a:cubicBezTo>
                    <a:pt x="19" y="500"/>
                    <a:pt x="158" y="639"/>
                    <a:pt x="329" y="639"/>
                  </a:cubicBezTo>
                  <a:cubicBezTo>
                    <a:pt x="418" y="639"/>
                    <a:pt x="499" y="601"/>
                    <a:pt x="555" y="540"/>
                  </a:cubicBezTo>
                  <a:cubicBezTo>
                    <a:pt x="581" y="540"/>
                    <a:pt x="581" y="540"/>
                    <a:pt x="581" y="540"/>
                  </a:cubicBezTo>
                  <a:close/>
                  <a:moveTo>
                    <a:pt x="29" y="194"/>
                  </a:moveTo>
                  <a:cubicBezTo>
                    <a:pt x="49" y="150"/>
                    <a:pt x="79" y="110"/>
                    <a:pt x="116" y="79"/>
                  </a:cubicBezTo>
                  <a:cubicBezTo>
                    <a:pt x="118" y="85"/>
                    <a:pt x="122" y="90"/>
                    <a:pt x="126" y="95"/>
                  </a:cubicBezTo>
                  <a:cubicBezTo>
                    <a:pt x="94" y="123"/>
                    <a:pt x="68" y="157"/>
                    <a:pt x="49" y="196"/>
                  </a:cubicBezTo>
                  <a:cubicBezTo>
                    <a:pt x="29" y="194"/>
                    <a:pt x="29" y="194"/>
                    <a:pt x="29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5805488" y="4481513"/>
              <a:ext cx="165100" cy="215900"/>
            </a:xfrm>
            <a:custGeom>
              <a:avLst/>
              <a:gdLst>
                <a:gd name="T0" fmla="*/ 52 w 61"/>
                <a:gd name="T1" fmla="*/ 58 h 79"/>
                <a:gd name="T2" fmla="*/ 51 w 61"/>
                <a:gd name="T3" fmla="*/ 60 h 79"/>
                <a:gd name="T4" fmla="*/ 51 w 61"/>
                <a:gd name="T5" fmla="*/ 62 h 79"/>
                <a:gd name="T6" fmla="*/ 50 w 61"/>
                <a:gd name="T7" fmla="*/ 64 h 79"/>
                <a:gd name="T8" fmla="*/ 49 w 61"/>
                <a:gd name="T9" fmla="*/ 66 h 79"/>
                <a:gd name="T10" fmla="*/ 48 w 61"/>
                <a:gd name="T11" fmla="*/ 67 h 79"/>
                <a:gd name="T12" fmla="*/ 44 w 61"/>
                <a:gd name="T13" fmla="*/ 73 h 79"/>
                <a:gd name="T14" fmla="*/ 39 w 61"/>
                <a:gd name="T15" fmla="*/ 76 h 79"/>
                <a:gd name="T16" fmla="*/ 36 w 61"/>
                <a:gd name="T17" fmla="*/ 77 h 79"/>
                <a:gd name="T18" fmla="*/ 33 w 61"/>
                <a:gd name="T19" fmla="*/ 78 h 79"/>
                <a:gd name="T20" fmla="*/ 29 w 61"/>
                <a:gd name="T21" fmla="*/ 79 h 79"/>
                <a:gd name="T22" fmla="*/ 21 w 61"/>
                <a:gd name="T23" fmla="*/ 78 h 79"/>
                <a:gd name="T24" fmla="*/ 17 w 61"/>
                <a:gd name="T25" fmla="*/ 77 h 79"/>
                <a:gd name="T26" fmla="*/ 11 w 61"/>
                <a:gd name="T27" fmla="*/ 74 h 79"/>
                <a:gd name="T28" fmla="*/ 8 w 61"/>
                <a:gd name="T29" fmla="*/ 72 h 79"/>
                <a:gd name="T30" fmla="*/ 6 w 61"/>
                <a:gd name="T31" fmla="*/ 70 h 79"/>
                <a:gd name="T32" fmla="*/ 4 w 61"/>
                <a:gd name="T33" fmla="*/ 67 h 79"/>
                <a:gd name="T34" fmla="*/ 1 w 61"/>
                <a:gd name="T35" fmla="*/ 62 h 79"/>
                <a:gd name="T36" fmla="*/ 0 w 61"/>
                <a:gd name="T37" fmla="*/ 58 h 79"/>
                <a:gd name="T38" fmla="*/ 0 w 61"/>
                <a:gd name="T39" fmla="*/ 58 h 79"/>
                <a:gd name="T40" fmla="*/ 0 w 61"/>
                <a:gd name="T41" fmla="*/ 54 h 79"/>
                <a:gd name="T42" fmla="*/ 0 w 61"/>
                <a:gd name="T43" fmla="*/ 54 h 79"/>
                <a:gd name="T44" fmla="*/ 0 w 61"/>
                <a:gd name="T45" fmla="*/ 50 h 79"/>
                <a:gd name="T46" fmla="*/ 1 w 61"/>
                <a:gd name="T47" fmla="*/ 48 h 79"/>
                <a:gd name="T48" fmla="*/ 1 w 61"/>
                <a:gd name="T49" fmla="*/ 45 h 79"/>
                <a:gd name="T50" fmla="*/ 1 w 61"/>
                <a:gd name="T51" fmla="*/ 45 h 79"/>
                <a:gd name="T52" fmla="*/ 10 w 61"/>
                <a:gd name="T53" fmla="*/ 1 h 79"/>
                <a:gd name="T54" fmla="*/ 12 w 61"/>
                <a:gd name="T55" fmla="*/ 0 h 79"/>
                <a:gd name="T56" fmla="*/ 23 w 61"/>
                <a:gd name="T57" fmla="*/ 2 h 79"/>
                <a:gd name="T58" fmla="*/ 14 w 61"/>
                <a:gd name="T59" fmla="*/ 49 h 79"/>
                <a:gd name="T60" fmla="*/ 15 w 61"/>
                <a:gd name="T61" fmla="*/ 61 h 79"/>
                <a:gd name="T62" fmla="*/ 18 w 61"/>
                <a:gd name="T63" fmla="*/ 65 h 79"/>
                <a:gd name="T64" fmla="*/ 34 w 61"/>
                <a:gd name="T65" fmla="*/ 65 h 79"/>
                <a:gd name="T66" fmla="*/ 39 w 61"/>
                <a:gd name="T67" fmla="*/ 54 h 79"/>
                <a:gd name="T68" fmla="*/ 48 w 61"/>
                <a:gd name="T69" fmla="*/ 7 h 79"/>
                <a:gd name="T70" fmla="*/ 60 w 61"/>
                <a:gd name="T71" fmla="*/ 9 h 79"/>
                <a:gd name="T72" fmla="*/ 61 w 61"/>
                <a:gd name="T7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79">
                  <a:moveTo>
                    <a:pt x="52" y="55"/>
                  </a:moveTo>
                  <a:cubicBezTo>
                    <a:pt x="52" y="56"/>
                    <a:pt x="52" y="57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9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0" y="63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5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7"/>
                    <a:pt x="48" y="67"/>
                  </a:cubicBezTo>
                  <a:cubicBezTo>
                    <a:pt x="48" y="68"/>
                    <a:pt x="47" y="70"/>
                    <a:pt x="46" y="71"/>
                  </a:cubicBezTo>
                  <a:cubicBezTo>
                    <a:pt x="45" y="71"/>
                    <a:pt x="45" y="72"/>
                    <a:pt x="44" y="73"/>
                  </a:cubicBezTo>
                  <a:cubicBezTo>
                    <a:pt x="43" y="73"/>
                    <a:pt x="43" y="74"/>
                    <a:pt x="42" y="75"/>
                  </a:cubicBezTo>
                  <a:cubicBezTo>
                    <a:pt x="41" y="75"/>
                    <a:pt x="40" y="76"/>
                    <a:pt x="39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8" y="77"/>
                    <a:pt x="37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8"/>
                    <a:pt x="34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78"/>
                    <a:pt x="31" y="79"/>
                    <a:pt x="29" y="79"/>
                  </a:cubicBezTo>
                  <a:cubicBezTo>
                    <a:pt x="28" y="79"/>
                    <a:pt x="27" y="79"/>
                    <a:pt x="26" y="79"/>
                  </a:cubicBezTo>
                  <a:cubicBezTo>
                    <a:pt x="24" y="78"/>
                    <a:pt x="23" y="78"/>
                    <a:pt x="21" y="78"/>
                  </a:cubicBezTo>
                  <a:cubicBezTo>
                    <a:pt x="20" y="78"/>
                    <a:pt x="19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4" y="76"/>
                  </a:cubicBezTo>
                  <a:cubicBezTo>
                    <a:pt x="13" y="75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" y="73"/>
                    <a:pt x="9" y="72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7" y="71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5" y="69"/>
                    <a:pt x="4" y="68"/>
                    <a:pt x="4" y="67"/>
                  </a:cubicBezTo>
                  <a:cubicBezTo>
                    <a:pt x="3" y="66"/>
                    <a:pt x="3" y="65"/>
                    <a:pt x="2" y="65"/>
                  </a:cubicBezTo>
                  <a:cubicBezTo>
                    <a:pt x="2" y="64"/>
                    <a:pt x="2" y="63"/>
                    <a:pt x="1" y="62"/>
                  </a:cubicBezTo>
                  <a:cubicBezTo>
                    <a:pt x="1" y="61"/>
                    <a:pt x="1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9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7"/>
                    <a:pt x="1" y="46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1"/>
                    <a:pt x="13" y="54"/>
                    <a:pt x="13" y="56"/>
                  </a:cubicBezTo>
                  <a:cubicBezTo>
                    <a:pt x="14" y="58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3"/>
                    <a:pt x="17" y="64"/>
                    <a:pt x="18" y="65"/>
                  </a:cubicBezTo>
                  <a:cubicBezTo>
                    <a:pt x="20" y="66"/>
                    <a:pt x="21" y="67"/>
                    <a:pt x="23" y="67"/>
                  </a:cubicBezTo>
                  <a:cubicBezTo>
                    <a:pt x="27" y="68"/>
                    <a:pt x="31" y="67"/>
                    <a:pt x="34" y="65"/>
                  </a:cubicBezTo>
                  <a:cubicBezTo>
                    <a:pt x="35" y="64"/>
                    <a:pt x="36" y="62"/>
                    <a:pt x="37" y="61"/>
                  </a:cubicBezTo>
                  <a:cubicBezTo>
                    <a:pt x="38" y="59"/>
                    <a:pt x="39" y="56"/>
                    <a:pt x="39" y="5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2" y="55"/>
                    <a:pt x="52" y="55"/>
                    <a:pt x="5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6019800" y="4511675"/>
              <a:ext cx="149225" cy="201613"/>
            </a:xfrm>
            <a:custGeom>
              <a:avLst/>
              <a:gdLst>
                <a:gd name="T0" fmla="*/ 0 w 94"/>
                <a:gd name="T1" fmla="*/ 0 h 127"/>
                <a:gd name="T2" fmla="*/ 3 w 94"/>
                <a:gd name="T3" fmla="*/ 0 h 127"/>
                <a:gd name="T4" fmla="*/ 24 w 94"/>
                <a:gd name="T5" fmla="*/ 0 h 127"/>
                <a:gd name="T6" fmla="*/ 26 w 94"/>
                <a:gd name="T7" fmla="*/ 0 h 127"/>
                <a:gd name="T8" fmla="*/ 26 w 94"/>
                <a:gd name="T9" fmla="*/ 2 h 127"/>
                <a:gd name="T10" fmla="*/ 72 w 94"/>
                <a:gd name="T11" fmla="*/ 91 h 127"/>
                <a:gd name="T12" fmla="*/ 72 w 94"/>
                <a:gd name="T13" fmla="*/ 2 h 127"/>
                <a:gd name="T14" fmla="*/ 72 w 94"/>
                <a:gd name="T15" fmla="*/ 0 h 127"/>
                <a:gd name="T16" fmla="*/ 74 w 94"/>
                <a:gd name="T17" fmla="*/ 0 h 127"/>
                <a:gd name="T18" fmla="*/ 91 w 94"/>
                <a:gd name="T19" fmla="*/ 0 h 127"/>
                <a:gd name="T20" fmla="*/ 93 w 94"/>
                <a:gd name="T21" fmla="*/ 0 h 127"/>
                <a:gd name="T22" fmla="*/ 93 w 94"/>
                <a:gd name="T23" fmla="*/ 2 h 127"/>
                <a:gd name="T24" fmla="*/ 94 w 94"/>
                <a:gd name="T25" fmla="*/ 124 h 127"/>
                <a:gd name="T26" fmla="*/ 94 w 94"/>
                <a:gd name="T27" fmla="*/ 127 h 127"/>
                <a:gd name="T28" fmla="*/ 91 w 94"/>
                <a:gd name="T29" fmla="*/ 127 h 127"/>
                <a:gd name="T30" fmla="*/ 70 w 94"/>
                <a:gd name="T31" fmla="*/ 127 h 127"/>
                <a:gd name="T32" fmla="*/ 69 w 94"/>
                <a:gd name="T33" fmla="*/ 127 h 127"/>
                <a:gd name="T34" fmla="*/ 67 w 94"/>
                <a:gd name="T35" fmla="*/ 125 h 127"/>
                <a:gd name="T36" fmla="*/ 22 w 94"/>
                <a:gd name="T37" fmla="*/ 36 h 127"/>
                <a:gd name="T38" fmla="*/ 22 w 94"/>
                <a:gd name="T39" fmla="*/ 124 h 127"/>
                <a:gd name="T40" fmla="*/ 22 w 94"/>
                <a:gd name="T41" fmla="*/ 127 h 127"/>
                <a:gd name="T42" fmla="*/ 19 w 94"/>
                <a:gd name="T43" fmla="*/ 127 h 127"/>
                <a:gd name="T44" fmla="*/ 3 w 94"/>
                <a:gd name="T45" fmla="*/ 127 h 127"/>
                <a:gd name="T46" fmla="*/ 0 w 94"/>
                <a:gd name="T47" fmla="*/ 127 h 127"/>
                <a:gd name="T48" fmla="*/ 0 w 94"/>
                <a:gd name="T49" fmla="*/ 124 h 127"/>
                <a:gd name="T50" fmla="*/ 0 w 94"/>
                <a:gd name="T51" fmla="*/ 3 h 127"/>
                <a:gd name="T52" fmla="*/ 0 w 94"/>
                <a:gd name="T53" fmla="*/ 0 h 127"/>
                <a:gd name="T54" fmla="*/ 0 w 94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27">
                  <a:moveTo>
                    <a:pt x="0" y="0"/>
                  </a:moveTo>
                  <a:lnTo>
                    <a:pt x="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72" y="91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3" y="2"/>
                  </a:lnTo>
                  <a:lnTo>
                    <a:pt x="94" y="124"/>
                  </a:lnTo>
                  <a:lnTo>
                    <a:pt x="94" y="127"/>
                  </a:lnTo>
                  <a:lnTo>
                    <a:pt x="91" y="127"/>
                  </a:lnTo>
                  <a:lnTo>
                    <a:pt x="70" y="127"/>
                  </a:lnTo>
                  <a:lnTo>
                    <a:pt x="69" y="127"/>
                  </a:lnTo>
                  <a:lnTo>
                    <a:pt x="67" y="125"/>
                  </a:lnTo>
                  <a:lnTo>
                    <a:pt x="22" y="36"/>
                  </a:lnTo>
                  <a:lnTo>
                    <a:pt x="22" y="124"/>
                  </a:lnTo>
                  <a:lnTo>
                    <a:pt x="22" y="127"/>
                  </a:lnTo>
                  <a:lnTo>
                    <a:pt x="19" y="127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6218238" y="4500563"/>
              <a:ext cx="60325" cy="204788"/>
            </a:xfrm>
            <a:custGeom>
              <a:avLst/>
              <a:gdLst>
                <a:gd name="T0" fmla="*/ 0 w 38"/>
                <a:gd name="T1" fmla="*/ 2 h 129"/>
                <a:gd name="T2" fmla="*/ 2 w 38"/>
                <a:gd name="T3" fmla="*/ 2 h 129"/>
                <a:gd name="T4" fmla="*/ 19 w 38"/>
                <a:gd name="T5" fmla="*/ 0 h 129"/>
                <a:gd name="T6" fmla="*/ 22 w 38"/>
                <a:gd name="T7" fmla="*/ 0 h 129"/>
                <a:gd name="T8" fmla="*/ 22 w 38"/>
                <a:gd name="T9" fmla="*/ 2 h 129"/>
                <a:gd name="T10" fmla="*/ 38 w 38"/>
                <a:gd name="T11" fmla="*/ 122 h 129"/>
                <a:gd name="T12" fmla="*/ 38 w 38"/>
                <a:gd name="T13" fmla="*/ 125 h 129"/>
                <a:gd name="T14" fmla="*/ 34 w 38"/>
                <a:gd name="T15" fmla="*/ 125 h 129"/>
                <a:gd name="T16" fmla="*/ 19 w 38"/>
                <a:gd name="T17" fmla="*/ 129 h 129"/>
                <a:gd name="T18" fmla="*/ 16 w 38"/>
                <a:gd name="T19" fmla="*/ 129 h 129"/>
                <a:gd name="T20" fmla="*/ 16 w 38"/>
                <a:gd name="T21" fmla="*/ 125 h 129"/>
                <a:gd name="T22" fmla="*/ 0 w 38"/>
                <a:gd name="T23" fmla="*/ 5 h 129"/>
                <a:gd name="T24" fmla="*/ 0 w 38"/>
                <a:gd name="T25" fmla="*/ 2 h 129"/>
                <a:gd name="T26" fmla="*/ 0 w 38"/>
                <a:gd name="T27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29">
                  <a:moveTo>
                    <a:pt x="0" y="2"/>
                  </a:moveTo>
                  <a:lnTo>
                    <a:pt x="2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38" y="122"/>
                  </a:lnTo>
                  <a:lnTo>
                    <a:pt x="38" y="125"/>
                  </a:lnTo>
                  <a:lnTo>
                    <a:pt x="34" y="125"/>
                  </a:lnTo>
                  <a:lnTo>
                    <a:pt x="19" y="129"/>
                  </a:lnTo>
                  <a:lnTo>
                    <a:pt x="16" y="129"/>
                  </a:lnTo>
                  <a:lnTo>
                    <a:pt x="16" y="12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6294438" y="4451350"/>
              <a:ext cx="163513" cy="220663"/>
            </a:xfrm>
            <a:custGeom>
              <a:avLst/>
              <a:gdLst>
                <a:gd name="T0" fmla="*/ 0 w 103"/>
                <a:gd name="T1" fmla="*/ 29 h 139"/>
                <a:gd name="T2" fmla="*/ 4 w 103"/>
                <a:gd name="T3" fmla="*/ 28 h 139"/>
                <a:gd name="T4" fmla="*/ 22 w 103"/>
                <a:gd name="T5" fmla="*/ 22 h 139"/>
                <a:gd name="T6" fmla="*/ 24 w 103"/>
                <a:gd name="T7" fmla="*/ 22 h 139"/>
                <a:gd name="T8" fmla="*/ 26 w 103"/>
                <a:gd name="T9" fmla="*/ 24 h 139"/>
                <a:gd name="T10" fmla="*/ 77 w 103"/>
                <a:gd name="T11" fmla="*/ 103 h 139"/>
                <a:gd name="T12" fmla="*/ 81 w 103"/>
                <a:gd name="T13" fmla="*/ 7 h 139"/>
                <a:gd name="T14" fmla="*/ 81 w 103"/>
                <a:gd name="T15" fmla="*/ 5 h 139"/>
                <a:gd name="T16" fmla="*/ 84 w 103"/>
                <a:gd name="T17" fmla="*/ 5 h 139"/>
                <a:gd name="T18" fmla="*/ 100 w 103"/>
                <a:gd name="T19" fmla="*/ 0 h 139"/>
                <a:gd name="T20" fmla="*/ 103 w 103"/>
                <a:gd name="T21" fmla="*/ 0 h 139"/>
                <a:gd name="T22" fmla="*/ 103 w 103"/>
                <a:gd name="T23" fmla="*/ 4 h 139"/>
                <a:gd name="T24" fmla="*/ 96 w 103"/>
                <a:gd name="T25" fmla="*/ 132 h 139"/>
                <a:gd name="T26" fmla="*/ 96 w 103"/>
                <a:gd name="T27" fmla="*/ 134 h 139"/>
                <a:gd name="T28" fmla="*/ 94 w 103"/>
                <a:gd name="T29" fmla="*/ 134 h 139"/>
                <a:gd name="T30" fmla="*/ 77 w 103"/>
                <a:gd name="T31" fmla="*/ 139 h 139"/>
                <a:gd name="T32" fmla="*/ 76 w 103"/>
                <a:gd name="T33" fmla="*/ 139 h 139"/>
                <a:gd name="T34" fmla="*/ 74 w 103"/>
                <a:gd name="T35" fmla="*/ 138 h 139"/>
                <a:gd name="T36" fmla="*/ 2 w 103"/>
                <a:gd name="T37" fmla="*/ 31 h 139"/>
                <a:gd name="T38" fmla="*/ 0 w 103"/>
                <a:gd name="T39" fmla="*/ 29 h 139"/>
                <a:gd name="T40" fmla="*/ 0 w 103"/>
                <a:gd name="T41" fmla="*/ 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39">
                  <a:moveTo>
                    <a:pt x="0" y="29"/>
                  </a:moveTo>
                  <a:lnTo>
                    <a:pt x="4" y="28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24"/>
                  </a:lnTo>
                  <a:lnTo>
                    <a:pt x="77" y="103"/>
                  </a:lnTo>
                  <a:lnTo>
                    <a:pt x="81" y="7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3" y="4"/>
                  </a:lnTo>
                  <a:lnTo>
                    <a:pt x="96" y="132"/>
                  </a:lnTo>
                  <a:lnTo>
                    <a:pt x="96" y="134"/>
                  </a:lnTo>
                  <a:lnTo>
                    <a:pt x="94" y="134"/>
                  </a:lnTo>
                  <a:lnTo>
                    <a:pt x="77" y="139"/>
                  </a:lnTo>
                  <a:lnTo>
                    <a:pt x="76" y="139"/>
                  </a:lnTo>
                  <a:lnTo>
                    <a:pt x="74" y="138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6500813" y="4386263"/>
              <a:ext cx="185738" cy="228600"/>
            </a:xfrm>
            <a:custGeom>
              <a:avLst/>
              <a:gdLst>
                <a:gd name="T0" fmla="*/ 0 w 117"/>
                <a:gd name="T1" fmla="*/ 29 h 144"/>
                <a:gd name="T2" fmla="*/ 2 w 117"/>
                <a:gd name="T3" fmla="*/ 27 h 144"/>
                <a:gd name="T4" fmla="*/ 59 w 117"/>
                <a:gd name="T5" fmla="*/ 2 h 144"/>
                <a:gd name="T6" fmla="*/ 60 w 117"/>
                <a:gd name="T7" fmla="*/ 0 h 144"/>
                <a:gd name="T8" fmla="*/ 62 w 117"/>
                <a:gd name="T9" fmla="*/ 2 h 144"/>
                <a:gd name="T10" fmla="*/ 67 w 117"/>
                <a:gd name="T11" fmla="*/ 14 h 144"/>
                <a:gd name="T12" fmla="*/ 69 w 117"/>
                <a:gd name="T13" fmla="*/ 17 h 144"/>
                <a:gd name="T14" fmla="*/ 67 w 117"/>
                <a:gd name="T15" fmla="*/ 19 h 144"/>
                <a:gd name="T16" fmla="*/ 28 w 117"/>
                <a:gd name="T17" fmla="*/ 36 h 144"/>
                <a:gd name="T18" fmla="*/ 42 w 117"/>
                <a:gd name="T19" fmla="*/ 65 h 144"/>
                <a:gd name="T20" fmla="*/ 79 w 117"/>
                <a:gd name="T21" fmla="*/ 48 h 144"/>
                <a:gd name="T22" fmla="*/ 81 w 117"/>
                <a:gd name="T23" fmla="*/ 48 h 144"/>
                <a:gd name="T24" fmla="*/ 83 w 117"/>
                <a:gd name="T25" fmla="*/ 50 h 144"/>
                <a:gd name="T26" fmla="*/ 88 w 117"/>
                <a:gd name="T27" fmla="*/ 62 h 144"/>
                <a:gd name="T28" fmla="*/ 90 w 117"/>
                <a:gd name="T29" fmla="*/ 65 h 144"/>
                <a:gd name="T30" fmla="*/ 86 w 117"/>
                <a:gd name="T31" fmla="*/ 67 h 144"/>
                <a:gd name="T32" fmla="*/ 50 w 117"/>
                <a:gd name="T33" fmla="*/ 82 h 144"/>
                <a:gd name="T34" fmla="*/ 66 w 117"/>
                <a:gd name="T35" fmla="*/ 117 h 144"/>
                <a:gd name="T36" fmla="*/ 107 w 117"/>
                <a:gd name="T37" fmla="*/ 98 h 144"/>
                <a:gd name="T38" fmla="*/ 108 w 117"/>
                <a:gd name="T39" fmla="*/ 96 h 144"/>
                <a:gd name="T40" fmla="*/ 110 w 117"/>
                <a:gd name="T41" fmla="*/ 100 h 144"/>
                <a:gd name="T42" fmla="*/ 115 w 117"/>
                <a:gd name="T43" fmla="*/ 112 h 144"/>
                <a:gd name="T44" fmla="*/ 117 w 117"/>
                <a:gd name="T45" fmla="*/ 113 h 144"/>
                <a:gd name="T46" fmla="*/ 114 w 117"/>
                <a:gd name="T47" fmla="*/ 115 h 144"/>
                <a:gd name="T48" fmla="*/ 55 w 117"/>
                <a:gd name="T49" fmla="*/ 142 h 144"/>
                <a:gd name="T50" fmla="*/ 54 w 117"/>
                <a:gd name="T51" fmla="*/ 144 h 144"/>
                <a:gd name="T52" fmla="*/ 52 w 117"/>
                <a:gd name="T53" fmla="*/ 141 h 144"/>
                <a:gd name="T54" fmla="*/ 0 w 117"/>
                <a:gd name="T55" fmla="*/ 31 h 144"/>
                <a:gd name="T56" fmla="*/ 0 w 117"/>
                <a:gd name="T57" fmla="*/ 29 h 144"/>
                <a:gd name="T58" fmla="*/ 0 w 117"/>
                <a:gd name="T59" fmla="*/ 2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7" h="144">
                  <a:moveTo>
                    <a:pt x="0" y="29"/>
                  </a:moveTo>
                  <a:lnTo>
                    <a:pt x="2" y="27"/>
                  </a:lnTo>
                  <a:lnTo>
                    <a:pt x="59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7" y="14"/>
                  </a:lnTo>
                  <a:lnTo>
                    <a:pt x="69" y="17"/>
                  </a:lnTo>
                  <a:lnTo>
                    <a:pt x="67" y="19"/>
                  </a:lnTo>
                  <a:lnTo>
                    <a:pt x="28" y="36"/>
                  </a:lnTo>
                  <a:lnTo>
                    <a:pt x="42" y="65"/>
                  </a:lnTo>
                  <a:lnTo>
                    <a:pt x="79" y="48"/>
                  </a:lnTo>
                  <a:lnTo>
                    <a:pt x="81" y="48"/>
                  </a:lnTo>
                  <a:lnTo>
                    <a:pt x="83" y="50"/>
                  </a:lnTo>
                  <a:lnTo>
                    <a:pt x="88" y="62"/>
                  </a:lnTo>
                  <a:lnTo>
                    <a:pt x="90" y="65"/>
                  </a:lnTo>
                  <a:lnTo>
                    <a:pt x="86" y="67"/>
                  </a:lnTo>
                  <a:lnTo>
                    <a:pt x="50" y="82"/>
                  </a:lnTo>
                  <a:lnTo>
                    <a:pt x="66" y="117"/>
                  </a:lnTo>
                  <a:lnTo>
                    <a:pt x="107" y="98"/>
                  </a:lnTo>
                  <a:lnTo>
                    <a:pt x="108" y="96"/>
                  </a:lnTo>
                  <a:lnTo>
                    <a:pt x="110" y="100"/>
                  </a:lnTo>
                  <a:lnTo>
                    <a:pt x="115" y="112"/>
                  </a:lnTo>
                  <a:lnTo>
                    <a:pt x="117" y="113"/>
                  </a:lnTo>
                  <a:lnTo>
                    <a:pt x="114" y="115"/>
                  </a:lnTo>
                  <a:lnTo>
                    <a:pt x="55" y="142"/>
                  </a:lnTo>
                  <a:lnTo>
                    <a:pt x="54" y="144"/>
                  </a:lnTo>
                  <a:lnTo>
                    <a:pt x="52" y="14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6643688" y="4313238"/>
              <a:ext cx="228600" cy="214313"/>
            </a:xfrm>
            <a:custGeom>
              <a:avLst/>
              <a:gdLst>
                <a:gd name="T0" fmla="*/ 2 w 84"/>
                <a:gd name="T1" fmla="*/ 17 h 79"/>
                <a:gd name="T2" fmla="*/ 23 w 84"/>
                <a:gd name="T3" fmla="*/ 3 h 79"/>
                <a:gd name="T4" fmla="*/ 27 w 84"/>
                <a:gd name="T5" fmla="*/ 1 h 79"/>
                <a:gd name="T6" fmla="*/ 35 w 84"/>
                <a:gd name="T7" fmla="*/ 0 h 79"/>
                <a:gd name="T8" fmla="*/ 40 w 84"/>
                <a:gd name="T9" fmla="*/ 1 h 79"/>
                <a:gd name="T10" fmla="*/ 46 w 84"/>
                <a:gd name="T11" fmla="*/ 6 h 79"/>
                <a:gd name="T12" fmla="*/ 49 w 84"/>
                <a:gd name="T13" fmla="*/ 9 h 79"/>
                <a:gd name="T14" fmla="*/ 52 w 84"/>
                <a:gd name="T15" fmla="*/ 14 h 79"/>
                <a:gd name="T16" fmla="*/ 53 w 84"/>
                <a:gd name="T17" fmla="*/ 20 h 79"/>
                <a:gd name="T18" fmla="*/ 51 w 84"/>
                <a:gd name="T19" fmla="*/ 27 h 79"/>
                <a:gd name="T20" fmla="*/ 49 w 84"/>
                <a:gd name="T21" fmla="*/ 30 h 79"/>
                <a:gd name="T22" fmla="*/ 54 w 84"/>
                <a:gd name="T23" fmla="*/ 30 h 79"/>
                <a:gd name="T24" fmla="*/ 57 w 84"/>
                <a:gd name="T25" fmla="*/ 32 h 79"/>
                <a:gd name="T26" fmla="*/ 84 w 84"/>
                <a:gd name="T27" fmla="*/ 50 h 79"/>
                <a:gd name="T28" fmla="*/ 73 w 84"/>
                <a:gd name="T29" fmla="*/ 58 h 79"/>
                <a:gd name="T30" fmla="*/ 71 w 84"/>
                <a:gd name="T31" fmla="*/ 58 h 79"/>
                <a:gd name="T32" fmla="*/ 50 w 84"/>
                <a:gd name="T33" fmla="*/ 43 h 79"/>
                <a:gd name="T34" fmla="*/ 47 w 84"/>
                <a:gd name="T35" fmla="*/ 42 h 79"/>
                <a:gd name="T36" fmla="*/ 41 w 84"/>
                <a:gd name="T37" fmla="*/ 42 h 79"/>
                <a:gd name="T38" fmla="*/ 35 w 84"/>
                <a:gd name="T39" fmla="*/ 45 h 79"/>
                <a:gd name="T40" fmla="*/ 53 w 84"/>
                <a:gd name="T41" fmla="*/ 72 h 79"/>
                <a:gd name="T42" fmla="*/ 44 w 84"/>
                <a:gd name="T43" fmla="*/ 78 h 79"/>
                <a:gd name="T44" fmla="*/ 42 w 84"/>
                <a:gd name="T45" fmla="*/ 78 h 79"/>
                <a:gd name="T46" fmla="*/ 0 w 84"/>
                <a:gd name="T47" fmla="*/ 18 h 79"/>
                <a:gd name="T48" fmla="*/ 34 w 84"/>
                <a:gd name="T49" fmla="*/ 33 h 79"/>
                <a:gd name="T50" fmla="*/ 38 w 84"/>
                <a:gd name="T51" fmla="*/ 29 h 79"/>
                <a:gd name="T52" fmla="*/ 40 w 84"/>
                <a:gd name="T53" fmla="*/ 27 h 79"/>
                <a:gd name="T54" fmla="*/ 40 w 84"/>
                <a:gd name="T55" fmla="*/ 23 h 79"/>
                <a:gd name="T56" fmla="*/ 40 w 84"/>
                <a:gd name="T57" fmla="*/ 21 h 79"/>
                <a:gd name="T58" fmla="*/ 39 w 84"/>
                <a:gd name="T59" fmla="*/ 19 h 79"/>
                <a:gd name="T60" fmla="*/ 38 w 84"/>
                <a:gd name="T61" fmla="*/ 17 h 79"/>
                <a:gd name="T62" fmla="*/ 35 w 84"/>
                <a:gd name="T63" fmla="*/ 14 h 79"/>
                <a:gd name="T64" fmla="*/ 31 w 84"/>
                <a:gd name="T65" fmla="*/ 13 h 79"/>
                <a:gd name="T66" fmla="*/ 22 w 84"/>
                <a:gd name="T67" fmla="*/ 16 h 79"/>
                <a:gd name="T68" fmla="*/ 29 w 84"/>
                <a:gd name="T6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79"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0" y="5"/>
                    <a:pt x="21" y="4"/>
                    <a:pt x="23" y="3"/>
                  </a:cubicBezTo>
                  <a:cubicBezTo>
                    <a:pt x="25" y="2"/>
                    <a:pt x="2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30" y="0"/>
                    <a:pt x="31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7" y="1"/>
                    <a:pt x="38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2"/>
                    <a:pt x="42" y="2"/>
                    <a:pt x="43" y="3"/>
                  </a:cubicBezTo>
                  <a:cubicBezTo>
                    <a:pt x="44" y="4"/>
                    <a:pt x="45" y="5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7"/>
                    <a:pt x="48" y="8"/>
                    <a:pt x="49" y="9"/>
                  </a:cubicBezTo>
                  <a:cubicBezTo>
                    <a:pt x="50" y="10"/>
                    <a:pt x="50" y="11"/>
                    <a:pt x="51" y="11"/>
                  </a:cubicBezTo>
                  <a:cubicBezTo>
                    <a:pt x="51" y="12"/>
                    <a:pt x="51" y="13"/>
                    <a:pt x="52" y="14"/>
                  </a:cubicBezTo>
                  <a:cubicBezTo>
                    <a:pt x="52" y="16"/>
                    <a:pt x="53" y="18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3"/>
                    <a:pt x="52" y="24"/>
                  </a:cubicBezTo>
                  <a:cubicBezTo>
                    <a:pt x="52" y="25"/>
                    <a:pt x="51" y="26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8"/>
                    <a:pt x="50" y="29"/>
                    <a:pt x="49" y="30"/>
                  </a:cubicBezTo>
                  <a:cubicBezTo>
                    <a:pt x="50" y="30"/>
                    <a:pt x="50" y="30"/>
                    <a:pt x="51" y="30"/>
                  </a:cubicBezTo>
                  <a:cubicBezTo>
                    <a:pt x="52" y="30"/>
                    <a:pt x="53" y="30"/>
                    <a:pt x="54" y="30"/>
                  </a:cubicBezTo>
                  <a:cubicBezTo>
                    <a:pt x="55" y="31"/>
                    <a:pt x="56" y="31"/>
                    <a:pt x="57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3"/>
                    <a:pt x="48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1"/>
                    <a:pt x="45" y="41"/>
                    <a:pt x="44" y="41"/>
                  </a:cubicBezTo>
                  <a:cubicBezTo>
                    <a:pt x="43" y="41"/>
                    <a:pt x="42" y="41"/>
                    <a:pt x="41" y="42"/>
                  </a:cubicBezTo>
                  <a:cubicBezTo>
                    <a:pt x="40" y="42"/>
                    <a:pt x="39" y="43"/>
                    <a:pt x="37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29" y="37"/>
                  </a:move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7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8"/>
                    <a:pt x="39" y="27"/>
                    <a:pt x="40" y="27"/>
                  </a:cubicBezTo>
                  <a:cubicBezTo>
                    <a:pt x="40" y="26"/>
                    <a:pt x="40" y="25"/>
                    <a:pt x="40" y="25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8" y="17"/>
                  </a:cubicBezTo>
                  <a:cubicBezTo>
                    <a:pt x="37" y="16"/>
                    <a:pt x="36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8" y="13"/>
                    <a:pt x="27" y="14"/>
                  </a:cubicBezTo>
                  <a:cubicBezTo>
                    <a:pt x="25" y="14"/>
                    <a:pt x="24" y="15"/>
                    <a:pt x="22" y="1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9" y="37"/>
                    <a:pt x="29" y="37"/>
                    <a:pt x="2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6796088" y="4200525"/>
              <a:ext cx="179388" cy="209550"/>
            </a:xfrm>
            <a:custGeom>
              <a:avLst/>
              <a:gdLst>
                <a:gd name="T0" fmla="*/ 28 w 66"/>
                <a:gd name="T1" fmla="*/ 10 h 77"/>
                <a:gd name="T2" fmla="*/ 25 w 66"/>
                <a:gd name="T3" fmla="*/ 11 h 77"/>
                <a:gd name="T4" fmla="*/ 20 w 66"/>
                <a:gd name="T5" fmla="*/ 14 h 77"/>
                <a:gd name="T6" fmla="*/ 17 w 66"/>
                <a:gd name="T7" fmla="*/ 17 h 77"/>
                <a:gd name="T8" fmla="*/ 14 w 66"/>
                <a:gd name="T9" fmla="*/ 20 h 77"/>
                <a:gd name="T10" fmla="*/ 14 w 66"/>
                <a:gd name="T11" fmla="*/ 27 h 77"/>
                <a:gd name="T12" fmla="*/ 16 w 66"/>
                <a:gd name="T13" fmla="*/ 31 h 77"/>
                <a:gd name="T14" fmla="*/ 19 w 66"/>
                <a:gd name="T15" fmla="*/ 32 h 77"/>
                <a:gd name="T16" fmla="*/ 20 w 66"/>
                <a:gd name="T17" fmla="*/ 33 h 77"/>
                <a:gd name="T18" fmla="*/ 22 w 66"/>
                <a:gd name="T19" fmla="*/ 33 h 77"/>
                <a:gd name="T20" fmla="*/ 25 w 66"/>
                <a:gd name="T21" fmla="*/ 32 h 77"/>
                <a:gd name="T22" fmla="*/ 37 w 66"/>
                <a:gd name="T23" fmla="*/ 29 h 77"/>
                <a:gd name="T24" fmla="*/ 41 w 66"/>
                <a:gd name="T25" fmla="*/ 29 h 77"/>
                <a:gd name="T26" fmla="*/ 49 w 66"/>
                <a:gd name="T27" fmla="*/ 29 h 77"/>
                <a:gd name="T28" fmla="*/ 52 w 66"/>
                <a:gd name="T29" fmla="*/ 30 h 77"/>
                <a:gd name="T30" fmla="*/ 55 w 66"/>
                <a:gd name="T31" fmla="*/ 31 h 77"/>
                <a:gd name="T32" fmla="*/ 60 w 66"/>
                <a:gd name="T33" fmla="*/ 35 h 77"/>
                <a:gd name="T34" fmla="*/ 65 w 66"/>
                <a:gd name="T35" fmla="*/ 42 h 77"/>
                <a:gd name="T36" fmla="*/ 66 w 66"/>
                <a:gd name="T37" fmla="*/ 50 h 77"/>
                <a:gd name="T38" fmla="*/ 64 w 66"/>
                <a:gd name="T39" fmla="*/ 59 h 77"/>
                <a:gd name="T40" fmla="*/ 57 w 66"/>
                <a:gd name="T41" fmla="*/ 67 h 77"/>
                <a:gd name="T42" fmla="*/ 50 w 66"/>
                <a:gd name="T43" fmla="*/ 73 h 77"/>
                <a:gd name="T44" fmla="*/ 43 w 66"/>
                <a:gd name="T45" fmla="*/ 77 h 77"/>
                <a:gd name="T46" fmla="*/ 41 w 66"/>
                <a:gd name="T47" fmla="*/ 76 h 77"/>
                <a:gd name="T48" fmla="*/ 33 w 66"/>
                <a:gd name="T49" fmla="*/ 67 h 77"/>
                <a:gd name="T50" fmla="*/ 39 w 66"/>
                <a:gd name="T51" fmla="*/ 65 h 77"/>
                <a:gd name="T52" fmla="*/ 39 w 66"/>
                <a:gd name="T53" fmla="*/ 65 h 77"/>
                <a:gd name="T54" fmla="*/ 43 w 66"/>
                <a:gd name="T55" fmla="*/ 64 h 77"/>
                <a:gd name="T56" fmla="*/ 48 w 66"/>
                <a:gd name="T57" fmla="*/ 60 h 77"/>
                <a:gd name="T58" fmla="*/ 50 w 66"/>
                <a:gd name="T59" fmla="*/ 58 h 77"/>
                <a:gd name="T60" fmla="*/ 53 w 66"/>
                <a:gd name="T61" fmla="*/ 52 h 77"/>
                <a:gd name="T62" fmla="*/ 53 w 66"/>
                <a:gd name="T63" fmla="*/ 48 h 77"/>
                <a:gd name="T64" fmla="*/ 52 w 66"/>
                <a:gd name="T65" fmla="*/ 46 h 77"/>
                <a:gd name="T66" fmla="*/ 51 w 66"/>
                <a:gd name="T67" fmla="*/ 45 h 77"/>
                <a:gd name="T68" fmla="*/ 48 w 66"/>
                <a:gd name="T69" fmla="*/ 43 h 77"/>
                <a:gd name="T70" fmla="*/ 47 w 66"/>
                <a:gd name="T71" fmla="*/ 42 h 77"/>
                <a:gd name="T72" fmla="*/ 43 w 66"/>
                <a:gd name="T73" fmla="*/ 42 h 77"/>
                <a:gd name="T74" fmla="*/ 34 w 66"/>
                <a:gd name="T75" fmla="*/ 43 h 77"/>
                <a:gd name="T76" fmla="*/ 24 w 66"/>
                <a:gd name="T77" fmla="*/ 45 h 77"/>
                <a:gd name="T78" fmla="*/ 16 w 66"/>
                <a:gd name="T79" fmla="*/ 45 h 77"/>
                <a:gd name="T80" fmla="*/ 10 w 66"/>
                <a:gd name="T81" fmla="*/ 43 h 77"/>
                <a:gd name="T82" fmla="*/ 8 w 66"/>
                <a:gd name="T83" fmla="*/ 42 h 77"/>
                <a:gd name="T84" fmla="*/ 5 w 66"/>
                <a:gd name="T85" fmla="*/ 39 h 77"/>
                <a:gd name="T86" fmla="*/ 2 w 66"/>
                <a:gd name="T87" fmla="*/ 36 h 77"/>
                <a:gd name="T88" fmla="*/ 0 w 66"/>
                <a:gd name="T89" fmla="*/ 28 h 77"/>
                <a:gd name="T90" fmla="*/ 1 w 66"/>
                <a:gd name="T91" fmla="*/ 20 h 77"/>
                <a:gd name="T92" fmla="*/ 3 w 66"/>
                <a:gd name="T93" fmla="*/ 16 h 77"/>
                <a:gd name="T94" fmla="*/ 9 w 66"/>
                <a:gd name="T95" fmla="*/ 9 h 77"/>
                <a:gd name="T96" fmla="*/ 9 w 66"/>
                <a:gd name="T97" fmla="*/ 9 h 77"/>
                <a:gd name="T98" fmla="*/ 12 w 66"/>
                <a:gd name="T99" fmla="*/ 6 h 77"/>
                <a:gd name="T100" fmla="*/ 15 w 66"/>
                <a:gd name="T101" fmla="*/ 4 h 77"/>
                <a:gd name="T102" fmla="*/ 18 w 66"/>
                <a:gd name="T103" fmla="*/ 2 h 77"/>
                <a:gd name="T104" fmla="*/ 22 w 66"/>
                <a:gd name="T105" fmla="*/ 0 h 77"/>
                <a:gd name="T106" fmla="*/ 29 w 66"/>
                <a:gd name="T107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77"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6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5"/>
                    <a:pt x="18" y="16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3"/>
                    <a:pt x="13" y="24"/>
                  </a:cubicBezTo>
                  <a:cubicBezTo>
                    <a:pt x="13" y="25"/>
                    <a:pt x="13" y="26"/>
                    <a:pt x="14" y="27"/>
                  </a:cubicBezTo>
                  <a:cubicBezTo>
                    <a:pt x="14" y="28"/>
                    <a:pt x="15" y="29"/>
                    <a:pt x="15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2"/>
                    <a:pt x="18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2"/>
                    <a:pt x="29" y="31"/>
                    <a:pt x="32" y="30"/>
                  </a:cubicBezTo>
                  <a:cubicBezTo>
                    <a:pt x="34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9"/>
                  </a:cubicBezTo>
                  <a:cubicBezTo>
                    <a:pt x="43" y="28"/>
                    <a:pt x="44" y="28"/>
                    <a:pt x="45" y="28"/>
                  </a:cubicBezTo>
                  <a:cubicBezTo>
                    <a:pt x="47" y="28"/>
                    <a:pt x="48" y="28"/>
                    <a:pt x="49" y="29"/>
                  </a:cubicBezTo>
                  <a:cubicBezTo>
                    <a:pt x="50" y="29"/>
                    <a:pt x="51" y="29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3" y="30"/>
                    <a:pt x="54" y="30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6" y="31"/>
                    <a:pt x="57" y="32"/>
                    <a:pt x="58" y="33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1" y="36"/>
                    <a:pt x="62" y="37"/>
                    <a:pt x="63" y="38"/>
                  </a:cubicBezTo>
                  <a:cubicBezTo>
                    <a:pt x="63" y="39"/>
                    <a:pt x="64" y="41"/>
                    <a:pt x="65" y="42"/>
                  </a:cubicBezTo>
                  <a:cubicBezTo>
                    <a:pt x="65" y="43"/>
                    <a:pt x="65" y="45"/>
                    <a:pt x="66" y="46"/>
                  </a:cubicBezTo>
                  <a:cubicBezTo>
                    <a:pt x="66" y="47"/>
                    <a:pt x="66" y="49"/>
                    <a:pt x="66" y="50"/>
                  </a:cubicBezTo>
                  <a:cubicBezTo>
                    <a:pt x="66" y="52"/>
                    <a:pt x="66" y="53"/>
                    <a:pt x="65" y="55"/>
                  </a:cubicBezTo>
                  <a:cubicBezTo>
                    <a:pt x="65" y="56"/>
                    <a:pt x="64" y="57"/>
                    <a:pt x="64" y="59"/>
                  </a:cubicBezTo>
                  <a:cubicBezTo>
                    <a:pt x="63" y="60"/>
                    <a:pt x="62" y="62"/>
                    <a:pt x="61" y="63"/>
                  </a:cubicBezTo>
                  <a:cubicBezTo>
                    <a:pt x="60" y="64"/>
                    <a:pt x="59" y="66"/>
                    <a:pt x="57" y="67"/>
                  </a:cubicBezTo>
                  <a:cubicBezTo>
                    <a:pt x="56" y="68"/>
                    <a:pt x="55" y="69"/>
                    <a:pt x="54" y="70"/>
                  </a:cubicBezTo>
                  <a:cubicBezTo>
                    <a:pt x="52" y="71"/>
                    <a:pt x="51" y="72"/>
                    <a:pt x="50" y="73"/>
                  </a:cubicBezTo>
                  <a:cubicBezTo>
                    <a:pt x="49" y="74"/>
                    <a:pt x="47" y="74"/>
                    <a:pt x="46" y="75"/>
                  </a:cubicBezTo>
                  <a:cubicBezTo>
                    <a:pt x="45" y="76"/>
                    <a:pt x="44" y="76"/>
                    <a:pt x="43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7" y="66"/>
                    <a:pt x="38" y="66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5"/>
                    <a:pt x="41" y="65"/>
                    <a:pt x="43" y="64"/>
                  </a:cubicBezTo>
                  <a:cubicBezTo>
                    <a:pt x="44" y="63"/>
                    <a:pt x="45" y="63"/>
                    <a:pt x="46" y="62"/>
                  </a:cubicBezTo>
                  <a:cubicBezTo>
                    <a:pt x="47" y="62"/>
                    <a:pt x="48" y="61"/>
                    <a:pt x="48" y="60"/>
                  </a:cubicBezTo>
                  <a:cubicBezTo>
                    <a:pt x="49" y="59"/>
                    <a:pt x="50" y="59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1" y="57"/>
                    <a:pt x="51" y="57"/>
                    <a:pt x="52" y="56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3" y="51"/>
                    <a:pt x="53" y="50"/>
                    <a:pt x="53" y="50"/>
                  </a:cubicBezTo>
                  <a:cubicBezTo>
                    <a:pt x="53" y="49"/>
                    <a:pt x="53" y="49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2" y="47"/>
                    <a:pt x="52" y="47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1" y="45"/>
                    <a:pt x="51" y="45"/>
                  </a:cubicBezTo>
                  <a:cubicBezTo>
                    <a:pt x="50" y="45"/>
                    <a:pt x="50" y="44"/>
                    <a:pt x="50" y="44"/>
                  </a:cubicBezTo>
                  <a:cubicBezTo>
                    <a:pt x="49" y="43"/>
                    <a:pt x="49" y="43"/>
                    <a:pt x="48" y="43"/>
                  </a:cubicBezTo>
                  <a:cubicBezTo>
                    <a:pt x="48" y="43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5" y="42"/>
                    <a:pt x="44" y="42"/>
                    <a:pt x="43" y="42"/>
                  </a:cubicBezTo>
                  <a:cubicBezTo>
                    <a:pt x="43" y="42"/>
                    <a:pt x="42" y="42"/>
                    <a:pt x="41" y="42"/>
                  </a:cubicBezTo>
                  <a:cubicBezTo>
                    <a:pt x="39" y="42"/>
                    <a:pt x="37" y="43"/>
                    <a:pt x="34" y="43"/>
                  </a:cubicBezTo>
                  <a:cubicBezTo>
                    <a:pt x="32" y="44"/>
                    <a:pt x="30" y="44"/>
                    <a:pt x="28" y="45"/>
                  </a:cubicBezTo>
                  <a:cubicBezTo>
                    <a:pt x="27" y="45"/>
                    <a:pt x="25" y="45"/>
                    <a:pt x="24" y="45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19" y="46"/>
                    <a:pt x="17" y="46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2" y="44"/>
                    <a:pt x="10" y="43"/>
                  </a:cubicBezTo>
                  <a:cubicBezTo>
                    <a:pt x="9" y="43"/>
                    <a:pt x="9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6" y="40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4"/>
                    <a:pt x="1" y="33"/>
                    <a:pt x="1" y="32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1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1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10"/>
                    <a:pt x="31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6884988" y="4135438"/>
              <a:ext cx="177800" cy="157163"/>
            </a:xfrm>
            <a:custGeom>
              <a:avLst/>
              <a:gdLst>
                <a:gd name="T0" fmla="*/ 0 w 112"/>
                <a:gd name="T1" fmla="*/ 17 h 99"/>
                <a:gd name="T2" fmla="*/ 2 w 112"/>
                <a:gd name="T3" fmla="*/ 15 h 99"/>
                <a:gd name="T4" fmla="*/ 12 w 112"/>
                <a:gd name="T5" fmla="*/ 2 h 99"/>
                <a:gd name="T6" fmla="*/ 14 w 112"/>
                <a:gd name="T7" fmla="*/ 0 h 99"/>
                <a:gd name="T8" fmla="*/ 16 w 112"/>
                <a:gd name="T9" fmla="*/ 2 h 99"/>
                <a:gd name="T10" fmla="*/ 108 w 112"/>
                <a:gd name="T11" fmla="*/ 81 h 99"/>
                <a:gd name="T12" fmla="*/ 112 w 112"/>
                <a:gd name="T13" fmla="*/ 82 h 99"/>
                <a:gd name="T14" fmla="*/ 108 w 112"/>
                <a:gd name="T15" fmla="*/ 84 h 99"/>
                <a:gd name="T16" fmla="*/ 98 w 112"/>
                <a:gd name="T17" fmla="*/ 98 h 99"/>
                <a:gd name="T18" fmla="*/ 96 w 112"/>
                <a:gd name="T19" fmla="*/ 99 h 99"/>
                <a:gd name="T20" fmla="*/ 94 w 112"/>
                <a:gd name="T21" fmla="*/ 98 h 99"/>
                <a:gd name="T22" fmla="*/ 2 w 112"/>
                <a:gd name="T23" fmla="*/ 19 h 99"/>
                <a:gd name="T24" fmla="*/ 0 w 112"/>
                <a:gd name="T25" fmla="*/ 17 h 99"/>
                <a:gd name="T26" fmla="*/ 0 w 112"/>
                <a:gd name="T27" fmla="*/ 1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99">
                  <a:moveTo>
                    <a:pt x="0" y="17"/>
                  </a:moveTo>
                  <a:lnTo>
                    <a:pt x="2" y="15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8" y="81"/>
                  </a:lnTo>
                  <a:lnTo>
                    <a:pt x="112" y="82"/>
                  </a:lnTo>
                  <a:lnTo>
                    <a:pt x="108" y="84"/>
                  </a:lnTo>
                  <a:lnTo>
                    <a:pt x="98" y="98"/>
                  </a:lnTo>
                  <a:lnTo>
                    <a:pt x="96" y="99"/>
                  </a:lnTo>
                  <a:lnTo>
                    <a:pt x="94" y="98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6942138" y="3984625"/>
              <a:ext cx="215900" cy="182563"/>
            </a:xfrm>
            <a:custGeom>
              <a:avLst/>
              <a:gdLst>
                <a:gd name="T0" fmla="*/ 33 w 136"/>
                <a:gd name="T1" fmla="*/ 55 h 115"/>
                <a:gd name="T2" fmla="*/ 17 w 136"/>
                <a:gd name="T3" fmla="*/ 78 h 115"/>
                <a:gd name="T4" fmla="*/ 16 w 136"/>
                <a:gd name="T5" fmla="*/ 81 h 115"/>
                <a:gd name="T6" fmla="*/ 14 w 136"/>
                <a:gd name="T7" fmla="*/ 79 h 115"/>
                <a:gd name="T8" fmla="*/ 2 w 136"/>
                <a:gd name="T9" fmla="*/ 73 h 115"/>
                <a:gd name="T10" fmla="*/ 0 w 136"/>
                <a:gd name="T11" fmla="*/ 71 h 115"/>
                <a:gd name="T12" fmla="*/ 2 w 136"/>
                <a:gd name="T13" fmla="*/ 67 h 115"/>
                <a:gd name="T14" fmla="*/ 45 w 136"/>
                <a:gd name="T15" fmla="*/ 2 h 115"/>
                <a:gd name="T16" fmla="*/ 46 w 136"/>
                <a:gd name="T17" fmla="*/ 0 h 115"/>
                <a:gd name="T18" fmla="*/ 48 w 136"/>
                <a:gd name="T19" fmla="*/ 2 h 115"/>
                <a:gd name="T20" fmla="*/ 60 w 136"/>
                <a:gd name="T21" fmla="*/ 9 h 115"/>
                <a:gd name="T22" fmla="*/ 62 w 136"/>
                <a:gd name="T23" fmla="*/ 11 h 115"/>
                <a:gd name="T24" fmla="*/ 60 w 136"/>
                <a:gd name="T25" fmla="*/ 12 h 115"/>
                <a:gd name="T26" fmla="*/ 45 w 136"/>
                <a:gd name="T27" fmla="*/ 36 h 115"/>
                <a:gd name="T28" fmla="*/ 132 w 136"/>
                <a:gd name="T29" fmla="*/ 95 h 115"/>
                <a:gd name="T30" fmla="*/ 136 w 136"/>
                <a:gd name="T31" fmla="*/ 97 h 115"/>
                <a:gd name="T32" fmla="*/ 134 w 136"/>
                <a:gd name="T33" fmla="*/ 98 h 115"/>
                <a:gd name="T34" fmla="*/ 125 w 136"/>
                <a:gd name="T35" fmla="*/ 112 h 115"/>
                <a:gd name="T36" fmla="*/ 124 w 136"/>
                <a:gd name="T37" fmla="*/ 115 h 115"/>
                <a:gd name="T38" fmla="*/ 120 w 136"/>
                <a:gd name="T39" fmla="*/ 114 h 115"/>
                <a:gd name="T40" fmla="*/ 33 w 136"/>
                <a:gd name="T41" fmla="*/ 55 h 115"/>
                <a:gd name="T42" fmla="*/ 33 w 136"/>
                <a:gd name="T43" fmla="*/ 5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15">
                  <a:moveTo>
                    <a:pt x="33" y="55"/>
                  </a:moveTo>
                  <a:lnTo>
                    <a:pt x="17" y="78"/>
                  </a:lnTo>
                  <a:lnTo>
                    <a:pt x="16" y="81"/>
                  </a:lnTo>
                  <a:lnTo>
                    <a:pt x="14" y="79"/>
                  </a:lnTo>
                  <a:lnTo>
                    <a:pt x="2" y="73"/>
                  </a:lnTo>
                  <a:lnTo>
                    <a:pt x="0" y="71"/>
                  </a:lnTo>
                  <a:lnTo>
                    <a:pt x="2" y="67"/>
                  </a:lnTo>
                  <a:lnTo>
                    <a:pt x="45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60" y="9"/>
                  </a:lnTo>
                  <a:lnTo>
                    <a:pt x="62" y="11"/>
                  </a:lnTo>
                  <a:lnTo>
                    <a:pt x="60" y="12"/>
                  </a:lnTo>
                  <a:lnTo>
                    <a:pt x="45" y="36"/>
                  </a:lnTo>
                  <a:lnTo>
                    <a:pt x="132" y="95"/>
                  </a:lnTo>
                  <a:lnTo>
                    <a:pt x="136" y="97"/>
                  </a:lnTo>
                  <a:lnTo>
                    <a:pt x="134" y="98"/>
                  </a:lnTo>
                  <a:lnTo>
                    <a:pt x="125" y="112"/>
                  </a:lnTo>
                  <a:lnTo>
                    <a:pt x="124" y="115"/>
                  </a:lnTo>
                  <a:lnTo>
                    <a:pt x="120" y="114"/>
                  </a:lnTo>
                  <a:lnTo>
                    <a:pt x="33" y="55"/>
                  </a:lnTo>
                  <a:lnTo>
                    <a:pt x="3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4900613" y="3810000"/>
              <a:ext cx="255588" cy="234950"/>
            </a:xfrm>
            <a:custGeom>
              <a:avLst/>
              <a:gdLst>
                <a:gd name="T0" fmla="*/ 79 w 161"/>
                <a:gd name="T1" fmla="*/ 59 h 148"/>
                <a:gd name="T2" fmla="*/ 115 w 161"/>
                <a:gd name="T3" fmla="*/ 4 h 148"/>
                <a:gd name="T4" fmla="*/ 119 w 161"/>
                <a:gd name="T5" fmla="*/ 0 h 148"/>
                <a:gd name="T6" fmla="*/ 120 w 161"/>
                <a:gd name="T7" fmla="*/ 4 h 148"/>
                <a:gd name="T8" fmla="*/ 129 w 161"/>
                <a:gd name="T9" fmla="*/ 23 h 148"/>
                <a:gd name="T10" fmla="*/ 129 w 161"/>
                <a:gd name="T11" fmla="*/ 25 h 148"/>
                <a:gd name="T12" fmla="*/ 129 w 161"/>
                <a:gd name="T13" fmla="*/ 26 h 148"/>
                <a:gd name="T14" fmla="*/ 101 w 161"/>
                <a:gd name="T15" fmla="*/ 66 h 148"/>
                <a:gd name="T16" fmla="*/ 149 w 161"/>
                <a:gd name="T17" fmla="*/ 71 h 148"/>
                <a:gd name="T18" fmla="*/ 151 w 161"/>
                <a:gd name="T19" fmla="*/ 71 h 148"/>
                <a:gd name="T20" fmla="*/ 151 w 161"/>
                <a:gd name="T21" fmla="*/ 73 h 148"/>
                <a:gd name="T22" fmla="*/ 160 w 161"/>
                <a:gd name="T23" fmla="*/ 90 h 148"/>
                <a:gd name="T24" fmla="*/ 161 w 161"/>
                <a:gd name="T25" fmla="*/ 95 h 148"/>
                <a:gd name="T26" fmla="*/ 156 w 161"/>
                <a:gd name="T27" fmla="*/ 93 h 148"/>
                <a:gd name="T28" fmla="*/ 91 w 161"/>
                <a:gd name="T29" fmla="*/ 83 h 148"/>
                <a:gd name="T30" fmla="*/ 50 w 161"/>
                <a:gd name="T31" fmla="*/ 145 h 148"/>
                <a:gd name="T32" fmla="*/ 47 w 161"/>
                <a:gd name="T33" fmla="*/ 148 h 148"/>
                <a:gd name="T34" fmla="*/ 45 w 161"/>
                <a:gd name="T35" fmla="*/ 145 h 148"/>
                <a:gd name="T36" fmla="*/ 36 w 161"/>
                <a:gd name="T37" fmla="*/ 126 h 148"/>
                <a:gd name="T38" fmla="*/ 36 w 161"/>
                <a:gd name="T39" fmla="*/ 124 h 148"/>
                <a:gd name="T40" fmla="*/ 36 w 161"/>
                <a:gd name="T41" fmla="*/ 124 h 148"/>
                <a:gd name="T42" fmla="*/ 67 w 161"/>
                <a:gd name="T43" fmla="*/ 78 h 148"/>
                <a:gd name="T44" fmla="*/ 14 w 161"/>
                <a:gd name="T45" fmla="*/ 73 h 148"/>
                <a:gd name="T46" fmla="*/ 12 w 161"/>
                <a:gd name="T47" fmla="*/ 71 h 148"/>
                <a:gd name="T48" fmla="*/ 11 w 161"/>
                <a:gd name="T49" fmla="*/ 71 h 148"/>
                <a:gd name="T50" fmla="*/ 4 w 161"/>
                <a:gd name="T51" fmla="*/ 52 h 148"/>
                <a:gd name="T52" fmla="*/ 0 w 161"/>
                <a:gd name="T53" fmla="*/ 49 h 148"/>
                <a:gd name="T54" fmla="*/ 5 w 161"/>
                <a:gd name="T55" fmla="*/ 49 h 148"/>
                <a:gd name="T56" fmla="*/ 79 w 161"/>
                <a:gd name="T57" fmla="*/ 59 h 148"/>
                <a:gd name="T58" fmla="*/ 79 w 161"/>
                <a:gd name="T59" fmla="*/ 5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48">
                  <a:moveTo>
                    <a:pt x="79" y="59"/>
                  </a:moveTo>
                  <a:lnTo>
                    <a:pt x="115" y="4"/>
                  </a:lnTo>
                  <a:lnTo>
                    <a:pt x="119" y="0"/>
                  </a:lnTo>
                  <a:lnTo>
                    <a:pt x="120" y="4"/>
                  </a:lnTo>
                  <a:lnTo>
                    <a:pt x="129" y="23"/>
                  </a:lnTo>
                  <a:lnTo>
                    <a:pt x="129" y="25"/>
                  </a:lnTo>
                  <a:lnTo>
                    <a:pt x="129" y="26"/>
                  </a:lnTo>
                  <a:lnTo>
                    <a:pt x="101" y="66"/>
                  </a:lnTo>
                  <a:lnTo>
                    <a:pt x="149" y="71"/>
                  </a:lnTo>
                  <a:lnTo>
                    <a:pt x="151" y="71"/>
                  </a:lnTo>
                  <a:lnTo>
                    <a:pt x="151" y="73"/>
                  </a:lnTo>
                  <a:lnTo>
                    <a:pt x="160" y="90"/>
                  </a:lnTo>
                  <a:lnTo>
                    <a:pt x="161" y="95"/>
                  </a:lnTo>
                  <a:lnTo>
                    <a:pt x="156" y="93"/>
                  </a:lnTo>
                  <a:lnTo>
                    <a:pt x="91" y="83"/>
                  </a:lnTo>
                  <a:lnTo>
                    <a:pt x="50" y="145"/>
                  </a:lnTo>
                  <a:lnTo>
                    <a:pt x="47" y="148"/>
                  </a:lnTo>
                  <a:lnTo>
                    <a:pt x="45" y="145"/>
                  </a:lnTo>
                  <a:lnTo>
                    <a:pt x="36" y="126"/>
                  </a:lnTo>
                  <a:lnTo>
                    <a:pt x="36" y="124"/>
                  </a:lnTo>
                  <a:lnTo>
                    <a:pt x="36" y="124"/>
                  </a:lnTo>
                  <a:lnTo>
                    <a:pt x="67" y="78"/>
                  </a:lnTo>
                  <a:lnTo>
                    <a:pt x="14" y="73"/>
                  </a:lnTo>
                  <a:lnTo>
                    <a:pt x="12" y="71"/>
                  </a:lnTo>
                  <a:lnTo>
                    <a:pt x="11" y="71"/>
                  </a:lnTo>
                  <a:lnTo>
                    <a:pt x="4" y="52"/>
                  </a:lnTo>
                  <a:lnTo>
                    <a:pt x="0" y="49"/>
                  </a:lnTo>
                  <a:lnTo>
                    <a:pt x="5" y="49"/>
                  </a:lnTo>
                  <a:lnTo>
                    <a:pt x="79" y="59"/>
                  </a:ln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5003800" y="3990975"/>
              <a:ext cx="192088" cy="133350"/>
            </a:xfrm>
            <a:custGeom>
              <a:avLst/>
              <a:gdLst>
                <a:gd name="T0" fmla="*/ 109 w 121"/>
                <a:gd name="T1" fmla="*/ 0 h 84"/>
                <a:gd name="T2" fmla="*/ 110 w 121"/>
                <a:gd name="T3" fmla="*/ 2 h 84"/>
                <a:gd name="T4" fmla="*/ 119 w 121"/>
                <a:gd name="T5" fmla="*/ 15 h 84"/>
                <a:gd name="T6" fmla="*/ 121 w 121"/>
                <a:gd name="T7" fmla="*/ 19 h 84"/>
                <a:gd name="T8" fmla="*/ 119 w 121"/>
                <a:gd name="T9" fmla="*/ 20 h 84"/>
                <a:gd name="T10" fmla="*/ 14 w 121"/>
                <a:gd name="T11" fmla="*/ 82 h 84"/>
                <a:gd name="T12" fmla="*/ 12 w 121"/>
                <a:gd name="T13" fmla="*/ 84 h 84"/>
                <a:gd name="T14" fmla="*/ 11 w 121"/>
                <a:gd name="T15" fmla="*/ 82 h 84"/>
                <a:gd name="T16" fmla="*/ 2 w 121"/>
                <a:gd name="T17" fmla="*/ 67 h 84"/>
                <a:gd name="T18" fmla="*/ 0 w 121"/>
                <a:gd name="T19" fmla="*/ 65 h 84"/>
                <a:gd name="T20" fmla="*/ 4 w 121"/>
                <a:gd name="T21" fmla="*/ 63 h 84"/>
                <a:gd name="T22" fmla="*/ 107 w 121"/>
                <a:gd name="T23" fmla="*/ 0 h 84"/>
                <a:gd name="T24" fmla="*/ 109 w 121"/>
                <a:gd name="T25" fmla="*/ 0 h 84"/>
                <a:gd name="T26" fmla="*/ 109 w 121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4">
                  <a:moveTo>
                    <a:pt x="109" y="0"/>
                  </a:moveTo>
                  <a:lnTo>
                    <a:pt x="110" y="2"/>
                  </a:lnTo>
                  <a:lnTo>
                    <a:pt x="119" y="15"/>
                  </a:lnTo>
                  <a:lnTo>
                    <a:pt x="121" y="19"/>
                  </a:lnTo>
                  <a:lnTo>
                    <a:pt x="119" y="2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4" y="63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Freeform 28"/>
            <p:cNvSpPr>
              <a:spLocks noEditPoints="1"/>
            </p:cNvSpPr>
            <p:nvPr/>
          </p:nvSpPr>
          <p:spPr bwMode="auto">
            <a:xfrm>
              <a:off x="5070475" y="4067175"/>
              <a:ext cx="214313" cy="204788"/>
            </a:xfrm>
            <a:custGeom>
              <a:avLst/>
              <a:gdLst>
                <a:gd name="T0" fmla="*/ 58 w 79"/>
                <a:gd name="T1" fmla="*/ 0 h 75"/>
                <a:gd name="T2" fmla="*/ 59 w 79"/>
                <a:gd name="T3" fmla="*/ 1 h 75"/>
                <a:gd name="T4" fmla="*/ 69 w 79"/>
                <a:gd name="T5" fmla="*/ 15 h 75"/>
                <a:gd name="T6" fmla="*/ 74 w 79"/>
                <a:gd name="T7" fmla="*/ 21 h 75"/>
                <a:gd name="T8" fmla="*/ 74 w 79"/>
                <a:gd name="T9" fmla="*/ 21 h 75"/>
                <a:gd name="T10" fmla="*/ 76 w 79"/>
                <a:gd name="T11" fmla="*/ 26 h 75"/>
                <a:gd name="T12" fmla="*/ 76 w 79"/>
                <a:gd name="T13" fmla="*/ 26 h 75"/>
                <a:gd name="T14" fmla="*/ 78 w 79"/>
                <a:gd name="T15" fmla="*/ 31 h 75"/>
                <a:gd name="T16" fmla="*/ 79 w 79"/>
                <a:gd name="T17" fmla="*/ 35 h 75"/>
                <a:gd name="T18" fmla="*/ 79 w 79"/>
                <a:gd name="T19" fmla="*/ 38 h 75"/>
                <a:gd name="T20" fmla="*/ 78 w 79"/>
                <a:gd name="T21" fmla="*/ 42 h 75"/>
                <a:gd name="T22" fmla="*/ 78 w 79"/>
                <a:gd name="T23" fmla="*/ 46 h 75"/>
                <a:gd name="T24" fmla="*/ 76 w 79"/>
                <a:gd name="T25" fmla="*/ 50 h 75"/>
                <a:gd name="T26" fmla="*/ 74 w 79"/>
                <a:gd name="T27" fmla="*/ 54 h 75"/>
                <a:gd name="T28" fmla="*/ 74 w 79"/>
                <a:gd name="T29" fmla="*/ 54 h 75"/>
                <a:gd name="T30" fmla="*/ 72 w 79"/>
                <a:gd name="T31" fmla="*/ 58 h 75"/>
                <a:gd name="T32" fmla="*/ 68 w 79"/>
                <a:gd name="T33" fmla="*/ 62 h 75"/>
                <a:gd name="T34" fmla="*/ 64 w 79"/>
                <a:gd name="T35" fmla="*/ 66 h 75"/>
                <a:gd name="T36" fmla="*/ 57 w 79"/>
                <a:gd name="T37" fmla="*/ 70 h 75"/>
                <a:gd name="T38" fmla="*/ 51 w 79"/>
                <a:gd name="T39" fmla="*/ 73 h 75"/>
                <a:gd name="T40" fmla="*/ 44 w 79"/>
                <a:gd name="T41" fmla="*/ 75 h 75"/>
                <a:gd name="T42" fmla="*/ 44 w 79"/>
                <a:gd name="T43" fmla="*/ 75 h 75"/>
                <a:gd name="T44" fmla="*/ 37 w 79"/>
                <a:gd name="T45" fmla="*/ 75 h 75"/>
                <a:gd name="T46" fmla="*/ 37 w 79"/>
                <a:gd name="T47" fmla="*/ 75 h 75"/>
                <a:gd name="T48" fmla="*/ 29 w 79"/>
                <a:gd name="T49" fmla="*/ 73 h 75"/>
                <a:gd name="T50" fmla="*/ 22 w 79"/>
                <a:gd name="T51" fmla="*/ 70 h 75"/>
                <a:gd name="T52" fmla="*/ 15 w 79"/>
                <a:gd name="T53" fmla="*/ 64 h 75"/>
                <a:gd name="T54" fmla="*/ 8 w 79"/>
                <a:gd name="T55" fmla="*/ 56 h 75"/>
                <a:gd name="T56" fmla="*/ 1 w 79"/>
                <a:gd name="T57" fmla="*/ 47 h 75"/>
                <a:gd name="T58" fmla="*/ 0 w 79"/>
                <a:gd name="T59" fmla="*/ 46 h 75"/>
                <a:gd name="T60" fmla="*/ 1 w 79"/>
                <a:gd name="T61" fmla="*/ 44 h 75"/>
                <a:gd name="T62" fmla="*/ 57 w 79"/>
                <a:gd name="T63" fmla="*/ 1 h 75"/>
                <a:gd name="T64" fmla="*/ 58 w 79"/>
                <a:gd name="T65" fmla="*/ 0 h 75"/>
                <a:gd name="T66" fmla="*/ 16 w 79"/>
                <a:gd name="T67" fmla="*/ 49 h 75"/>
                <a:gd name="T68" fmla="*/ 19 w 79"/>
                <a:gd name="T69" fmla="*/ 52 h 75"/>
                <a:gd name="T70" fmla="*/ 27 w 79"/>
                <a:gd name="T71" fmla="*/ 60 h 75"/>
                <a:gd name="T72" fmla="*/ 36 w 79"/>
                <a:gd name="T73" fmla="*/ 63 h 75"/>
                <a:gd name="T74" fmla="*/ 36 w 79"/>
                <a:gd name="T75" fmla="*/ 63 h 75"/>
                <a:gd name="T76" fmla="*/ 36 w 79"/>
                <a:gd name="T77" fmla="*/ 63 h 75"/>
                <a:gd name="T78" fmla="*/ 36 w 79"/>
                <a:gd name="T79" fmla="*/ 63 h 75"/>
                <a:gd name="T80" fmla="*/ 45 w 79"/>
                <a:gd name="T81" fmla="*/ 61 h 75"/>
                <a:gd name="T82" fmla="*/ 55 w 79"/>
                <a:gd name="T83" fmla="*/ 55 h 75"/>
                <a:gd name="T84" fmla="*/ 59 w 79"/>
                <a:gd name="T85" fmla="*/ 52 h 75"/>
                <a:gd name="T86" fmla="*/ 59 w 79"/>
                <a:gd name="T87" fmla="*/ 52 h 75"/>
                <a:gd name="T88" fmla="*/ 62 w 79"/>
                <a:gd name="T89" fmla="*/ 48 h 75"/>
                <a:gd name="T90" fmla="*/ 62 w 79"/>
                <a:gd name="T91" fmla="*/ 48 h 75"/>
                <a:gd name="T92" fmla="*/ 65 w 79"/>
                <a:gd name="T93" fmla="*/ 44 h 75"/>
                <a:gd name="T94" fmla="*/ 66 w 79"/>
                <a:gd name="T95" fmla="*/ 40 h 75"/>
                <a:gd name="T96" fmla="*/ 66 w 79"/>
                <a:gd name="T97" fmla="*/ 36 h 75"/>
                <a:gd name="T98" fmla="*/ 66 w 79"/>
                <a:gd name="T99" fmla="*/ 36 h 75"/>
                <a:gd name="T100" fmla="*/ 65 w 79"/>
                <a:gd name="T101" fmla="*/ 31 h 75"/>
                <a:gd name="T102" fmla="*/ 63 w 79"/>
                <a:gd name="T103" fmla="*/ 26 h 75"/>
                <a:gd name="T104" fmla="*/ 60 w 79"/>
                <a:gd name="T105" fmla="*/ 21 h 75"/>
                <a:gd name="T106" fmla="*/ 57 w 79"/>
                <a:gd name="T107" fmla="*/ 17 h 75"/>
                <a:gd name="T108" fmla="*/ 16 w 79"/>
                <a:gd name="T109" fmla="*/ 4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75">
                  <a:moveTo>
                    <a:pt x="58" y="0"/>
                  </a:moveTo>
                  <a:cubicBezTo>
                    <a:pt x="59" y="1"/>
                    <a:pt x="59" y="1"/>
                    <a:pt x="59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7"/>
                    <a:pt x="72" y="19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3"/>
                    <a:pt x="76" y="24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7" y="28"/>
                    <a:pt x="77" y="29"/>
                    <a:pt x="78" y="31"/>
                  </a:cubicBezTo>
                  <a:cubicBezTo>
                    <a:pt x="78" y="32"/>
                    <a:pt x="78" y="34"/>
                    <a:pt x="79" y="35"/>
                  </a:cubicBezTo>
                  <a:cubicBezTo>
                    <a:pt x="79" y="36"/>
                    <a:pt x="79" y="37"/>
                    <a:pt x="79" y="38"/>
                  </a:cubicBezTo>
                  <a:cubicBezTo>
                    <a:pt x="79" y="40"/>
                    <a:pt x="79" y="41"/>
                    <a:pt x="78" y="42"/>
                  </a:cubicBezTo>
                  <a:cubicBezTo>
                    <a:pt x="78" y="43"/>
                    <a:pt x="78" y="45"/>
                    <a:pt x="78" y="46"/>
                  </a:cubicBezTo>
                  <a:cubicBezTo>
                    <a:pt x="77" y="47"/>
                    <a:pt x="77" y="49"/>
                    <a:pt x="76" y="50"/>
                  </a:cubicBezTo>
                  <a:cubicBezTo>
                    <a:pt x="76" y="51"/>
                    <a:pt x="75" y="53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5"/>
                    <a:pt x="73" y="57"/>
                    <a:pt x="72" y="58"/>
                  </a:cubicBezTo>
                  <a:cubicBezTo>
                    <a:pt x="71" y="59"/>
                    <a:pt x="69" y="61"/>
                    <a:pt x="68" y="62"/>
                  </a:cubicBezTo>
                  <a:cubicBezTo>
                    <a:pt x="67" y="63"/>
                    <a:pt x="65" y="65"/>
                    <a:pt x="64" y="66"/>
                  </a:cubicBezTo>
                  <a:cubicBezTo>
                    <a:pt x="62" y="67"/>
                    <a:pt x="60" y="69"/>
                    <a:pt x="57" y="70"/>
                  </a:cubicBezTo>
                  <a:cubicBezTo>
                    <a:pt x="55" y="71"/>
                    <a:pt x="53" y="72"/>
                    <a:pt x="51" y="73"/>
                  </a:cubicBezTo>
                  <a:cubicBezTo>
                    <a:pt x="48" y="74"/>
                    <a:pt x="46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5"/>
                    <a:pt x="39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5"/>
                    <a:pt x="32" y="74"/>
                    <a:pt x="29" y="73"/>
                  </a:cubicBezTo>
                  <a:cubicBezTo>
                    <a:pt x="27" y="72"/>
                    <a:pt x="25" y="71"/>
                    <a:pt x="22" y="70"/>
                  </a:cubicBezTo>
                  <a:cubicBezTo>
                    <a:pt x="20" y="68"/>
                    <a:pt x="17" y="66"/>
                    <a:pt x="15" y="64"/>
                  </a:cubicBezTo>
                  <a:cubicBezTo>
                    <a:pt x="13" y="62"/>
                    <a:pt x="10" y="59"/>
                    <a:pt x="8" y="5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0"/>
                    <a:pt x="58" y="0"/>
                  </a:cubicBezTo>
                  <a:close/>
                  <a:moveTo>
                    <a:pt x="16" y="49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2" y="56"/>
                    <a:pt x="24" y="58"/>
                    <a:pt x="27" y="60"/>
                  </a:cubicBezTo>
                  <a:cubicBezTo>
                    <a:pt x="30" y="61"/>
                    <a:pt x="33" y="62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3"/>
                    <a:pt x="42" y="62"/>
                    <a:pt x="45" y="61"/>
                  </a:cubicBezTo>
                  <a:cubicBezTo>
                    <a:pt x="49" y="60"/>
                    <a:pt x="52" y="58"/>
                    <a:pt x="55" y="55"/>
                  </a:cubicBezTo>
                  <a:cubicBezTo>
                    <a:pt x="57" y="54"/>
                    <a:pt x="58" y="53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0"/>
                    <a:pt x="61" y="49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7"/>
                    <a:pt x="64" y="45"/>
                    <a:pt x="65" y="44"/>
                  </a:cubicBezTo>
                  <a:cubicBezTo>
                    <a:pt x="65" y="43"/>
                    <a:pt x="66" y="41"/>
                    <a:pt x="66" y="40"/>
                  </a:cubicBezTo>
                  <a:cubicBezTo>
                    <a:pt x="66" y="39"/>
                    <a:pt x="66" y="37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4"/>
                    <a:pt x="66" y="32"/>
                    <a:pt x="65" y="31"/>
                  </a:cubicBezTo>
                  <a:cubicBezTo>
                    <a:pt x="65" y="29"/>
                    <a:pt x="64" y="28"/>
                    <a:pt x="63" y="26"/>
                  </a:cubicBezTo>
                  <a:cubicBezTo>
                    <a:pt x="62" y="24"/>
                    <a:pt x="61" y="22"/>
                    <a:pt x="60" y="2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16" y="49"/>
                    <a:pt x="16" y="49"/>
                    <a:pt x="1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5205413" y="4208463"/>
              <a:ext cx="169863" cy="166688"/>
            </a:xfrm>
            <a:custGeom>
              <a:avLst/>
              <a:gdLst>
                <a:gd name="T0" fmla="*/ 91 w 107"/>
                <a:gd name="T1" fmla="*/ 0 h 105"/>
                <a:gd name="T2" fmla="*/ 93 w 107"/>
                <a:gd name="T3" fmla="*/ 4 h 105"/>
                <a:gd name="T4" fmla="*/ 105 w 107"/>
                <a:gd name="T5" fmla="*/ 16 h 105"/>
                <a:gd name="T6" fmla="*/ 107 w 107"/>
                <a:gd name="T7" fmla="*/ 17 h 105"/>
                <a:gd name="T8" fmla="*/ 105 w 107"/>
                <a:gd name="T9" fmla="*/ 19 h 105"/>
                <a:gd name="T10" fmla="*/ 18 w 107"/>
                <a:gd name="T11" fmla="*/ 103 h 105"/>
                <a:gd name="T12" fmla="*/ 16 w 107"/>
                <a:gd name="T13" fmla="*/ 105 h 105"/>
                <a:gd name="T14" fmla="*/ 14 w 107"/>
                <a:gd name="T15" fmla="*/ 103 h 105"/>
                <a:gd name="T16" fmla="*/ 2 w 107"/>
                <a:gd name="T17" fmla="*/ 91 h 105"/>
                <a:gd name="T18" fmla="*/ 0 w 107"/>
                <a:gd name="T19" fmla="*/ 90 h 105"/>
                <a:gd name="T20" fmla="*/ 2 w 107"/>
                <a:gd name="T21" fmla="*/ 88 h 105"/>
                <a:gd name="T22" fmla="*/ 90 w 107"/>
                <a:gd name="T23" fmla="*/ 4 h 105"/>
                <a:gd name="T24" fmla="*/ 91 w 107"/>
                <a:gd name="T25" fmla="*/ 0 h 105"/>
                <a:gd name="T26" fmla="*/ 91 w 107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5">
                  <a:moveTo>
                    <a:pt x="91" y="0"/>
                  </a:moveTo>
                  <a:lnTo>
                    <a:pt x="93" y="4"/>
                  </a:lnTo>
                  <a:lnTo>
                    <a:pt x="105" y="16"/>
                  </a:lnTo>
                  <a:lnTo>
                    <a:pt x="107" y="17"/>
                  </a:lnTo>
                  <a:lnTo>
                    <a:pt x="105" y="19"/>
                  </a:lnTo>
                  <a:lnTo>
                    <a:pt x="18" y="103"/>
                  </a:lnTo>
                  <a:lnTo>
                    <a:pt x="16" y="105"/>
                  </a:lnTo>
                  <a:lnTo>
                    <a:pt x="14" y="103"/>
                  </a:lnTo>
                  <a:lnTo>
                    <a:pt x="2" y="91"/>
                  </a:lnTo>
                  <a:lnTo>
                    <a:pt x="0" y="90"/>
                  </a:lnTo>
                  <a:lnTo>
                    <a:pt x="2" y="88"/>
                  </a:lnTo>
                  <a:lnTo>
                    <a:pt x="90" y="4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Freeform 30"/>
            <p:cNvSpPr>
              <a:spLocks noEditPoints="1"/>
            </p:cNvSpPr>
            <p:nvPr/>
          </p:nvSpPr>
          <p:spPr bwMode="auto">
            <a:xfrm>
              <a:off x="5272088" y="4295775"/>
              <a:ext cx="209550" cy="227013"/>
            </a:xfrm>
            <a:custGeom>
              <a:avLst/>
              <a:gdLst>
                <a:gd name="T0" fmla="*/ 132 w 132"/>
                <a:gd name="T1" fmla="*/ 14 h 143"/>
                <a:gd name="T2" fmla="*/ 130 w 132"/>
                <a:gd name="T3" fmla="*/ 16 h 143"/>
                <a:gd name="T4" fmla="*/ 94 w 132"/>
                <a:gd name="T5" fmla="*/ 139 h 143"/>
                <a:gd name="T6" fmla="*/ 92 w 132"/>
                <a:gd name="T7" fmla="*/ 143 h 143"/>
                <a:gd name="T8" fmla="*/ 89 w 132"/>
                <a:gd name="T9" fmla="*/ 141 h 143"/>
                <a:gd name="T10" fmla="*/ 75 w 132"/>
                <a:gd name="T11" fmla="*/ 131 h 143"/>
                <a:gd name="T12" fmla="*/ 73 w 132"/>
                <a:gd name="T13" fmla="*/ 129 h 143"/>
                <a:gd name="T14" fmla="*/ 73 w 132"/>
                <a:gd name="T15" fmla="*/ 127 h 143"/>
                <a:gd name="T16" fmla="*/ 84 w 132"/>
                <a:gd name="T17" fmla="*/ 96 h 143"/>
                <a:gd name="T18" fmla="*/ 46 w 132"/>
                <a:gd name="T19" fmla="*/ 69 h 143"/>
                <a:gd name="T20" fmla="*/ 20 w 132"/>
                <a:gd name="T21" fmla="*/ 88 h 143"/>
                <a:gd name="T22" fmla="*/ 18 w 132"/>
                <a:gd name="T23" fmla="*/ 88 h 143"/>
                <a:gd name="T24" fmla="*/ 17 w 132"/>
                <a:gd name="T25" fmla="*/ 88 h 143"/>
                <a:gd name="T26" fmla="*/ 3 w 132"/>
                <a:gd name="T27" fmla="*/ 78 h 143"/>
                <a:gd name="T28" fmla="*/ 0 w 132"/>
                <a:gd name="T29" fmla="*/ 74 h 143"/>
                <a:gd name="T30" fmla="*/ 3 w 132"/>
                <a:gd name="T31" fmla="*/ 72 h 143"/>
                <a:gd name="T32" fmla="*/ 111 w 132"/>
                <a:gd name="T33" fmla="*/ 2 h 143"/>
                <a:gd name="T34" fmla="*/ 113 w 132"/>
                <a:gd name="T35" fmla="*/ 0 h 143"/>
                <a:gd name="T36" fmla="*/ 114 w 132"/>
                <a:gd name="T37" fmla="*/ 2 h 143"/>
                <a:gd name="T38" fmla="*/ 130 w 132"/>
                <a:gd name="T39" fmla="*/ 12 h 143"/>
                <a:gd name="T40" fmla="*/ 132 w 132"/>
                <a:gd name="T41" fmla="*/ 14 h 143"/>
                <a:gd name="T42" fmla="*/ 132 w 132"/>
                <a:gd name="T43" fmla="*/ 14 h 143"/>
                <a:gd name="T44" fmla="*/ 89 w 132"/>
                <a:gd name="T45" fmla="*/ 78 h 143"/>
                <a:gd name="T46" fmla="*/ 106 w 132"/>
                <a:gd name="T47" fmla="*/ 28 h 143"/>
                <a:gd name="T48" fmla="*/ 63 w 132"/>
                <a:gd name="T49" fmla="*/ 59 h 143"/>
                <a:gd name="T50" fmla="*/ 89 w 132"/>
                <a:gd name="T51" fmla="*/ 78 h 143"/>
                <a:gd name="T52" fmla="*/ 89 w 132"/>
                <a:gd name="T53" fmla="*/ 7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43">
                  <a:moveTo>
                    <a:pt x="132" y="14"/>
                  </a:moveTo>
                  <a:lnTo>
                    <a:pt x="130" y="16"/>
                  </a:lnTo>
                  <a:lnTo>
                    <a:pt x="94" y="139"/>
                  </a:lnTo>
                  <a:lnTo>
                    <a:pt x="92" y="143"/>
                  </a:lnTo>
                  <a:lnTo>
                    <a:pt x="89" y="141"/>
                  </a:lnTo>
                  <a:lnTo>
                    <a:pt x="75" y="131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84" y="96"/>
                  </a:lnTo>
                  <a:lnTo>
                    <a:pt x="46" y="69"/>
                  </a:lnTo>
                  <a:lnTo>
                    <a:pt x="20" y="88"/>
                  </a:lnTo>
                  <a:lnTo>
                    <a:pt x="18" y="88"/>
                  </a:lnTo>
                  <a:lnTo>
                    <a:pt x="17" y="88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72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4" y="2"/>
                  </a:lnTo>
                  <a:lnTo>
                    <a:pt x="130" y="12"/>
                  </a:lnTo>
                  <a:lnTo>
                    <a:pt x="132" y="14"/>
                  </a:lnTo>
                  <a:lnTo>
                    <a:pt x="132" y="14"/>
                  </a:lnTo>
                  <a:close/>
                  <a:moveTo>
                    <a:pt x="89" y="78"/>
                  </a:moveTo>
                  <a:lnTo>
                    <a:pt x="106" y="28"/>
                  </a:lnTo>
                  <a:lnTo>
                    <a:pt x="63" y="59"/>
                  </a:lnTo>
                  <a:lnTo>
                    <a:pt x="89" y="78"/>
                  </a:lnTo>
                  <a:lnTo>
                    <a:pt x="8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5467350" y="4370388"/>
              <a:ext cx="223838" cy="247650"/>
            </a:xfrm>
            <a:custGeom>
              <a:avLst/>
              <a:gdLst>
                <a:gd name="T0" fmla="*/ 57 w 141"/>
                <a:gd name="T1" fmla="*/ 0 h 156"/>
                <a:gd name="T2" fmla="*/ 60 w 141"/>
                <a:gd name="T3" fmla="*/ 1 h 156"/>
                <a:gd name="T4" fmla="*/ 79 w 141"/>
                <a:gd name="T5" fmla="*/ 10 h 156"/>
                <a:gd name="T6" fmla="*/ 79 w 141"/>
                <a:gd name="T7" fmla="*/ 12 h 156"/>
                <a:gd name="T8" fmla="*/ 81 w 141"/>
                <a:gd name="T9" fmla="*/ 13 h 156"/>
                <a:gd name="T10" fmla="*/ 81 w 141"/>
                <a:gd name="T11" fmla="*/ 113 h 156"/>
                <a:gd name="T12" fmla="*/ 120 w 141"/>
                <a:gd name="T13" fmla="*/ 34 h 156"/>
                <a:gd name="T14" fmla="*/ 122 w 141"/>
                <a:gd name="T15" fmla="*/ 32 h 156"/>
                <a:gd name="T16" fmla="*/ 123 w 141"/>
                <a:gd name="T17" fmla="*/ 32 h 156"/>
                <a:gd name="T18" fmla="*/ 137 w 141"/>
                <a:gd name="T19" fmla="*/ 39 h 156"/>
                <a:gd name="T20" fmla="*/ 141 w 141"/>
                <a:gd name="T21" fmla="*/ 41 h 156"/>
                <a:gd name="T22" fmla="*/ 139 w 141"/>
                <a:gd name="T23" fmla="*/ 44 h 156"/>
                <a:gd name="T24" fmla="*/ 86 w 141"/>
                <a:gd name="T25" fmla="*/ 152 h 156"/>
                <a:gd name="T26" fmla="*/ 84 w 141"/>
                <a:gd name="T27" fmla="*/ 156 h 156"/>
                <a:gd name="T28" fmla="*/ 82 w 141"/>
                <a:gd name="T29" fmla="*/ 154 h 156"/>
                <a:gd name="T30" fmla="*/ 63 w 141"/>
                <a:gd name="T31" fmla="*/ 144 h 156"/>
                <a:gd name="T32" fmla="*/ 62 w 141"/>
                <a:gd name="T33" fmla="*/ 144 h 156"/>
                <a:gd name="T34" fmla="*/ 62 w 141"/>
                <a:gd name="T35" fmla="*/ 142 h 156"/>
                <a:gd name="T36" fmla="*/ 60 w 141"/>
                <a:gd name="T37" fmla="*/ 43 h 156"/>
                <a:gd name="T38" fmla="*/ 22 w 141"/>
                <a:gd name="T39" fmla="*/ 122 h 156"/>
                <a:gd name="T40" fmla="*/ 21 w 141"/>
                <a:gd name="T41" fmla="*/ 123 h 156"/>
                <a:gd name="T42" fmla="*/ 17 w 141"/>
                <a:gd name="T43" fmla="*/ 122 h 156"/>
                <a:gd name="T44" fmla="*/ 3 w 141"/>
                <a:gd name="T45" fmla="*/ 115 h 156"/>
                <a:gd name="T46" fmla="*/ 0 w 141"/>
                <a:gd name="T47" fmla="*/ 113 h 156"/>
                <a:gd name="T48" fmla="*/ 2 w 141"/>
                <a:gd name="T49" fmla="*/ 111 h 156"/>
                <a:gd name="T50" fmla="*/ 55 w 141"/>
                <a:gd name="T51" fmla="*/ 3 h 156"/>
                <a:gd name="T52" fmla="*/ 57 w 141"/>
                <a:gd name="T53" fmla="*/ 0 h 156"/>
                <a:gd name="T54" fmla="*/ 57 w 141"/>
                <a:gd name="T5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156">
                  <a:moveTo>
                    <a:pt x="57" y="0"/>
                  </a:moveTo>
                  <a:lnTo>
                    <a:pt x="60" y="1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1" y="13"/>
                  </a:lnTo>
                  <a:lnTo>
                    <a:pt x="81" y="113"/>
                  </a:lnTo>
                  <a:lnTo>
                    <a:pt x="120" y="34"/>
                  </a:lnTo>
                  <a:lnTo>
                    <a:pt x="122" y="32"/>
                  </a:lnTo>
                  <a:lnTo>
                    <a:pt x="123" y="32"/>
                  </a:lnTo>
                  <a:lnTo>
                    <a:pt x="137" y="39"/>
                  </a:lnTo>
                  <a:lnTo>
                    <a:pt x="141" y="41"/>
                  </a:lnTo>
                  <a:lnTo>
                    <a:pt x="139" y="44"/>
                  </a:lnTo>
                  <a:lnTo>
                    <a:pt x="86" y="152"/>
                  </a:lnTo>
                  <a:lnTo>
                    <a:pt x="84" y="156"/>
                  </a:lnTo>
                  <a:lnTo>
                    <a:pt x="82" y="154"/>
                  </a:lnTo>
                  <a:lnTo>
                    <a:pt x="63" y="144"/>
                  </a:lnTo>
                  <a:lnTo>
                    <a:pt x="62" y="144"/>
                  </a:lnTo>
                  <a:lnTo>
                    <a:pt x="62" y="142"/>
                  </a:lnTo>
                  <a:lnTo>
                    <a:pt x="60" y="43"/>
                  </a:lnTo>
                  <a:lnTo>
                    <a:pt x="22" y="122"/>
                  </a:lnTo>
                  <a:lnTo>
                    <a:pt x="21" y="123"/>
                  </a:lnTo>
                  <a:lnTo>
                    <a:pt x="17" y="122"/>
                  </a:lnTo>
                  <a:lnTo>
                    <a:pt x="3" y="115"/>
                  </a:lnTo>
                  <a:lnTo>
                    <a:pt x="0" y="113"/>
                  </a:lnTo>
                  <a:lnTo>
                    <a:pt x="2" y="111"/>
                  </a:lnTo>
                  <a:lnTo>
                    <a:pt x="55" y="3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7032625" y="3802063"/>
              <a:ext cx="225425" cy="174625"/>
            </a:xfrm>
            <a:custGeom>
              <a:avLst/>
              <a:gdLst>
                <a:gd name="T0" fmla="*/ 85 w 142"/>
                <a:gd name="T1" fmla="*/ 90 h 110"/>
                <a:gd name="T2" fmla="*/ 5 w 142"/>
                <a:gd name="T3" fmla="*/ 98 h 110"/>
                <a:gd name="T4" fmla="*/ 0 w 142"/>
                <a:gd name="T5" fmla="*/ 98 h 110"/>
                <a:gd name="T6" fmla="*/ 3 w 142"/>
                <a:gd name="T7" fmla="*/ 95 h 110"/>
                <a:gd name="T8" fmla="*/ 10 w 142"/>
                <a:gd name="T9" fmla="*/ 76 h 110"/>
                <a:gd name="T10" fmla="*/ 10 w 142"/>
                <a:gd name="T11" fmla="*/ 74 h 110"/>
                <a:gd name="T12" fmla="*/ 12 w 142"/>
                <a:gd name="T13" fmla="*/ 74 h 110"/>
                <a:gd name="T14" fmla="*/ 68 w 142"/>
                <a:gd name="T15" fmla="*/ 69 h 110"/>
                <a:gd name="T16" fmla="*/ 34 w 142"/>
                <a:gd name="T17" fmla="*/ 24 h 110"/>
                <a:gd name="T18" fmla="*/ 32 w 142"/>
                <a:gd name="T19" fmla="*/ 24 h 110"/>
                <a:gd name="T20" fmla="*/ 34 w 142"/>
                <a:gd name="T21" fmla="*/ 23 h 110"/>
                <a:gd name="T22" fmla="*/ 41 w 142"/>
                <a:gd name="T23" fmla="*/ 5 h 110"/>
                <a:gd name="T24" fmla="*/ 43 w 142"/>
                <a:gd name="T25" fmla="*/ 0 h 110"/>
                <a:gd name="T26" fmla="*/ 46 w 142"/>
                <a:gd name="T27" fmla="*/ 4 h 110"/>
                <a:gd name="T28" fmla="*/ 94 w 142"/>
                <a:gd name="T29" fmla="*/ 69 h 110"/>
                <a:gd name="T30" fmla="*/ 140 w 142"/>
                <a:gd name="T31" fmla="*/ 90 h 110"/>
                <a:gd name="T32" fmla="*/ 142 w 142"/>
                <a:gd name="T33" fmla="*/ 90 h 110"/>
                <a:gd name="T34" fmla="*/ 142 w 142"/>
                <a:gd name="T35" fmla="*/ 93 h 110"/>
                <a:gd name="T36" fmla="*/ 135 w 142"/>
                <a:gd name="T37" fmla="*/ 109 h 110"/>
                <a:gd name="T38" fmla="*/ 133 w 142"/>
                <a:gd name="T39" fmla="*/ 110 h 110"/>
                <a:gd name="T40" fmla="*/ 130 w 142"/>
                <a:gd name="T41" fmla="*/ 110 h 110"/>
                <a:gd name="T42" fmla="*/ 85 w 142"/>
                <a:gd name="T43" fmla="*/ 90 h 110"/>
                <a:gd name="T44" fmla="*/ 85 w 142"/>
                <a:gd name="T4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" h="110">
                  <a:moveTo>
                    <a:pt x="85" y="90"/>
                  </a:moveTo>
                  <a:lnTo>
                    <a:pt x="5" y="9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0" y="76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68" y="69"/>
                  </a:lnTo>
                  <a:lnTo>
                    <a:pt x="34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41" y="5"/>
                  </a:lnTo>
                  <a:lnTo>
                    <a:pt x="43" y="0"/>
                  </a:lnTo>
                  <a:lnTo>
                    <a:pt x="46" y="4"/>
                  </a:lnTo>
                  <a:lnTo>
                    <a:pt x="94" y="69"/>
                  </a:lnTo>
                  <a:lnTo>
                    <a:pt x="140" y="90"/>
                  </a:lnTo>
                  <a:lnTo>
                    <a:pt x="142" y="90"/>
                  </a:lnTo>
                  <a:lnTo>
                    <a:pt x="142" y="93"/>
                  </a:lnTo>
                  <a:lnTo>
                    <a:pt x="135" y="109"/>
                  </a:lnTo>
                  <a:lnTo>
                    <a:pt x="133" y="110"/>
                  </a:lnTo>
                  <a:lnTo>
                    <a:pt x="130" y="110"/>
                  </a:lnTo>
                  <a:lnTo>
                    <a:pt x="85" y="90"/>
                  </a:lnTo>
                  <a:lnTo>
                    <a:pt x="8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5878513" y="4075113"/>
              <a:ext cx="431800" cy="125413"/>
            </a:xfrm>
            <a:custGeom>
              <a:avLst/>
              <a:gdLst>
                <a:gd name="T0" fmla="*/ 0 w 159"/>
                <a:gd name="T1" fmla="*/ 40 h 46"/>
                <a:gd name="T2" fmla="*/ 8 w 159"/>
                <a:gd name="T3" fmla="*/ 35 h 46"/>
                <a:gd name="T4" fmla="*/ 6 w 159"/>
                <a:gd name="T5" fmla="*/ 9 h 46"/>
                <a:gd name="T6" fmla="*/ 0 w 159"/>
                <a:gd name="T7" fmla="*/ 3 h 46"/>
                <a:gd name="T8" fmla="*/ 14 w 159"/>
                <a:gd name="T9" fmla="*/ 1 h 46"/>
                <a:gd name="T10" fmla="*/ 18 w 159"/>
                <a:gd name="T11" fmla="*/ 35 h 46"/>
                <a:gd name="T12" fmla="*/ 25 w 159"/>
                <a:gd name="T13" fmla="*/ 40 h 46"/>
                <a:gd name="T14" fmla="*/ 0 w 159"/>
                <a:gd name="T15" fmla="*/ 45 h 46"/>
                <a:gd name="T16" fmla="*/ 59 w 159"/>
                <a:gd name="T17" fmla="*/ 29 h 46"/>
                <a:gd name="T18" fmla="*/ 42 w 159"/>
                <a:gd name="T19" fmla="*/ 26 h 46"/>
                <a:gd name="T20" fmla="*/ 43 w 159"/>
                <a:gd name="T21" fmla="*/ 4 h 46"/>
                <a:gd name="T22" fmla="*/ 69 w 159"/>
                <a:gd name="T23" fmla="*/ 6 h 46"/>
                <a:gd name="T24" fmla="*/ 69 w 159"/>
                <a:gd name="T25" fmla="*/ 40 h 46"/>
                <a:gd name="T26" fmla="*/ 44 w 159"/>
                <a:gd name="T27" fmla="*/ 43 h 46"/>
                <a:gd name="T28" fmla="*/ 41 w 159"/>
                <a:gd name="T29" fmla="*/ 34 h 46"/>
                <a:gd name="T30" fmla="*/ 50 w 159"/>
                <a:gd name="T31" fmla="*/ 37 h 46"/>
                <a:gd name="T32" fmla="*/ 51 w 159"/>
                <a:gd name="T33" fmla="*/ 40 h 46"/>
                <a:gd name="T34" fmla="*/ 61 w 159"/>
                <a:gd name="T35" fmla="*/ 37 h 46"/>
                <a:gd name="T36" fmla="*/ 63 w 159"/>
                <a:gd name="T37" fmla="*/ 15 h 46"/>
                <a:gd name="T38" fmla="*/ 56 w 159"/>
                <a:gd name="T39" fmla="*/ 6 h 46"/>
                <a:gd name="T40" fmla="*/ 49 w 159"/>
                <a:gd name="T41" fmla="*/ 15 h 46"/>
                <a:gd name="T42" fmla="*/ 56 w 159"/>
                <a:gd name="T43" fmla="*/ 24 h 46"/>
                <a:gd name="T44" fmla="*/ 63 w 159"/>
                <a:gd name="T45" fmla="*/ 15 h 46"/>
                <a:gd name="T46" fmla="*/ 116 w 159"/>
                <a:gd name="T47" fmla="*/ 25 h 46"/>
                <a:gd name="T48" fmla="*/ 113 w 159"/>
                <a:gd name="T49" fmla="*/ 42 h 46"/>
                <a:gd name="T50" fmla="*/ 87 w 159"/>
                <a:gd name="T51" fmla="*/ 43 h 46"/>
                <a:gd name="T52" fmla="*/ 84 w 159"/>
                <a:gd name="T53" fmla="*/ 30 h 46"/>
                <a:gd name="T54" fmla="*/ 91 w 159"/>
                <a:gd name="T55" fmla="*/ 30 h 46"/>
                <a:gd name="T56" fmla="*/ 92 w 159"/>
                <a:gd name="T57" fmla="*/ 35 h 46"/>
                <a:gd name="T58" fmla="*/ 94 w 159"/>
                <a:gd name="T59" fmla="*/ 39 h 46"/>
                <a:gd name="T60" fmla="*/ 104 w 159"/>
                <a:gd name="T61" fmla="*/ 38 h 46"/>
                <a:gd name="T62" fmla="*/ 104 w 159"/>
                <a:gd name="T63" fmla="*/ 26 h 46"/>
                <a:gd name="T64" fmla="*/ 96 w 159"/>
                <a:gd name="T65" fmla="*/ 24 h 46"/>
                <a:gd name="T66" fmla="*/ 95 w 159"/>
                <a:gd name="T67" fmla="*/ 18 h 46"/>
                <a:gd name="T68" fmla="*/ 97 w 159"/>
                <a:gd name="T69" fmla="*/ 18 h 46"/>
                <a:gd name="T70" fmla="*/ 105 w 159"/>
                <a:gd name="T71" fmla="*/ 11 h 46"/>
                <a:gd name="T72" fmla="*/ 99 w 159"/>
                <a:gd name="T73" fmla="*/ 6 h 46"/>
                <a:gd name="T74" fmla="*/ 93 w 159"/>
                <a:gd name="T75" fmla="*/ 9 h 46"/>
                <a:gd name="T76" fmla="*/ 94 w 159"/>
                <a:gd name="T77" fmla="*/ 12 h 46"/>
                <a:gd name="T78" fmla="*/ 89 w 159"/>
                <a:gd name="T79" fmla="*/ 17 h 46"/>
                <a:gd name="T80" fmla="*/ 84 w 159"/>
                <a:gd name="T81" fmla="*/ 11 h 46"/>
                <a:gd name="T82" fmla="*/ 100 w 159"/>
                <a:gd name="T83" fmla="*/ 0 h 46"/>
                <a:gd name="T84" fmla="*/ 116 w 159"/>
                <a:gd name="T85" fmla="*/ 12 h 46"/>
                <a:gd name="T86" fmla="*/ 109 w 159"/>
                <a:gd name="T87" fmla="*/ 21 h 46"/>
                <a:gd name="T88" fmla="*/ 133 w 159"/>
                <a:gd name="T89" fmla="*/ 40 h 46"/>
                <a:gd name="T90" fmla="*/ 141 w 159"/>
                <a:gd name="T91" fmla="*/ 35 h 46"/>
                <a:gd name="T92" fmla="*/ 139 w 159"/>
                <a:gd name="T93" fmla="*/ 9 h 46"/>
                <a:gd name="T94" fmla="*/ 133 w 159"/>
                <a:gd name="T95" fmla="*/ 3 h 46"/>
                <a:gd name="T96" fmla="*/ 147 w 159"/>
                <a:gd name="T97" fmla="*/ 1 h 46"/>
                <a:gd name="T98" fmla="*/ 151 w 159"/>
                <a:gd name="T99" fmla="*/ 35 h 46"/>
                <a:gd name="T100" fmla="*/ 159 w 159"/>
                <a:gd name="T101" fmla="*/ 40 h 46"/>
                <a:gd name="T102" fmla="*/ 133 w 159"/>
                <a:gd name="T10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46">
                  <a:moveTo>
                    <a:pt x="0" y="45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0"/>
                    <a:pt x="5" y="39"/>
                    <a:pt x="6" y="39"/>
                  </a:cubicBezTo>
                  <a:cubicBezTo>
                    <a:pt x="7" y="38"/>
                    <a:pt x="8" y="37"/>
                    <a:pt x="8" y="3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1"/>
                    <a:pt x="7" y="10"/>
                    <a:pt x="6" y="9"/>
                  </a:cubicBezTo>
                  <a:cubicBezTo>
                    <a:pt x="5" y="8"/>
                    <a:pt x="3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6" y="3"/>
                    <a:pt x="8" y="2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8"/>
                    <a:pt x="19" y="39"/>
                  </a:cubicBezTo>
                  <a:cubicBezTo>
                    <a:pt x="20" y="39"/>
                    <a:pt x="22" y="40"/>
                    <a:pt x="25" y="4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0" y="45"/>
                    <a:pt x="0" y="45"/>
                    <a:pt x="0" y="45"/>
                  </a:cubicBezTo>
                  <a:close/>
                  <a:moveTo>
                    <a:pt x="64" y="26"/>
                  </a:moveTo>
                  <a:cubicBezTo>
                    <a:pt x="62" y="28"/>
                    <a:pt x="60" y="28"/>
                    <a:pt x="59" y="29"/>
                  </a:cubicBezTo>
                  <a:cubicBezTo>
                    <a:pt x="57" y="30"/>
                    <a:pt x="55" y="30"/>
                    <a:pt x="53" y="30"/>
                  </a:cubicBezTo>
                  <a:cubicBezTo>
                    <a:pt x="49" y="30"/>
                    <a:pt x="45" y="29"/>
                    <a:pt x="42" y="26"/>
                  </a:cubicBezTo>
                  <a:cubicBezTo>
                    <a:pt x="39" y="23"/>
                    <a:pt x="38" y="20"/>
                    <a:pt x="38" y="15"/>
                  </a:cubicBezTo>
                  <a:cubicBezTo>
                    <a:pt x="38" y="11"/>
                    <a:pt x="40" y="7"/>
                    <a:pt x="43" y="4"/>
                  </a:cubicBezTo>
                  <a:cubicBezTo>
                    <a:pt x="46" y="1"/>
                    <a:pt x="51" y="0"/>
                    <a:pt x="56" y="0"/>
                  </a:cubicBezTo>
                  <a:cubicBezTo>
                    <a:pt x="62" y="0"/>
                    <a:pt x="66" y="2"/>
                    <a:pt x="69" y="6"/>
                  </a:cubicBezTo>
                  <a:cubicBezTo>
                    <a:pt x="73" y="9"/>
                    <a:pt x="74" y="15"/>
                    <a:pt x="74" y="22"/>
                  </a:cubicBezTo>
                  <a:cubicBezTo>
                    <a:pt x="74" y="29"/>
                    <a:pt x="72" y="35"/>
                    <a:pt x="69" y="40"/>
                  </a:cubicBezTo>
                  <a:cubicBezTo>
                    <a:pt x="65" y="44"/>
                    <a:pt x="60" y="46"/>
                    <a:pt x="54" y="46"/>
                  </a:cubicBezTo>
                  <a:cubicBezTo>
                    <a:pt x="50" y="46"/>
                    <a:pt x="47" y="45"/>
                    <a:pt x="44" y="43"/>
                  </a:cubicBezTo>
                  <a:cubicBezTo>
                    <a:pt x="41" y="42"/>
                    <a:pt x="40" y="40"/>
                    <a:pt x="40" y="37"/>
                  </a:cubicBezTo>
                  <a:cubicBezTo>
                    <a:pt x="40" y="36"/>
                    <a:pt x="40" y="34"/>
                    <a:pt x="41" y="34"/>
                  </a:cubicBezTo>
                  <a:cubicBezTo>
                    <a:pt x="42" y="33"/>
                    <a:pt x="43" y="32"/>
                    <a:pt x="45" y="32"/>
                  </a:cubicBezTo>
                  <a:cubicBezTo>
                    <a:pt x="47" y="32"/>
                    <a:pt x="49" y="34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9"/>
                    <a:pt x="50" y="40"/>
                    <a:pt x="51" y="40"/>
                  </a:cubicBezTo>
                  <a:cubicBezTo>
                    <a:pt x="52" y="40"/>
                    <a:pt x="52" y="40"/>
                    <a:pt x="54" y="40"/>
                  </a:cubicBezTo>
                  <a:cubicBezTo>
                    <a:pt x="57" y="40"/>
                    <a:pt x="59" y="39"/>
                    <a:pt x="61" y="37"/>
                  </a:cubicBezTo>
                  <a:cubicBezTo>
                    <a:pt x="63" y="34"/>
                    <a:pt x="64" y="31"/>
                    <a:pt x="64" y="26"/>
                  </a:cubicBezTo>
                  <a:close/>
                  <a:moveTo>
                    <a:pt x="63" y="15"/>
                  </a:moveTo>
                  <a:cubicBezTo>
                    <a:pt x="63" y="12"/>
                    <a:pt x="63" y="10"/>
                    <a:pt x="61" y="8"/>
                  </a:cubicBezTo>
                  <a:cubicBezTo>
                    <a:pt x="60" y="7"/>
                    <a:pt x="58" y="6"/>
                    <a:pt x="56" y="6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10"/>
                    <a:pt x="49" y="12"/>
                    <a:pt x="49" y="15"/>
                  </a:cubicBezTo>
                  <a:cubicBezTo>
                    <a:pt x="49" y="18"/>
                    <a:pt x="49" y="20"/>
                    <a:pt x="51" y="21"/>
                  </a:cubicBezTo>
                  <a:cubicBezTo>
                    <a:pt x="52" y="23"/>
                    <a:pt x="54" y="24"/>
                    <a:pt x="56" y="24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63" y="20"/>
                    <a:pt x="63" y="18"/>
                    <a:pt x="63" y="15"/>
                  </a:cubicBezTo>
                  <a:close/>
                  <a:moveTo>
                    <a:pt x="109" y="21"/>
                  </a:moveTo>
                  <a:cubicBezTo>
                    <a:pt x="112" y="22"/>
                    <a:pt x="115" y="23"/>
                    <a:pt x="116" y="25"/>
                  </a:cubicBezTo>
                  <a:cubicBezTo>
                    <a:pt x="118" y="26"/>
                    <a:pt x="118" y="29"/>
                    <a:pt x="118" y="31"/>
                  </a:cubicBezTo>
                  <a:cubicBezTo>
                    <a:pt x="118" y="36"/>
                    <a:pt x="117" y="39"/>
                    <a:pt x="113" y="42"/>
                  </a:cubicBezTo>
                  <a:cubicBezTo>
                    <a:pt x="109" y="44"/>
                    <a:pt x="105" y="46"/>
                    <a:pt x="99" y="46"/>
                  </a:cubicBezTo>
                  <a:cubicBezTo>
                    <a:pt x="94" y="46"/>
                    <a:pt x="90" y="45"/>
                    <a:pt x="87" y="43"/>
                  </a:cubicBezTo>
                  <a:cubicBezTo>
                    <a:pt x="84" y="40"/>
                    <a:pt x="83" y="38"/>
                    <a:pt x="83" y="34"/>
                  </a:cubicBezTo>
                  <a:cubicBezTo>
                    <a:pt x="83" y="33"/>
                    <a:pt x="83" y="31"/>
                    <a:pt x="84" y="30"/>
                  </a:cubicBezTo>
                  <a:cubicBezTo>
                    <a:pt x="85" y="29"/>
                    <a:pt x="86" y="29"/>
                    <a:pt x="88" y="29"/>
                  </a:cubicBezTo>
                  <a:cubicBezTo>
                    <a:pt x="89" y="29"/>
                    <a:pt x="90" y="29"/>
                    <a:pt x="91" y="30"/>
                  </a:cubicBezTo>
                  <a:cubicBezTo>
                    <a:pt x="92" y="31"/>
                    <a:pt x="93" y="32"/>
                    <a:pt x="93" y="34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7"/>
                    <a:pt x="93" y="38"/>
                    <a:pt x="94" y="39"/>
                  </a:cubicBezTo>
                  <a:cubicBezTo>
                    <a:pt x="95" y="39"/>
                    <a:pt x="97" y="40"/>
                    <a:pt x="99" y="40"/>
                  </a:cubicBezTo>
                  <a:cubicBezTo>
                    <a:pt x="101" y="40"/>
                    <a:pt x="103" y="39"/>
                    <a:pt x="104" y="38"/>
                  </a:cubicBezTo>
                  <a:cubicBezTo>
                    <a:pt x="106" y="36"/>
                    <a:pt x="106" y="34"/>
                    <a:pt x="106" y="32"/>
                  </a:cubicBezTo>
                  <a:cubicBezTo>
                    <a:pt x="106" y="29"/>
                    <a:pt x="106" y="27"/>
                    <a:pt x="104" y="26"/>
                  </a:cubicBezTo>
                  <a:cubicBezTo>
                    <a:pt x="103" y="24"/>
                    <a:pt x="100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6" y="18"/>
                    <a:pt x="96" y="18"/>
                  </a:cubicBezTo>
                  <a:cubicBezTo>
                    <a:pt x="96" y="18"/>
                    <a:pt x="97" y="18"/>
                    <a:pt x="97" y="18"/>
                  </a:cubicBezTo>
                  <a:cubicBezTo>
                    <a:pt x="99" y="18"/>
                    <a:pt x="101" y="17"/>
                    <a:pt x="103" y="16"/>
                  </a:cubicBezTo>
                  <a:cubicBezTo>
                    <a:pt x="104" y="15"/>
                    <a:pt x="105" y="13"/>
                    <a:pt x="105" y="11"/>
                  </a:cubicBezTo>
                  <a:cubicBezTo>
                    <a:pt x="105" y="9"/>
                    <a:pt x="104" y="8"/>
                    <a:pt x="103" y="7"/>
                  </a:cubicBezTo>
                  <a:cubicBezTo>
                    <a:pt x="102" y="6"/>
                    <a:pt x="101" y="6"/>
                    <a:pt x="99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4" y="7"/>
                    <a:pt x="93" y="8"/>
                    <a:pt x="93" y="9"/>
                  </a:cubicBezTo>
                  <a:cubicBezTo>
                    <a:pt x="93" y="9"/>
                    <a:pt x="93" y="10"/>
                    <a:pt x="94" y="10"/>
                  </a:cubicBezTo>
                  <a:cubicBezTo>
                    <a:pt x="94" y="11"/>
                    <a:pt x="94" y="12"/>
                    <a:pt x="94" y="12"/>
                  </a:cubicBezTo>
                  <a:cubicBezTo>
                    <a:pt x="94" y="14"/>
                    <a:pt x="94" y="15"/>
                    <a:pt x="93" y="16"/>
                  </a:cubicBezTo>
                  <a:cubicBezTo>
                    <a:pt x="92" y="16"/>
                    <a:pt x="91" y="17"/>
                    <a:pt x="89" y="17"/>
                  </a:cubicBezTo>
                  <a:cubicBezTo>
                    <a:pt x="88" y="17"/>
                    <a:pt x="86" y="16"/>
                    <a:pt x="85" y="15"/>
                  </a:cubicBezTo>
                  <a:cubicBezTo>
                    <a:pt x="84" y="15"/>
                    <a:pt x="84" y="13"/>
                    <a:pt x="84" y="11"/>
                  </a:cubicBezTo>
                  <a:cubicBezTo>
                    <a:pt x="84" y="8"/>
                    <a:pt x="86" y="5"/>
                    <a:pt x="89" y="3"/>
                  </a:cubicBezTo>
                  <a:cubicBezTo>
                    <a:pt x="92" y="1"/>
                    <a:pt x="95" y="0"/>
                    <a:pt x="100" y="0"/>
                  </a:cubicBezTo>
                  <a:cubicBezTo>
                    <a:pt x="105" y="0"/>
                    <a:pt x="109" y="1"/>
                    <a:pt x="112" y="3"/>
                  </a:cubicBezTo>
                  <a:cubicBezTo>
                    <a:pt x="115" y="5"/>
                    <a:pt x="116" y="8"/>
                    <a:pt x="116" y="12"/>
                  </a:cubicBezTo>
                  <a:cubicBezTo>
                    <a:pt x="116" y="14"/>
                    <a:pt x="116" y="16"/>
                    <a:pt x="114" y="17"/>
                  </a:cubicBezTo>
                  <a:cubicBezTo>
                    <a:pt x="113" y="19"/>
                    <a:pt x="112" y="20"/>
                    <a:pt x="109" y="21"/>
                  </a:cubicBezTo>
                  <a:close/>
                  <a:moveTo>
                    <a:pt x="133" y="45"/>
                  </a:moveTo>
                  <a:cubicBezTo>
                    <a:pt x="133" y="40"/>
                    <a:pt x="133" y="40"/>
                    <a:pt x="133" y="40"/>
                  </a:cubicBezTo>
                  <a:cubicBezTo>
                    <a:pt x="136" y="40"/>
                    <a:pt x="138" y="39"/>
                    <a:pt x="139" y="39"/>
                  </a:cubicBezTo>
                  <a:cubicBezTo>
                    <a:pt x="140" y="38"/>
                    <a:pt x="141" y="37"/>
                    <a:pt x="141" y="35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141" y="11"/>
                    <a:pt x="140" y="10"/>
                    <a:pt x="139" y="9"/>
                  </a:cubicBezTo>
                  <a:cubicBezTo>
                    <a:pt x="139" y="8"/>
                    <a:pt x="137" y="8"/>
                    <a:pt x="133" y="8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6" y="3"/>
                    <a:pt x="139" y="3"/>
                    <a:pt x="141" y="2"/>
                  </a:cubicBezTo>
                  <a:cubicBezTo>
                    <a:pt x="143" y="2"/>
                    <a:pt x="145" y="1"/>
                    <a:pt x="147" y="1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1" y="37"/>
                    <a:pt x="151" y="38"/>
                    <a:pt x="152" y="39"/>
                  </a:cubicBezTo>
                  <a:cubicBezTo>
                    <a:pt x="154" y="39"/>
                    <a:pt x="156" y="40"/>
                    <a:pt x="159" y="40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33" y="45"/>
                    <a:pt x="133" y="45"/>
                    <a:pt x="13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Freeform 34"/>
            <p:cNvSpPr>
              <a:spLocks noEditPoints="1"/>
            </p:cNvSpPr>
            <p:nvPr/>
          </p:nvSpPr>
          <p:spPr bwMode="auto">
            <a:xfrm>
              <a:off x="5048250" y="3025774"/>
              <a:ext cx="1824037" cy="987424"/>
            </a:xfrm>
            <a:custGeom>
              <a:avLst/>
              <a:gdLst>
                <a:gd name="T0" fmla="*/ 610 w 670"/>
                <a:gd name="T1" fmla="*/ 68 h 362"/>
                <a:gd name="T2" fmla="*/ 557 w 670"/>
                <a:gd name="T3" fmla="*/ 99 h 362"/>
                <a:gd name="T4" fmla="*/ 460 w 670"/>
                <a:gd name="T5" fmla="*/ 80 h 362"/>
                <a:gd name="T6" fmla="*/ 381 w 670"/>
                <a:gd name="T7" fmla="*/ 349 h 362"/>
                <a:gd name="T8" fmla="*/ 362 w 670"/>
                <a:gd name="T9" fmla="*/ 297 h 362"/>
                <a:gd name="T10" fmla="*/ 395 w 670"/>
                <a:gd name="T11" fmla="*/ 310 h 362"/>
                <a:gd name="T12" fmla="*/ 403 w 670"/>
                <a:gd name="T13" fmla="*/ 303 h 362"/>
                <a:gd name="T14" fmla="*/ 430 w 670"/>
                <a:gd name="T15" fmla="*/ 311 h 362"/>
                <a:gd name="T16" fmla="*/ 487 w 670"/>
                <a:gd name="T17" fmla="*/ 192 h 362"/>
                <a:gd name="T18" fmla="*/ 400 w 670"/>
                <a:gd name="T19" fmla="*/ 200 h 362"/>
                <a:gd name="T20" fmla="*/ 442 w 670"/>
                <a:gd name="T21" fmla="*/ 260 h 362"/>
                <a:gd name="T22" fmla="*/ 378 w 670"/>
                <a:gd name="T23" fmla="*/ 362 h 362"/>
                <a:gd name="T24" fmla="*/ 292 w 670"/>
                <a:gd name="T25" fmla="*/ 362 h 362"/>
                <a:gd name="T26" fmla="*/ 228 w 670"/>
                <a:gd name="T27" fmla="*/ 260 h 362"/>
                <a:gd name="T28" fmla="*/ 271 w 670"/>
                <a:gd name="T29" fmla="*/ 200 h 362"/>
                <a:gd name="T30" fmla="*/ 183 w 670"/>
                <a:gd name="T31" fmla="*/ 192 h 362"/>
                <a:gd name="T32" fmla="*/ 240 w 670"/>
                <a:gd name="T33" fmla="*/ 311 h 362"/>
                <a:gd name="T34" fmla="*/ 267 w 670"/>
                <a:gd name="T35" fmla="*/ 303 h 362"/>
                <a:gd name="T36" fmla="*/ 275 w 670"/>
                <a:gd name="T37" fmla="*/ 310 h 362"/>
                <a:gd name="T38" fmla="*/ 308 w 670"/>
                <a:gd name="T39" fmla="*/ 297 h 362"/>
                <a:gd name="T40" fmla="*/ 289 w 670"/>
                <a:gd name="T41" fmla="*/ 349 h 362"/>
                <a:gd name="T42" fmla="*/ 613 w 670"/>
                <a:gd name="T43" fmla="*/ 49 h 362"/>
                <a:gd name="T44" fmla="*/ 496 w 670"/>
                <a:gd name="T45" fmla="*/ 27 h 362"/>
                <a:gd name="T46" fmla="*/ 496 w 670"/>
                <a:gd name="T47" fmla="*/ 16 h 362"/>
                <a:gd name="T48" fmla="*/ 587 w 670"/>
                <a:gd name="T49" fmla="*/ 60 h 362"/>
                <a:gd name="T50" fmla="*/ 429 w 670"/>
                <a:gd name="T51" fmla="*/ 130 h 362"/>
                <a:gd name="T52" fmla="*/ 545 w 670"/>
                <a:gd name="T53" fmla="*/ 142 h 362"/>
                <a:gd name="T54" fmla="*/ 540 w 670"/>
                <a:gd name="T55" fmla="*/ 134 h 362"/>
                <a:gd name="T56" fmla="*/ 434 w 670"/>
                <a:gd name="T57" fmla="*/ 132 h 362"/>
                <a:gd name="T58" fmla="*/ 420 w 670"/>
                <a:gd name="T59" fmla="*/ 151 h 362"/>
                <a:gd name="T60" fmla="*/ 499 w 670"/>
                <a:gd name="T61" fmla="*/ 176 h 362"/>
                <a:gd name="T62" fmla="*/ 521 w 670"/>
                <a:gd name="T63" fmla="*/ 156 h 362"/>
                <a:gd name="T64" fmla="*/ 415 w 670"/>
                <a:gd name="T65" fmla="*/ 164 h 362"/>
                <a:gd name="T66" fmla="*/ 60 w 670"/>
                <a:gd name="T67" fmla="*/ 68 h 362"/>
                <a:gd name="T68" fmla="*/ 113 w 670"/>
                <a:gd name="T69" fmla="*/ 99 h 362"/>
                <a:gd name="T70" fmla="*/ 210 w 670"/>
                <a:gd name="T71" fmla="*/ 80 h 362"/>
                <a:gd name="T72" fmla="*/ 57 w 670"/>
                <a:gd name="T73" fmla="*/ 49 h 362"/>
                <a:gd name="T74" fmla="*/ 175 w 670"/>
                <a:gd name="T75" fmla="*/ 27 h 362"/>
                <a:gd name="T76" fmla="*/ 174 w 670"/>
                <a:gd name="T77" fmla="*/ 16 h 362"/>
                <a:gd name="T78" fmla="*/ 83 w 670"/>
                <a:gd name="T79" fmla="*/ 60 h 362"/>
                <a:gd name="T80" fmla="*/ 241 w 670"/>
                <a:gd name="T81" fmla="*/ 130 h 362"/>
                <a:gd name="T82" fmla="*/ 125 w 670"/>
                <a:gd name="T83" fmla="*/ 142 h 362"/>
                <a:gd name="T84" fmla="*/ 130 w 670"/>
                <a:gd name="T85" fmla="*/ 134 h 362"/>
                <a:gd name="T86" fmla="*/ 236 w 670"/>
                <a:gd name="T87" fmla="*/ 132 h 362"/>
                <a:gd name="T88" fmla="*/ 250 w 670"/>
                <a:gd name="T89" fmla="*/ 151 h 362"/>
                <a:gd name="T90" fmla="*/ 171 w 670"/>
                <a:gd name="T91" fmla="*/ 176 h 362"/>
                <a:gd name="T92" fmla="*/ 149 w 670"/>
                <a:gd name="T93" fmla="*/ 156 h 362"/>
                <a:gd name="T94" fmla="*/ 255 w 670"/>
                <a:gd name="T95" fmla="*/ 16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0" h="362">
                  <a:moveTo>
                    <a:pt x="446" y="90"/>
                  </a:moveTo>
                  <a:cubicBezTo>
                    <a:pt x="454" y="71"/>
                    <a:pt x="454" y="71"/>
                    <a:pt x="454" y="71"/>
                  </a:cubicBezTo>
                  <a:cubicBezTo>
                    <a:pt x="610" y="68"/>
                    <a:pt x="610" y="68"/>
                    <a:pt x="610" y="68"/>
                  </a:cubicBezTo>
                  <a:cubicBezTo>
                    <a:pt x="579" y="104"/>
                    <a:pt x="579" y="104"/>
                    <a:pt x="579" y="104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57" y="99"/>
                    <a:pt x="557" y="99"/>
                    <a:pt x="557" y="99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90" y="77"/>
                    <a:pt x="590" y="77"/>
                    <a:pt x="590" y="77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46" y="90"/>
                    <a:pt x="446" y="90"/>
                    <a:pt x="446" y="90"/>
                  </a:cubicBezTo>
                  <a:close/>
                  <a:moveTo>
                    <a:pt x="381" y="349"/>
                  </a:moveTo>
                  <a:cubicBezTo>
                    <a:pt x="393" y="349"/>
                    <a:pt x="393" y="349"/>
                    <a:pt x="393" y="349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62" y="297"/>
                    <a:pt x="362" y="297"/>
                    <a:pt x="362" y="297"/>
                  </a:cubicBezTo>
                  <a:cubicBezTo>
                    <a:pt x="409" y="349"/>
                    <a:pt x="409" y="349"/>
                    <a:pt x="409" y="349"/>
                  </a:cubicBezTo>
                  <a:cubicBezTo>
                    <a:pt x="431" y="349"/>
                    <a:pt x="431" y="349"/>
                    <a:pt x="431" y="349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64" y="277"/>
                    <a:pt x="384" y="237"/>
                    <a:pt x="384" y="237"/>
                  </a:cubicBezTo>
                  <a:cubicBezTo>
                    <a:pt x="394" y="241"/>
                    <a:pt x="394" y="241"/>
                    <a:pt x="394" y="241"/>
                  </a:cubicBezTo>
                  <a:cubicBezTo>
                    <a:pt x="393" y="242"/>
                    <a:pt x="378" y="275"/>
                    <a:pt x="403" y="303"/>
                  </a:cubicBezTo>
                  <a:cubicBezTo>
                    <a:pt x="446" y="349"/>
                    <a:pt x="446" y="349"/>
                    <a:pt x="446" y="349"/>
                  </a:cubicBezTo>
                  <a:cubicBezTo>
                    <a:pt x="461" y="349"/>
                    <a:pt x="461" y="349"/>
                    <a:pt x="461" y="349"/>
                  </a:cubicBezTo>
                  <a:cubicBezTo>
                    <a:pt x="453" y="341"/>
                    <a:pt x="438" y="328"/>
                    <a:pt x="430" y="311"/>
                  </a:cubicBezTo>
                  <a:cubicBezTo>
                    <a:pt x="421" y="295"/>
                    <a:pt x="418" y="275"/>
                    <a:pt x="433" y="254"/>
                  </a:cubicBezTo>
                  <a:cubicBezTo>
                    <a:pt x="433" y="254"/>
                    <a:pt x="433" y="254"/>
                    <a:pt x="433" y="254"/>
                  </a:cubicBezTo>
                  <a:cubicBezTo>
                    <a:pt x="487" y="192"/>
                    <a:pt x="487" y="192"/>
                    <a:pt x="487" y="192"/>
                  </a:cubicBezTo>
                  <a:cubicBezTo>
                    <a:pt x="411" y="193"/>
                    <a:pt x="411" y="193"/>
                    <a:pt x="411" y="193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442" y="260"/>
                    <a:pt x="442" y="260"/>
                    <a:pt x="442" y="260"/>
                  </a:cubicBezTo>
                  <a:cubicBezTo>
                    <a:pt x="431" y="276"/>
                    <a:pt x="432" y="291"/>
                    <a:pt x="438" y="304"/>
                  </a:cubicBezTo>
                  <a:cubicBezTo>
                    <a:pt x="449" y="327"/>
                    <a:pt x="475" y="345"/>
                    <a:pt x="494" y="362"/>
                  </a:cubicBezTo>
                  <a:cubicBezTo>
                    <a:pt x="378" y="362"/>
                    <a:pt x="378" y="362"/>
                    <a:pt x="378" y="362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96" y="345"/>
                    <a:pt x="222" y="326"/>
                    <a:pt x="232" y="304"/>
                  </a:cubicBezTo>
                  <a:cubicBezTo>
                    <a:pt x="238" y="291"/>
                    <a:pt x="240" y="276"/>
                    <a:pt x="228" y="260"/>
                  </a:cubicBezTo>
                  <a:cubicBezTo>
                    <a:pt x="161" y="183"/>
                    <a:pt x="161" y="183"/>
                    <a:pt x="161" y="183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71" y="200"/>
                    <a:pt x="271" y="200"/>
                    <a:pt x="271" y="200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59" y="193"/>
                    <a:pt x="259" y="193"/>
                    <a:pt x="259" y="193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52" y="275"/>
                    <a:pt x="249" y="295"/>
                    <a:pt x="240" y="311"/>
                  </a:cubicBezTo>
                  <a:cubicBezTo>
                    <a:pt x="232" y="328"/>
                    <a:pt x="218" y="341"/>
                    <a:pt x="209" y="349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67" y="303"/>
                    <a:pt x="267" y="303"/>
                    <a:pt x="267" y="303"/>
                  </a:cubicBezTo>
                  <a:cubicBezTo>
                    <a:pt x="292" y="275"/>
                    <a:pt x="277" y="242"/>
                    <a:pt x="277" y="241"/>
                  </a:cubicBezTo>
                  <a:cubicBezTo>
                    <a:pt x="286" y="237"/>
                    <a:pt x="286" y="237"/>
                    <a:pt x="286" y="237"/>
                  </a:cubicBezTo>
                  <a:cubicBezTo>
                    <a:pt x="286" y="237"/>
                    <a:pt x="306" y="277"/>
                    <a:pt x="275" y="310"/>
                  </a:cubicBezTo>
                  <a:cubicBezTo>
                    <a:pt x="239" y="349"/>
                    <a:pt x="239" y="349"/>
                    <a:pt x="239" y="349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277" y="349"/>
                    <a:pt x="277" y="349"/>
                    <a:pt x="277" y="349"/>
                  </a:cubicBezTo>
                  <a:cubicBezTo>
                    <a:pt x="289" y="349"/>
                    <a:pt x="289" y="349"/>
                    <a:pt x="289" y="349"/>
                  </a:cubicBezTo>
                  <a:cubicBezTo>
                    <a:pt x="335" y="305"/>
                    <a:pt x="335" y="305"/>
                    <a:pt x="335" y="305"/>
                  </a:cubicBezTo>
                  <a:cubicBezTo>
                    <a:pt x="381" y="349"/>
                    <a:pt x="381" y="349"/>
                    <a:pt x="381" y="349"/>
                  </a:cubicBezTo>
                  <a:close/>
                  <a:moveTo>
                    <a:pt x="613" y="49"/>
                  </a:moveTo>
                  <a:cubicBezTo>
                    <a:pt x="646" y="12"/>
                    <a:pt x="646" y="12"/>
                    <a:pt x="646" y="12"/>
                  </a:cubicBezTo>
                  <a:cubicBezTo>
                    <a:pt x="623" y="15"/>
                    <a:pt x="623" y="15"/>
                    <a:pt x="623" y="15"/>
                  </a:cubicBezTo>
                  <a:cubicBezTo>
                    <a:pt x="496" y="27"/>
                    <a:pt x="496" y="27"/>
                    <a:pt x="496" y="27"/>
                  </a:cubicBezTo>
                  <a:cubicBezTo>
                    <a:pt x="432" y="39"/>
                    <a:pt x="41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406" y="112"/>
                    <a:pt x="426" y="26"/>
                    <a:pt x="496" y="16"/>
                  </a:cubicBezTo>
                  <a:cubicBezTo>
                    <a:pt x="670" y="0"/>
                    <a:pt x="670" y="0"/>
                    <a:pt x="670" y="0"/>
                  </a:cubicBezTo>
                  <a:cubicBezTo>
                    <a:pt x="617" y="60"/>
                    <a:pt x="617" y="60"/>
                    <a:pt x="617" y="60"/>
                  </a:cubicBezTo>
                  <a:cubicBezTo>
                    <a:pt x="587" y="60"/>
                    <a:pt x="587" y="60"/>
                    <a:pt x="587" y="60"/>
                  </a:cubicBezTo>
                  <a:cubicBezTo>
                    <a:pt x="587" y="56"/>
                    <a:pt x="587" y="56"/>
                    <a:pt x="587" y="56"/>
                  </a:cubicBezTo>
                  <a:cubicBezTo>
                    <a:pt x="613" y="49"/>
                    <a:pt x="613" y="49"/>
                    <a:pt x="613" y="49"/>
                  </a:cubicBezTo>
                  <a:close/>
                  <a:moveTo>
                    <a:pt x="429" y="130"/>
                  </a:moveTo>
                  <a:cubicBezTo>
                    <a:pt x="436" y="114"/>
                    <a:pt x="436" y="114"/>
                    <a:pt x="436" y="114"/>
                  </a:cubicBezTo>
                  <a:cubicBezTo>
                    <a:pt x="572" y="111"/>
                    <a:pt x="572" y="111"/>
                    <a:pt x="572" y="111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40" y="134"/>
                    <a:pt x="540" y="134"/>
                    <a:pt x="540" y="134"/>
                  </a:cubicBezTo>
                  <a:cubicBezTo>
                    <a:pt x="553" y="119"/>
                    <a:pt x="553" y="119"/>
                    <a:pt x="553" y="119"/>
                  </a:cubicBezTo>
                  <a:cubicBezTo>
                    <a:pt x="441" y="122"/>
                    <a:pt x="441" y="122"/>
                    <a:pt x="441" y="122"/>
                  </a:cubicBezTo>
                  <a:cubicBezTo>
                    <a:pt x="434" y="132"/>
                    <a:pt x="434" y="132"/>
                    <a:pt x="434" y="132"/>
                  </a:cubicBezTo>
                  <a:cubicBezTo>
                    <a:pt x="429" y="130"/>
                    <a:pt x="429" y="130"/>
                    <a:pt x="429" y="130"/>
                  </a:cubicBezTo>
                  <a:close/>
                  <a:moveTo>
                    <a:pt x="415" y="164"/>
                  </a:moveTo>
                  <a:cubicBezTo>
                    <a:pt x="420" y="151"/>
                    <a:pt x="420" y="151"/>
                    <a:pt x="420" y="151"/>
                  </a:cubicBezTo>
                  <a:cubicBezTo>
                    <a:pt x="540" y="149"/>
                    <a:pt x="540" y="149"/>
                    <a:pt x="540" y="149"/>
                  </a:cubicBezTo>
                  <a:cubicBezTo>
                    <a:pt x="515" y="176"/>
                    <a:pt x="515" y="176"/>
                    <a:pt x="515" y="176"/>
                  </a:cubicBezTo>
                  <a:cubicBezTo>
                    <a:pt x="499" y="176"/>
                    <a:pt x="499" y="176"/>
                    <a:pt x="499" y="176"/>
                  </a:cubicBezTo>
                  <a:cubicBezTo>
                    <a:pt x="499" y="172"/>
                    <a:pt x="499" y="172"/>
                    <a:pt x="499" y="172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425" y="159"/>
                    <a:pt x="425" y="159"/>
                    <a:pt x="425" y="159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5" y="164"/>
                    <a:pt x="415" y="164"/>
                    <a:pt x="415" y="164"/>
                  </a:cubicBezTo>
                  <a:close/>
                  <a:moveTo>
                    <a:pt x="224" y="90"/>
                  </a:moveTo>
                  <a:cubicBezTo>
                    <a:pt x="216" y="71"/>
                    <a:pt x="216" y="71"/>
                    <a:pt x="216" y="71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24" y="90"/>
                    <a:pt x="224" y="90"/>
                    <a:pt x="224" y="90"/>
                  </a:cubicBezTo>
                  <a:close/>
                  <a:moveTo>
                    <a:pt x="57" y="49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238" y="39"/>
                    <a:pt x="26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264" y="112"/>
                    <a:pt x="244" y="26"/>
                    <a:pt x="17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57" y="49"/>
                    <a:pt x="57" y="49"/>
                    <a:pt x="57" y="49"/>
                  </a:cubicBezTo>
                  <a:close/>
                  <a:moveTo>
                    <a:pt x="241" y="130"/>
                  </a:moveTo>
                  <a:cubicBezTo>
                    <a:pt x="234" y="114"/>
                    <a:pt x="234" y="114"/>
                    <a:pt x="234" y="114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41" y="130"/>
                    <a:pt x="241" y="130"/>
                    <a:pt x="241" y="130"/>
                  </a:cubicBezTo>
                  <a:close/>
                  <a:moveTo>
                    <a:pt x="255" y="164"/>
                  </a:moveTo>
                  <a:cubicBezTo>
                    <a:pt x="250" y="151"/>
                    <a:pt x="250" y="151"/>
                    <a:pt x="250" y="151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71" y="176"/>
                    <a:pt x="171" y="176"/>
                    <a:pt x="171" y="176"/>
                  </a:cubicBezTo>
                  <a:cubicBezTo>
                    <a:pt x="171" y="172"/>
                    <a:pt x="171" y="172"/>
                    <a:pt x="171" y="172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5" y="164"/>
                    <a:pt x="255" y="164"/>
                    <a:pt x="255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6462713" y="3840163"/>
              <a:ext cx="468313" cy="30163"/>
            </a:xfrm>
            <a:custGeom>
              <a:avLst/>
              <a:gdLst>
                <a:gd name="T0" fmla="*/ 0 w 172"/>
                <a:gd name="T1" fmla="*/ 0 h 11"/>
                <a:gd name="T2" fmla="*/ 165 w 172"/>
                <a:gd name="T3" fmla="*/ 0 h 11"/>
                <a:gd name="T4" fmla="*/ 165 w 172"/>
                <a:gd name="T5" fmla="*/ 10 h 11"/>
                <a:gd name="T6" fmla="*/ 0 w 172"/>
                <a:gd name="T7" fmla="*/ 10 h 11"/>
                <a:gd name="T8" fmla="*/ 0 w 17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">
                  <a:moveTo>
                    <a:pt x="0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72" y="0"/>
                    <a:pt x="171" y="11"/>
                    <a:pt x="16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310313" y="3695700"/>
              <a:ext cx="703263" cy="317500"/>
            </a:xfrm>
            <a:custGeom>
              <a:avLst/>
              <a:gdLst>
                <a:gd name="T0" fmla="*/ 196 w 258"/>
                <a:gd name="T1" fmla="*/ 0 h 116"/>
                <a:gd name="T2" fmla="*/ 252 w 258"/>
                <a:gd name="T3" fmla="*/ 32 h 116"/>
                <a:gd name="T4" fmla="*/ 258 w 258"/>
                <a:gd name="T5" fmla="*/ 58 h 116"/>
                <a:gd name="T6" fmla="*/ 252 w 258"/>
                <a:gd name="T7" fmla="*/ 85 h 116"/>
                <a:gd name="T8" fmla="*/ 196 w 258"/>
                <a:gd name="T9" fmla="*/ 116 h 116"/>
                <a:gd name="T10" fmla="*/ 4 w 258"/>
                <a:gd name="T11" fmla="*/ 116 h 116"/>
                <a:gd name="T12" fmla="*/ 24 w 258"/>
                <a:gd name="T13" fmla="*/ 58 h 116"/>
                <a:gd name="T14" fmla="*/ 0 w 258"/>
                <a:gd name="T15" fmla="*/ 0 h 116"/>
                <a:gd name="T16" fmla="*/ 196 w 258"/>
                <a:gd name="T17" fmla="*/ 0 h 116"/>
                <a:gd name="T18" fmla="*/ 25 w 258"/>
                <a:gd name="T19" fmla="*/ 105 h 116"/>
                <a:gd name="T20" fmla="*/ 68 w 258"/>
                <a:gd name="T21" fmla="*/ 105 h 116"/>
                <a:gd name="T22" fmla="*/ 68 w 258"/>
                <a:gd name="T23" fmla="*/ 105 h 116"/>
                <a:gd name="T24" fmla="*/ 199 w 258"/>
                <a:gd name="T25" fmla="*/ 105 h 116"/>
                <a:gd name="T26" fmla="*/ 241 w 258"/>
                <a:gd name="T27" fmla="*/ 82 h 116"/>
                <a:gd name="T28" fmla="*/ 246 w 258"/>
                <a:gd name="T29" fmla="*/ 58 h 116"/>
                <a:gd name="T30" fmla="*/ 241 w 258"/>
                <a:gd name="T31" fmla="*/ 35 h 116"/>
                <a:gd name="T32" fmla="*/ 199 w 258"/>
                <a:gd name="T33" fmla="*/ 11 h 116"/>
                <a:gd name="T34" fmla="*/ 25 w 258"/>
                <a:gd name="T35" fmla="*/ 11 h 116"/>
                <a:gd name="T36" fmla="*/ 25 w 258"/>
                <a:gd name="T37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8" h="116">
                  <a:moveTo>
                    <a:pt x="196" y="0"/>
                  </a:moveTo>
                  <a:cubicBezTo>
                    <a:pt x="224" y="0"/>
                    <a:pt x="243" y="13"/>
                    <a:pt x="252" y="32"/>
                  </a:cubicBezTo>
                  <a:cubicBezTo>
                    <a:pt x="256" y="40"/>
                    <a:pt x="258" y="49"/>
                    <a:pt x="258" y="58"/>
                  </a:cubicBezTo>
                  <a:cubicBezTo>
                    <a:pt x="258" y="67"/>
                    <a:pt x="256" y="76"/>
                    <a:pt x="252" y="85"/>
                  </a:cubicBezTo>
                  <a:cubicBezTo>
                    <a:pt x="243" y="103"/>
                    <a:pt x="225" y="116"/>
                    <a:pt x="196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7" y="101"/>
                    <a:pt x="24" y="79"/>
                    <a:pt x="24" y="58"/>
                  </a:cubicBezTo>
                  <a:cubicBezTo>
                    <a:pt x="24" y="33"/>
                    <a:pt x="17" y="16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  <a:close/>
                  <a:moveTo>
                    <a:pt x="25" y="105"/>
                  </a:moveTo>
                  <a:cubicBezTo>
                    <a:pt x="68" y="105"/>
                    <a:pt x="68" y="105"/>
                    <a:pt x="68" y="105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221" y="105"/>
                    <a:pt x="234" y="97"/>
                    <a:pt x="241" y="82"/>
                  </a:cubicBezTo>
                  <a:cubicBezTo>
                    <a:pt x="245" y="75"/>
                    <a:pt x="246" y="67"/>
                    <a:pt x="246" y="58"/>
                  </a:cubicBezTo>
                  <a:cubicBezTo>
                    <a:pt x="246" y="50"/>
                    <a:pt x="245" y="42"/>
                    <a:pt x="241" y="35"/>
                  </a:cubicBezTo>
                  <a:cubicBezTo>
                    <a:pt x="234" y="20"/>
                    <a:pt x="221" y="11"/>
                    <a:pt x="19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9" y="33"/>
                    <a:pt x="40" y="83"/>
                    <a:pt x="2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372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主要结论</a:t>
              </a:r>
            </a:p>
          </p:txBody>
        </p:sp>
        <p:sp>
          <p:nvSpPr>
            <p:cNvPr id="20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5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198757" y="2018963"/>
            <a:ext cx="1109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CN" altLang="en-US" sz="8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38675" y="4716393"/>
            <a:ext cx="10026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8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01516" y="2577346"/>
            <a:ext cx="69323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20-24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号字，灰色，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倍字间距，左对齐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07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8" descr="https://timgsa.baidu.com/timg?image&amp;quality=80&amp;size=b9999_10000&amp;sec=1495563509615&amp;di=a0a9c5f0e1fb3c4f00ac422746929d9d&amp;imgtype=0&amp;src=http%3A%2F%2Fimgsrc.baidu.com%2Fforum%2Fw%253D580%2Fsign%3D68325286d31b0ef46ce89856edc551a1%2Fafc379310a55b319273498dd42a98226cefc174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964"/>
          <a:stretch/>
        </p:blipFill>
        <p:spPr bwMode="auto">
          <a:xfrm>
            <a:off x="7004966" y="1168206"/>
            <a:ext cx="4102746" cy="48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主要结论</a:t>
              </a:r>
            </a:p>
          </p:txBody>
        </p:sp>
        <p:sp>
          <p:nvSpPr>
            <p:cNvPr id="15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5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6"/>
          <p:cNvSpPr txBox="1"/>
          <p:nvPr/>
        </p:nvSpPr>
        <p:spPr>
          <a:xfrm>
            <a:off x="793626" y="1864499"/>
            <a:ext cx="258722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总结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805334" y="2548376"/>
            <a:ext cx="7112019" cy="2848083"/>
          </a:xfrm>
          <a:custGeom>
            <a:avLst/>
            <a:gdLst>
              <a:gd name="connsiteX0" fmla="*/ 394977 w 7112019"/>
              <a:gd name="connsiteY0" fmla="*/ 0 h 2848083"/>
              <a:gd name="connsiteX1" fmla="*/ 394977 w 7112019"/>
              <a:gd name="connsiteY1" fmla="*/ 235338 h 2848083"/>
              <a:gd name="connsiteX2" fmla="*/ 6997711 w 7112019"/>
              <a:gd name="connsiteY2" fmla="*/ 235338 h 2848083"/>
              <a:gd name="connsiteX3" fmla="*/ 7112019 w 7112019"/>
              <a:gd name="connsiteY3" fmla="*/ 349646 h 2848083"/>
              <a:gd name="connsiteX4" fmla="*/ 7112019 w 7112019"/>
              <a:gd name="connsiteY4" fmla="*/ 2733775 h 2848083"/>
              <a:gd name="connsiteX5" fmla="*/ 6997711 w 7112019"/>
              <a:gd name="connsiteY5" fmla="*/ 2848083 h 2848083"/>
              <a:gd name="connsiteX6" fmla="*/ 114308 w 7112019"/>
              <a:gd name="connsiteY6" fmla="*/ 2848083 h 2848083"/>
              <a:gd name="connsiteX7" fmla="*/ 0 w 7112019"/>
              <a:gd name="connsiteY7" fmla="*/ 2733775 h 2848083"/>
              <a:gd name="connsiteX8" fmla="*/ 0 w 7112019"/>
              <a:gd name="connsiteY8" fmla="*/ 349646 h 2848083"/>
              <a:gd name="connsiteX9" fmla="*/ 114308 w 7112019"/>
              <a:gd name="connsiteY9" fmla="*/ 235338 h 2848083"/>
              <a:gd name="connsiteX10" fmla="*/ 139306 w 7112019"/>
              <a:gd name="connsiteY10" fmla="*/ 235338 h 284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2019" h="2848083">
                <a:moveTo>
                  <a:pt x="394977" y="0"/>
                </a:moveTo>
                <a:lnTo>
                  <a:pt x="394977" y="235338"/>
                </a:lnTo>
                <a:lnTo>
                  <a:pt x="6997711" y="235338"/>
                </a:lnTo>
                <a:cubicBezTo>
                  <a:pt x="7060842" y="235338"/>
                  <a:pt x="7112019" y="286515"/>
                  <a:pt x="7112019" y="349646"/>
                </a:cubicBezTo>
                <a:lnTo>
                  <a:pt x="7112019" y="2733775"/>
                </a:lnTo>
                <a:cubicBezTo>
                  <a:pt x="7112019" y="2796906"/>
                  <a:pt x="7060842" y="2848083"/>
                  <a:pt x="6997711" y="2848083"/>
                </a:cubicBezTo>
                <a:lnTo>
                  <a:pt x="114308" y="2848083"/>
                </a:lnTo>
                <a:cubicBezTo>
                  <a:pt x="51177" y="2848083"/>
                  <a:pt x="0" y="2796906"/>
                  <a:pt x="0" y="2733775"/>
                </a:cubicBezTo>
                <a:lnTo>
                  <a:pt x="0" y="349646"/>
                </a:lnTo>
                <a:cubicBezTo>
                  <a:pt x="0" y="286515"/>
                  <a:pt x="51177" y="235338"/>
                  <a:pt x="114308" y="235338"/>
                </a:cubicBezTo>
                <a:lnTo>
                  <a:pt x="139306" y="23533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18-24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号字，灰色，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倍字间距，左对齐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26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-19050" y="3606953"/>
            <a:ext cx="3856733" cy="3251047"/>
          </a:xfrm>
          <a:prstGeom prst="rtTriangle">
            <a:avLst/>
          </a:prstGeom>
          <a:noFill/>
          <a:ln w="63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816881" y="2346833"/>
            <a:ext cx="6558238" cy="1920367"/>
            <a:chOff x="-16250" y="91776"/>
            <a:chExt cx="3687347" cy="107973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 考 文 献</a:t>
              </a:r>
            </a:p>
          </p:txBody>
        </p:sp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</a:rPr>
                <a:t>6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4400" b="1">
                <a:solidFill>
                  <a:srgbClr val="FFFFFF"/>
                </a:solidFill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>
            <a:off x="0" y="426720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9165665" y="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07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698" y="1853488"/>
            <a:ext cx="11029930" cy="417345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1.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期刊类</a:t>
            </a:r>
            <a:endParaRPr lang="en-US" altLang="zh-CN" sz="1600" b="1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2.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专著类</a:t>
            </a:r>
            <a:endParaRPr lang="zh-CN" altLang="en-US" sz="1600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3.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4.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5.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6.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7.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</a:rPr>
              <a:t>8.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4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</a:t>
              </a:r>
            </a:p>
          </p:txBody>
        </p:sp>
        <p:sp>
          <p:nvSpPr>
            <p:cNvPr id="5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6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25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244238" y="673561"/>
            <a:ext cx="1703523" cy="1706783"/>
            <a:chOff x="4438650" y="1768475"/>
            <a:chExt cx="3317875" cy="3324225"/>
          </a:xfrm>
          <a:solidFill>
            <a:srgbClr val="002060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713288" y="2043113"/>
              <a:ext cx="2768600" cy="2773363"/>
            </a:xfrm>
            <a:custGeom>
              <a:avLst/>
              <a:gdLst>
                <a:gd name="T0" fmla="*/ 509 w 1017"/>
                <a:gd name="T1" fmla="*/ 0 h 1017"/>
                <a:gd name="T2" fmla="*/ 1017 w 1017"/>
                <a:gd name="T3" fmla="*/ 508 h 1017"/>
                <a:gd name="T4" fmla="*/ 509 w 1017"/>
                <a:gd name="T5" fmla="*/ 1017 h 1017"/>
                <a:gd name="T6" fmla="*/ 0 w 1017"/>
                <a:gd name="T7" fmla="*/ 508 h 1017"/>
                <a:gd name="T8" fmla="*/ 509 w 1017"/>
                <a:gd name="T9" fmla="*/ 0 h 1017"/>
                <a:gd name="T10" fmla="*/ 509 w 1017"/>
                <a:gd name="T11" fmla="*/ 14 h 1017"/>
                <a:gd name="T12" fmla="*/ 14 w 1017"/>
                <a:gd name="T13" fmla="*/ 508 h 1017"/>
                <a:gd name="T14" fmla="*/ 509 w 1017"/>
                <a:gd name="T15" fmla="*/ 1003 h 1017"/>
                <a:gd name="T16" fmla="*/ 1003 w 1017"/>
                <a:gd name="T17" fmla="*/ 508 h 1017"/>
                <a:gd name="T18" fmla="*/ 509 w 1017"/>
                <a:gd name="T19" fmla="*/ 14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7" h="1017">
                  <a:moveTo>
                    <a:pt x="509" y="0"/>
                  </a:moveTo>
                  <a:cubicBezTo>
                    <a:pt x="789" y="0"/>
                    <a:pt x="1017" y="228"/>
                    <a:pt x="1017" y="508"/>
                  </a:cubicBezTo>
                  <a:cubicBezTo>
                    <a:pt x="1017" y="788"/>
                    <a:pt x="789" y="1017"/>
                    <a:pt x="509" y="1017"/>
                  </a:cubicBezTo>
                  <a:cubicBezTo>
                    <a:pt x="229" y="1017"/>
                    <a:pt x="0" y="788"/>
                    <a:pt x="0" y="508"/>
                  </a:cubicBezTo>
                  <a:cubicBezTo>
                    <a:pt x="0" y="228"/>
                    <a:pt x="229" y="0"/>
                    <a:pt x="509" y="0"/>
                  </a:cubicBezTo>
                  <a:close/>
                  <a:moveTo>
                    <a:pt x="509" y="14"/>
                  </a:moveTo>
                  <a:cubicBezTo>
                    <a:pt x="236" y="14"/>
                    <a:pt x="14" y="236"/>
                    <a:pt x="14" y="508"/>
                  </a:cubicBezTo>
                  <a:cubicBezTo>
                    <a:pt x="14" y="781"/>
                    <a:pt x="236" y="1003"/>
                    <a:pt x="509" y="1003"/>
                  </a:cubicBezTo>
                  <a:cubicBezTo>
                    <a:pt x="781" y="1003"/>
                    <a:pt x="1003" y="781"/>
                    <a:pt x="1003" y="508"/>
                  </a:cubicBezTo>
                  <a:cubicBezTo>
                    <a:pt x="1003" y="236"/>
                    <a:pt x="781" y="14"/>
                    <a:pt x="5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38650" y="1768475"/>
              <a:ext cx="3317875" cy="3324225"/>
            </a:xfrm>
            <a:custGeom>
              <a:avLst/>
              <a:gdLst>
                <a:gd name="T0" fmla="*/ 413 w 1219"/>
                <a:gd name="T1" fmla="*/ 1106 h 1219"/>
                <a:gd name="T2" fmla="*/ 275 w 1219"/>
                <a:gd name="T3" fmla="*/ 1080 h 1219"/>
                <a:gd name="T4" fmla="*/ 139 w 1219"/>
                <a:gd name="T5" fmla="*/ 929 h 1219"/>
                <a:gd name="T6" fmla="*/ 127 w 1219"/>
                <a:gd name="T7" fmla="*/ 843 h 1219"/>
                <a:gd name="T8" fmla="*/ 0 w 1219"/>
                <a:gd name="T9" fmla="*/ 609 h 1219"/>
                <a:gd name="T10" fmla="*/ 51 w 1219"/>
                <a:gd name="T11" fmla="*/ 503 h 1219"/>
                <a:gd name="T12" fmla="*/ 113 w 1219"/>
                <a:gd name="T13" fmla="*/ 414 h 1219"/>
                <a:gd name="T14" fmla="*/ 119 w 1219"/>
                <a:gd name="T15" fmla="*/ 399 h 1219"/>
                <a:gd name="T16" fmla="*/ 262 w 1219"/>
                <a:gd name="T17" fmla="*/ 139 h 1219"/>
                <a:gd name="T18" fmla="*/ 359 w 1219"/>
                <a:gd name="T19" fmla="*/ 131 h 1219"/>
                <a:gd name="T20" fmla="*/ 610 w 1219"/>
                <a:gd name="T21" fmla="*/ 0 h 1219"/>
                <a:gd name="T22" fmla="*/ 716 w 1219"/>
                <a:gd name="T23" fmla="*/ 50 h 1219"/>
                <a:gd name="T24" fmla="*/ 721 w 1219"/>
                <a:gd name="T25" fmla="*/ 55 h 1219"/>
                <a:gd name="T26" fmla="*/ 944 w 1219"/>
                <a:gd name="T27" fmla="*/ 138 h 1219"/>
                <a:gd name="T28" fmla="*/ 1080 w 1219"/>
                <a:gd name="T29" fmla="*/ 275 h 1219"/>
                <a:gd name="T30" fmla="*/ 1097 w 1219"/>
                <a:gd name="T31" fmla="*/ 391 h 1219"/>
                <a:gd name="T32" fmla="*/ 1179 w 1219"/>
                <a:gd name="T33" fmla="*/ 513 h 1219"/>
                <a:gd name="T34" fmla="*/ 1179 w 1219"/>
                <a:gd name="T35" fmla="*/ 706 h 1219"/>
                <a:gd name="T36" fmla="*/ 1116 w 1219"/>
                <a:gd name="T37" fmla="*/ 786 h 1219"/>
                <a:gd name="T38" fmla="*/ 1041 w 1219"/>
                <a:gd name="T39" fmla="*/ 1040 h 1219"/>
                <a:gd name="T40" fmla="*/ 930 w 1219"/>
                <a:gd name="T41" fmla="*/ 1080 h 1219"/>
                <a:gd name="T42" fmla="*/ 921 w 1219"/>
                <a:gd name="T43" fmla="*/ 1080 h 1219"/>
                <a:gd name="T44" fmla="*/ 830 w 1219"/>
                <a:gd name="T45" fmla="*/ 1096 h 1219"/>
                <a:gd name="T46" fmla="*/ 808 w 1219"/>
                <a:gd name="T47" fmla="*/ 1105 h 1219"/>
                <a:gd name="T48" fmla="*/ 518 w 1219"/>
                <a:gd name="T49" fmla="*/ 1183 h 1219"/>
                <a:gd name="T50" fmla="*/ 816 w 1219"/>
                <a:gd name="T51" fmla="*/ 131 h 1219"/>
                <a:gd name="T52" fmla="*/ 718 w 1219"/>
                <a:gd name="T53" fmla="*/ 70 h 1219"/>
                <a:gd name="T54" fmla="*/ 520 w 1219"/>
                <a:gd name="T55" fmla="*/ 51 h 1219"/>
                <a:gd name="T56" fmla="*/ 406 w 1219"/>
                <a:gd name="T57" fmla="*/ 130 h 1219"/>
                <a:gd name="T58" fmla="*/ 263 w 1219"/>
                <a:gd name="T59" fmla="*/ 152 h 1219"/>
                <a:gd name="T60" fmla="*/ 152 w 1219"/>
                <a:gd name="T61" fmla="*/ 293 h 1219"/>
                <a:gd name="T62" fmla="*/ 123 w 1219"/>
                <a:gd name="T63" fmla="*/ 424 h 1219"/>
                <a:gd name="T64" fmla="*/ 68 w 1219"/>
                <a:gd name="T65" fmla="*/ 503 h 1219"/>
                <a:gd name="T66" fmla="*/ 14 w 1219"/>
                <a:gd name="T67" fmla="*/ 609 h 1219"/>
                <a:gd name="T68" fmla="*/ 62 w 1219"/>
                <a:gd name="T69" fmla="*/ 709 h 1219"/>
                <a:gd name="T70" fmla="*/ 152 w 1219"/>
                <a:gd name="T71" fmla="*/ 914 h 1219"/>
                <a:gd name="T72" fmla="*/ 151 w 1219"/>
                <a:gd name="T73" fmla="*/ 941 h 1219"/>
                <a:gd name="T74" fmla="*/ 293 w 1219"/>
                <a:gd name="T75" fmla="*/ 1067 h 1219"/>
                <a:gd name="T76" fmla="*/ 424 w 1219"/>
                <a:gd name="T77" fmla="*/ 1096 h 1219"/>
                <a:gd name="T78" fmla="*/ 700 w 1219"/>
                <a:gd name="T79" fmla="*/ 1167 h 1219"/>
                <a:gd name="T80" fmla="*/ 815 w 1219"/>
                <a:gd name="T81" fmla="*/ 1088 h 1219"/>
                <a:gd name="T82" fmla="*/ 915 w 1219"/>
                <a:gd name="T83" fmla="*/ 1067 h 1219"/>
                <a:gd name="T84" fmla="*/ 919 w 1219"/>
                <a:gd name="T85" fmla="*/ 1067 h 1219"/>
                <a:gd name="T86" fmla="*/ 1068 w 1219"/>
                <a:gd name="T87" fmla="*/ 926 h 1219"/>
                <a:gd name="T88" fmla="*/ 1149 w 1219"/>
                <a:gd name="T89" fmla="*/ 718 h 1219"/>
                <a:gd name="T90" fmla="*/ 1168 w 1219"/>
                <a:gd name="T91" fmla="*/ 699 h 1219"/>
                <a:gd name="T92" fmla="*/ 1157 w 1219"/>
                <a:gd name="T93" fmla="*/ 509 h 1219"/>
                <a:gd name="T94" fmla="*/ 1089 w 1219"/>
                <a:gd name="T95" fmla="*/ 405 h 1219"/>
                <a:gd name="T96" fmla="*/ 941 w 1219"/>
                <a:gd name="T97" fmla="*/ 15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9" h="1219">
                  <a:moveTo>
                    <a:pt x="482" y="1149"/>
                  </a:moveTo>
                  <a:cubicBezTo>
                    <a:pt x="462" y="1132"/>
                    <a:pt x="439" y="1117"/>
                    <a:pt x="414" y="1106"/>
                  </a:cubicBezTo>
                  <a:cubicBezTo>
                    <a:pt x="414" y="1106"/>
                    <a:pt x="414" y="1106"/>
                    <a:pt x="414" y="1106"/>
                  </a:cubicBezTo>
                  <a:cubicBezTo>
                    <a:pt x="414" y="1106"/>
                    <a:pt x="413" y="1106"/>
                    <a:pt x="413" y="1106"/>
                  </a:cubicBezTo>
                  <a:cubicBezTo>
                    <a:pt x="413" y="1106"/>
                    <a:pt x="413" y="1106"/>
                    <a:pt x="413" y="1106"/>
                  </a:cubicBezTo>
                  <a:cubicBezTo>
                    <a:pt x="408" y="1104"/>
                    <a:pt x="404" y="1102"/>
                    <a:pt x="399" y="1100"/>
                  </a:cubicBezTo>
                  <a:cubicBezTo>
                    <a:pt x="360" y="1085"/>
                    <a:pt x="317" y="1078"/>
                    <a:pt x="275" y="1080"/>
                  </a:cubicBezTo>
                  <a:cubicBezTo>
                    <a:pt x="275" y="1080"/>
                    <a:pt x="275" y="1080"/>
                    <a:pt x="275" y="1080"/>
                  </a:cubicBezTo>
                  <a:cubicBezTo>
                    <a:pt x="238" y="1080"/>
                    <a:pt x="204" y="1065"/>
                    <a:pt x="179" y="1040"/>
                  </a:cubicBezTo>
                  <a:cubicBezTo>
                    <a:pt x="154" y="1016"/>
                    <a:pt x="139" y="982"/>
                    <a:pt x="139" y="944"/>
                  </a:cubicBezTo>
                  <a:cubicBezTo>
                    <a:pt x="139" y="944"/>
                    <a:pt x="139" y="944"/>
                    <a:pt x="139" y="944"/>
                  </a:cubicBezTo>
                  <a:cubicBezTo>
                    <a:pt x="139" y="939"/>
                    <a:pt x="139" y="934"/>
                    <a:pt x="139" y="929"/>
                  </a:cubicBezTo>
                  <a:cubicBezTo>
                    <a:pt x="139" y="929"/>
                    <a:pt x="139" y="929"/>
                    <a:pt x="139" y="929"/>
                  </a:cubicBezTo>
                  <a:cubicBezTo>
                    <a:pt x="139" y="928"/>
                    <a:pt x="139" y="927"/>
                    <a:pt x="139" y="925"/>
                  </a:cubicBezTo>
                  <a:cubicBezTo>
                    <a:pt x="139" y="925"/>
                    <a:pt x="139" y="924"/>
                    <a:pt x="139" y="924"/>
                  </a:cubicBezTo>
                  <a:cubicBezTo>
                    <a:pt x="139" y="897"/>
                    <a:pt x="135" y="869"/>
                    <a:pt x="127" y="843"/>
                  </a:cubicBezTo>
                  <a:cubicBezTo>
                    <a:pt x="123" y="831"/>
                    <a:pt x="119" y="819"/>
                    <a:pt x="114" y="807"/>
                  </a:cubicBezTo>
                  <a:cubicBezTo>
                    <a:pt x="97" y="768"/>
                    <a:pt x="71" y="734"/>
                    <a:pt x="40" y="706"/>
                  </a:cubicBezTo>
                  <a:cubicBezTo>
                    <a:pt x="40" y="706"/>
                    <a:pt x="40" y="706"/>
                    <a:pt x="40" y="706"/>
                  </a:cubicBezTo>
                  <a:cubicBezTo>
                    <a:pt x="14" y="679"/>
                    <a:pt x="0" y="644"/>
                    <a:pt x="0" y="609"/>
                  </a:cubicBezTo>
                  <a:cubicBezTo>
                    <a:pt x="0" y="575"/>
                    <a:pt x="14" y="540"/>
                    <a:pt x="40" y="513"/>
                  </a:cubicBezTo>
                  <a:cubicBezTo>
                    <a:pt x="40" y="513"/>
                    <a:pt x="40" y="513"/>
                    <a:pt x="40" y="513"/>
                  </a:cubicBezTo>
                  <a:cubicBezTo>
                    <a:pt x="44" y="510"/>
                    <a:pt x="47" y="506"/>
                    <a:pt x="51" y="503"/>
                  </a:cubicBezTo>
                  <a:cubicBezTo>
                    <a:pt x="51" y="503"/>
                    <a:pt x="51" y="503"/>
                    <a:pt x="51" y="503"/>
                  </a:cubicBezTo>
                  <a:cubicBezTo>
                    <a:pt x="52" y="502"/>
                    <a:pt x="53" y="501"/>
                    <a:pt x="54" y="500"/>
                  </a:cubicBezTo>
                  <a:cubicBezTo>
                    <a:pt x="54" y="500"/>
                    <a:pt x="54" y="500"/>
                    <a:pt x="54" y="500"/>
                  </a:cubicBezTo>
                  <a:cubicBezTo>
                    <a:pt x="54" y="500"/>
                    <a:pt x="54" y="500"/>
                    <a:pt x="54" y="499"/>
                  </a:cubicBezTo>
                  <a:cubicBezTo>
                    <a:pt x="79" y="475"/>
                    <a:pt x="98" y="446"/>
                    <a:pt x="113" y="414"/>
                  </a:cubicBezTo>
                  <a:cubicBezTo>
                    <a:pt x="113" y="414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5" y="408"/>
                    <a:pt x="117" y="403"/>
                    <a:pt x="119" y="399"/>
                  </a:cubicBezTo>
                  <a:cubicBezTo>
                    <a:pt x="134" y="359"/>
                    <a:pt x="141" y="317"/>
                    <a:pt x="139" y="275"/>
                  </a:cubicBezTo>
                  <a:cubicBezTo>
                    <a:pt x="139" y="275"/>
                    <a:pt x="139" y="275"/>
                    <a:pt x="139" y="275"/>
                  </a:cubicBezTo>
                  <a:cubicBezTo>
                    <a:pt x="139" y="237"/>
                    <a:pt x="154" y="203"/>
                    <a:pt x="179" y="179"/>
                  </a:cubicBezTo>
                  <a:cubicBezTo>
                    <a:pt x="200" y="157"/>
                    <a:pt x="229" y="142"/>
                    <a:pt x="262" y="139"/>
                  </a:cubicBezTo>
                  <a:cubicBezTo>
                    <a:pt x="271" y="138"/>
                    <a:pt x="280" y="139"/>
                    <a:pt x="290" y="139"/>
                  </a:cubicBezTo>
                  <a:cubicBezTo>
                    <a:pt x="290" y="139"/>
                    <a:pt x="290" y="139"/>
                    <a:pt x="290" y="139"/>
                  </a:cubicBezTo>
                  <a:cubicBezTo>
                    <a:pt x="294" y="139"/>
                    <a:pt x="298" y="139"/>
                    <a:pt x="302" y="139"/>
                  </a:cubicBezTo>
                  <a:cubicBezTo>
                    <a:pt x="321" y="138"/>
                    <a:pt x="340" y="135"/>
                    <a:pt x="359" y="131"/>
                  </a:cubicBezTo>
                  <a:cubicBezTo>
                    <a:pt x="377" y="127"/>
                    <a:pt x="395" y="121"/>
                    <a:pt x="412" y="114"/>
                  </a:cubicBezTo>
                  <a:cubicBezTo>
                    <a:pt x="450" y="96"/>
                    <a:pt x="485" y="71"/>
                    <a:pt x="513" y="40"/>
                  </a:cubicBezTo>
                  <a:cubicBezTo>
                    <a:pt x="513" y="40"/>
                    <a:pt x="513" y="40"/>
                    <a:pt x="513" y="40"/>
                  </a:cubicBezTo>
                  <a:cubicBezTo>
                    <a:pt x="540" y="13"/>
                    <a:pt x="575" y="0"/>
                    <a:pt x="610" y="0"/>
                  </a:cubicBezTo>
                  <a:cubicBezTo>
                    <a:pt x="644" y="0"/>
                    <a:pt x="679" y="13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9" y="44"/>
                    <a:pt x="713" y="47"/>
                    <a:pt x="716" y="51"/>
                  </a:cubicBezTo>
                  <a:cubicBezTo>
                    <a:pt x="716" y="50"/>
                    <a:pt x="716" y="50"/>
                    <a:pt x="716" y="50"/>
                  </a:cubicBezTo>
                  <a:cubicBezTo>
                    <a:pt x="717" y="51"/>
                    <a:pt x="718" y="52"/>
                    <a:pt x="719" y="53"/>
                  </a:cubicBezTo>
                  <a:cubicBezTo>
                    <a:pt x="719" y="54"/>
                    <a:pt x="719" y="54"/>
                    <a:pt x="720" y="54"/>
                  </a:cubicBezTo>
                  <a:cubicBezTo>
                    <a:pt x="720" y="54"/>
                    <a:pt x="720" y="54"/>
                    <a:pt x="720" y="54"/>
                  </a:cubicBezTo>
                  <a:cubicBezTo>
                    <a:pt x="720" y="54"/>
                    <a:pt x="720" y="55"/>
                    <a:pt x="721" y="55"/>
                  </a:cubicBezTo>
                  <a:cubicBezTo>
                    <a:pt x="721" y="55"/>
                    <a:pt x="721" y="56"/>
                    <a:pt x="721" y="56"/>
                  </a:cubicBezTo>
                  <a:cubicBezTo>
                    <a:pt x="742" y="76"/>
                    <a:pt x="766" y="93"/>
                    <a:pt x="793" y="106"/>
                  </a:cubicBezTo>
                  <a:cubicBezTo>
                    <a:pt x="802" y="111"/>
                    <a:pt x="811" y="115"/>
                    <a:pt x="820" y="119"/>
                  </a:cubicBezTo>
                  <a:cubicBezTo>
                    <a:pt x="860" y="134"/>
                    <a:pt x="902" y="141"/>
                    <a:pt x="944" y="138"/>
                  </a:cubicBezTo>
                  <a:cubicBezTo>
                    <a:pt x="944" y="138"/>
                    <a:pt x="944" y="138"/>
                    <a:pt x="944" y="138"/>
                  </a:cubicBezTo>
                  <a:cubicBezTo>
                    <a:pt x="982" y="138"/>
                    <a:pt x="1016" y="154"/>
                    <a:pt x="1040" y="178"/>
                  </a:cubicBezTo>
                  <a:cubicBezTo>
                    <a:pt x="1065" y="203"/>
                    <a:pt x="1080" y="237"/>
                    <a:pt x="1080" y="275"/>
                  </a:cubicBezTo>
                  <a:cubicBezTo>
                    <a:pt x="1080" y="275"/>
                    <a:pt x="1080" y="275"/>
                    <a:pt x="1080" y="275"/>
                  </a:cubicBezTo>
                  <a:cubicBezTo>
                    <a:pt x="1080" y="288"/>
                    <a:pt x="1080" y="301"/>
                    <a:pt x="1081" y="315"/>
                  </a:cubicBezTo>
                  <a:cubicBezTo>
                    <a:pt x="1083" y="340"/>
                    <a:pt x="1088" y="365"/>
                    <a:pt x="1096" y="389"/>
                  </a:cubicBezTo>
                  <a:cubicBezTo>
                    <a:pt x="1097" y="389"/>
                    <a:pt x="1097" y="390"/>
                    <a:pt x="1097" y="390"/>
                  </a:cubicBezTo>
                  <a:cubicBezTo>
                    <a:pt x="1097" y="390"/>
                    <a:pt x="1097" y="391"/>
                    <a:pt x="1097" y="391"/>
                  </a:cubicBezTo>
                  <a:cubicBezTo>
                    <a:pt x="1097" y="391"/>
                    <a:pt x="1098" y="392"/>
                    <a:pt x="1098" y="392"/>
                  </a:cubicBezTo>
                  <a:cubicBezTo>
                    <a:pt x="1098" y="392"/>
                    <a:pt x="1098" y="392"/>
                    <a:pt x="1098" y="392"/>
                  </a:cubicBezTo>
                  <a:cubicBezTo>
                    <a:pt x="1100" y="399"/>
                    <a:pt x="1103" y="405"/>
                    <a:pt x="1105" y="411"/>
                  </a:cubicBezTo>
                  <a:cubicBezTo>
                    <a:pt x="1123" y="450"/>
                    <a:pt x="1148" y="485"/>
                    <a:pt x="1179" y="513"/>
                  </a:cubicBezTo>
                  <a:cubicBezTo>
                    <a:pt x="1179" y="513"/>
                    <a:pt x="1179" y="513"/>
                    <a:pt x="1179" y="513"/>
                  </a:cubicBezTo>
                  <a:cubicBezTo>
                    <a:pt x="1206" y="539"/>
                    <a:pt x="1219" y="574"/>
                    <a:pt x="1219" y="609"/>
                  </a:cubicBezTo>
                  <a:cubicBezTo>
                    <a:pt x="1219" y="644"/>
                    <a:pt x="1206" y="679"/>
                    <a:pt x="1179" y="706"/>
                  </a:cubicBezTo>
                  <a:cubicBezTo>
                    <a:pt x="1179" y="706"/>
                    <a:pt x="1179" y="706"/>
                    <a:pt x="1179" y="706"/>
                  </a:cubicBezTo>
                  <a:cubicBezTo>
                    <a:pt x="1175" y="709"/>
                    <a:pt x="1172" y="712"/>
                    <a:pt x="1168" y="716"/>
                  </a:cubicBezTo>
                  <a:cubicBezTo>
                    <a:pt x="1168" y="716"/>
                    <a:pt x="1168" y="716"/>
                    <a:pt x="1168" y="716"/>
                  </a:cubicBezTo>
                  <a:cubicBezTo>
                    <a:pt x="1168" y="717"/>
                    <a:pt x="1167" y="717"/>
                    <a:pt x="1166" y="718"/>
                  </a:cubicBezTo>
                  <a:cubicBezTo>
                    <a:pt x="1146" y="738"/>
                    <a:pt x="1129" y="761"/>
                    <a:pt x="1116" y="786"/>
                  </a:cubicBezTo>
                  <a:cubicBezTo>
                    <a:pt x="1110" y="797"/>
                    <a:pt x="1105" y="808"/>
                    <a:pt x="1100" y="820"/>
                  </a:cubicBezTo>
                  <a:cubicBezTo>
                    <a:pt x="1085" y="859"/>
                    <a:pt x="1078" y="902"/>
                    <a:pt x="1081" y="944"/>
                  </a:cubicBezTo>
                  <a:cubicBezTo>
                    <a:pt x="1081" y="944"/>
                    <a:pt x="1081" y="944"/>
                    <a:pt x="1081" y="944"/>
                  </a:cubicBezTo>
                  <a:cubicBezTo>
                    <a:pt x="1081" y="981"/>
                    <a:pt x="1065" y="1015"/>
                    <a:pt x="1041" y="1040"/>
                  </a:cubicBezTo>
                  <a:cubicBezTo>
                    <a:pt x="1016" y="1065"/>
                    <a:pt x="982" y="1080"/>
                    <a:pt x="944" y="1080"/>
                  </a:cubicBezTo>
                  <a:cubicBezTo>
                    <a:pt x="944" y="1080"/>
                    <a:pt x="944" y="1080"/>
                    <a:pt x="944" y="1080"/>
                  </a:cubicBezTo>
                  <a:cubicBezTo>
                    <a:pt x="939" y="1080"/>
                    <a:pt x="934" y="1080"/>
                    <a:pt x="930" y="1080"/>
                  </a:cubicBezTo>
                  <a:cubicBezTo>
                    <a:pt x="930" y="1080"/>
                    <a:pt x="930" y="1080"/>
                    <a:pt x="930" y="1080"/>
                  </a:cubicBezTo>
                  <a:cubicBezTo>
                    <a:pt x="928" y="1080"/>
                    <a:pt x="925" y="1080"/>
                    <a:pt x="923" y="1080"/>
                  </a:cubicBezTo>
                  <a:cubicBezTo>
                    <a:pt x="923" y="1080"/>
                    <a:pt x="923" y="1080"/>
                    <a:pt x="922" y="1080"/>
                  </a:cubicBezTo>
                  <a:cubicBezTo>
                    <a:pt x="922" y="1080"/>
                    <a:pt x="922" y="1080"/>
                    <a:pt x="922" y="1080"/>
                  </a:cubicBezTo>
                  <a:cubicBezTo>
                    <a:pt x="922" y="1080"/>
                    <a:pt x="921" y="1080"/>
                    <a:pt x="921" y="1080"/>
                  </a:cubicBezTo>
                  <a:cubicBezTo>
                    <a:pt x="921" y="1080"/>
                    <a:pt x="921" y="1080"/>
                    <a:pt x="921" y="1080"/>
                  </a:cubicBezTo>
                  <a:cubicBezTo>
                    <a:pt x="920" y="1080"/>
                    <a:pt x="920" y="1080"/>
                    <a:pt x="919" y="1080"/>
                  </a:cubicBezTo>
                  <a:cubicBezTo>
                    <a:pt x="919" y="1080"/>
                    <a:pt x="919" y="1080"/>
                    <a:pt x="919" y="1080"/>
                  </a:cubicBezTo>
                  <a:cubicBezTo>
                    <a:pt x="889" y="1081"/>
                    <a:pt x="859" y="1086"/>
                    <a:pt x="830" y="1096"/>
                  </a:cubicBezTo>
                  <a:cubicBezTo>
                    <a:pt x="830" y="1096"/>
                    <a:pt x="830" y="1096"/>
                    <a:pt x="830" y="1096"/>
                  </a:cubicBezTo>
                  <a:cubicBezTo>
                    <a:pt x="829" y="1096"/>
                    <a:pt x="829" y="1097"/>
                    <a:pt x="829" y="1097"/>
                  </a:cubicBezTo>
                  <a:cubicBezTo>
                    <a:pt x="829" y="1097"/>
                    <a:pt x="829" y="1097"/>
                    <a:pt x="829" y="1097"/>
                  </a:cubicBezTo>
                  <a:cubicBezTo>
                    <a:pt x="822" y="1099"/>
                    <a:pt x="815" y="1102"/>
                    <a:pt x="808" y="1105"/>
                  </a:cubicBezTo>
                  <a:cubicBezTo>
                    <a:pt x="769" y="1122"/>
                    <a:pt x="734" y="1148"/>
                    <a:pt x="706" y="1179"/>
                  </a:cubicBezTo>
                  <a:cubicBezTo>
                    <a:pt x="706" y="1179"/>
                    <a:pt x="706" y="1179"/>
                    <a:pt x="706" y="1179"/>
                  </a:cubicBezTo>
                  <a:cubicBezTo>
                    <a:pt x="680" y="1205"/>
                    <a:pt x="645" y="1219"/>
                    <a:pt x="610" y="1219"/>
                  </a:cubicBezTo>
                  <a:cubicBezTo>
                    <a:pt x="577" y="1219"/>
                    <a:pt x="544" y="1207"/>
                    <a:pt x="518" y="1183"/>
                  </a:cubicBezTo>
                  <a:cubicBezTo>
                    <a:pt x="506" y="1172"/>
                    <a:pt x="495" y="1160"/>
                    <a:pt x="482" y="1149"/>
                  </a:cubicBezTo>
                  <a:close/>
                  <a:moveTo>
                    <a:pt x="926" y="151"/>
                  </a:moveTo>
                  <a:cubicBezTo>
                    <a:pt x="926" y="151"/>
                    <a:pt x="926" y="151"/>
                    <a:pt x="926" y="151"/>
                  </a:cubicBezTo>
                  <a:cubicBezTo>
                    <a:pt x="887" y="152"/>
                    <a:pt x="850" y="145"/>
                    <a:pt x="816" y="131"/>
                  </a:cubicBezTo>
                  <a:cubicBezTo>
                    <a:pt x="806" y="127"/>
                    <a:pt x="795" y="123"/>
                    <a:pt x="785" y="117"/>
                  </a:cubicBezTo>
                  <a:cubicBezTo>
                    <a:pt x="761" y="105"/>
                    <a:pt x="739" y="90"/>
                    <a:pt x="719" y="71"/>
                  </a:cubicBezTo>
                  <a:cubicBezTo>
                    <a:pt x="719" y="71"/>
                    <a:pt x="719" y="70"/>
                    <a:pt x="718" y="70"/>
                  </a:cubicBezTo>
                  <a:cubicBezTo>
                    <a:pt x="718" y="70"/>
                    <a:pt x="718" y="70"/>
                    <a:pt x="718" y="70"/>
                  </a:cubicBezTo>
                  <a:cubicBezTo>
                    <a:pt x="712" y="64"/>
                    <a:pt x="705" y="58"/>
                    <a:pt x="699" y="51"/>
                  </a:cubicBezTo>
                  <a:cubicBezTo>
                    <a:pt x="675" y="26"/>
                    <a:pt x="642" y="14"/>
                    <a:pt x="610" y="14"/>
                  </a:cubicBezTo>
                  <a:cubicBezTo>
                    <a:pt x="577" y="14"/>
                    <a:pt x="544" y="26"/>
                    <a:pt x="520" y="51"/>
                  </a:cubicBezTo>
                  <a:cubicBezTo>
                    <a:pt x="520" y="51"/>
                    <a:pt x="520" y="51"/>
                    <a:pt x="520" y="51"/>
                  </a:cubicBezTo>
                  <a:cubicBezTo>
                    <a:pt x="517" y="55"/>
                    <a:pt x="513" y="58"/>
                    <a:pt x="510" y="62"/>
                  </a:cubicBezTo>
                  <a:cubicBezTo>
                    <a:pt x="510" y="62"/>
                    <a:pt x="510" y="62"/>
                    <a:pt x="510" y="62"/>
                  </a:cubicBezTo>
                  <a:cubicBezTo>
                    <a:pt x="479" y="92"/>
                    <a:pt x="444" y="115"/>
                    <a:pt x="406" y="130"/>
                  </a:cubicBezTo>
                  <a:cubicBezTo>
                    <a:pt x="406" y="130"/>
                    <a:pt x="406" y="130"/>
                    <a:pt x="406" y="130"/>
                  </a:cubicBezTo>
                  <a:cubicBezTo>
                    <a:pt x="406" y="130"/>
                    <a:pt x="406" y="130"/>
                    <a:pt x="405" y="130"/>
                  </a:cubicBezTo>
                  <a:cubicBezTo>
                    <a:pt x="391" y="136"/>
                    <a:pt x="375" y="141"/>
                    <a:pt x="360" y="145"/>
                  </a:cubicBezTo>
                  <a:cubicBezTo>
                    <a:pt x="341" y="149"/>
                    <a:pt x="321" y="151"/>
                    <a:pt x="302" y="151"/>
                  </a:cubicBezTo>
                  <a:cubicBezTo>
                    <a:pt x="289" y="152"/>
                    <a:pt x="276" y="150"/>
                    <a:pt x="263" y="152"/>
                  </a:cubicBezTo>
                  <a:cubicBezTo>
                    <a:pt x="234" y="155"/>
                    <a:pt x="208" y="169"/>
                    <a:pt x="189" y="188"/>
                  </a:cubicBezTo>
                  <a:cubicBezTo>
                    <a:pt x="166" y="211"/>
                    <a:pt x="151" y="243"/>
                    <a:pt x="151" y="278"/>
                  </a:cubicBezTo>
                  <a:cubicBezTo>
                    <a:pt x="152" y="283"/>
                    <a:pt x="152" y="288"/>
                    <a:pt x="152" y="293"/>
                  </a:cubicBezTo>
                  <a:cubicBezTo>
                    <a:pt x="152" y="293"/>
                    <a:pt x="152" y="293"/>
                    <a:pt x="152" y="293"/>
                  </a:cubicBezTo>
                  <a:cubicBezTo>
                    <a:pt x="152" y="337"/>
                    <a:pt x="143" y="379"/>
                    <a:pt x="126" y="417"/>
                  </a:cubicBezTo>
                  <a:cubicBezTo>
                    <a:pt x="125" y="419"/>
                    <a:pt x="124" y="421"/>
                    <a:pt x="123" y="423"/>
                  </a:cubicBezTo>
                  <a:cubicBezTo>
                    <a:pt x="123" y="423"/>
                    <a:pt x="123" y="423"/>
                    <a:pt x="123" y="423"/>
                  </a:cubicBezTo>
                  <a:cubicBezTo>
                    <a:pt x="123" y="424"/>
                    <a:pt x="123" y="424"/>
                    <a:pt x="123" y="424"/>
                  </a:cubicBezTo>
                  <a:cubicBezTo>
                    <a:pt x="109" y="452"/>
                    <a:pt x="92" y="478"/>
                    <a:pt x="70" y="502"/>
                  </a:cubicBezTo>
                  <a:cubicBezTo>
                    <a:pt x="70" y="502"/>
                    <a:pt x="69" y="502"/>
                    <a:pt x="69" y="502"/>
                  </a:cubicBezTo>
                  <a:cubicBezTo>
                    <a:pt x="69" y="502"/>
                    <a:pt x="69" y="502"/>
                    <a:pt x="69" y="502"/>
                  </a:cubicBezTo>
                  <a:cubicBezTo>
                    <a:pt x="69" y="503"/>
                    <a:pt x="68" y="503"/>
                    <a:pt x="68" y="503"/>
                  </a:cubicBezTo>
                  <a:cubicBezTo>
                    <a:pt x="68" y="504"/>
                    <a:pt x="68" y="504"/>
                    <a:pt x="68" y="504"/>
                  </a:cubicBezTo>
                  <a:cubicBezTo>
                    <a:pt x="68" y="504"/>
                    <a:pt x="67" y="504"/>
                    <a:pt x="67" y="504"/>
                  </a:cubicBezTo>
                  <a:cubicBezTo>
                    <a:pt x="62" y="510"/>
                    <a:pt x="57" y="515"/>
                    <a:pt x="51" y="520"/>
                  </a:cubicBezTo>
                  <a:cubicBezTo>
                    <a:pt x="27" y="544"/>
                    <a:pt x="14" y="577"/>
                    <a:pt x="14" y="609"/>
                  </a:cubicBezTo>
                  <a:cubicBezTo>
                    <a:pt x="14" y="642"/>
                    <a:pt x="27" y="675"/>
                    <a:pt x="52" y="699"/>
                  </a:cubicBezTo>
                  <a:cubicBezTo>
                    <a:pt x="51" y="699"/>
                    <a:pt x="51" y="699"/>
                    <a:pt x="51" y="699"/>
                  </a:cubicBezTo>
                  <a:cubicBezTo>
                    <a:pt x="55" y="702"/>
                    <a:pt x="59" y="706"/>
                    <a:pt x="62" y="709"/>
                  </a:cubicBezTo>
                  <a:cubicBezTo>
                    <a:pt x="62" y="709"/>
                    <a:pt x="62" y="709"/>
                    <a:pt x="62" y="709"/>
                  </a:cubicBezTo>
                  <a:cubicBezTo>
                    <a:pt x="93" y="740"/>
                    <a:pt x="116" y="775"/>
                    <a:pt x="131" y="813"/>
                  </a:cubicBezTo>
                  <a:cubicBezTo>
                    <a:pt x="131" y="813"/>
                    <a:pt x="131" y="813"/>
                    <a:pt x="131" y="813"/>
                  </a:cubicBezTo>
                  <a:cubicBezTo>
                    <a:pt x="131" y="813"/>
                    <a:pt x="131" y="814"/>
                    <a:pt x="131" y="814"/>
                  </a:cubicBezTo>
                  <a:cubicBezTo>
                    <a:pt x="143" y="845"/>
                    <a:pt x="150" y="879"/>
                    <a:pt x="152" y="914"/>
                  </a:cubicBezTo>
                  <a:cubicBezTo>
                    <a:pt x="152" y="915"/>
                    <a:pt x="152" y="915"/>
                    <a:pt x="152" y="915"/>
                  </a:cubicBezTo>
                  <a:cubicBezTo>
                    <a:pt x="152" y="916"/>
                    <a:pt x="152" y="916"/>
                    <a:pt x="152" y="916"/>
                  </a:cubicBezTo>
                  <a:cubicBezTo>
                    <a:pt x="152" y="916"/>
                    <a:pt x="152" y="916"/>
                    <a:pt x="152" y="917"/>
                  </a:cubicBezTo>
                  <a:cubicBezTo>
                    <a:pt x="152" y="925"/>
                    <a:pt x="152" y="933"/>
                    <a:pt x="151" y="941"/>
                  </a:cubicBezTo>
                  <a:cubicBezTo>
                    <a:pt x="151" y="976"/>
                    <a:pt x="166" y="1007"/>
                    <a:pt x="189" y="1030"/>
                  </a:cubicBezTo>
                  <a:cubicBezTo>
                    <a:pt x="212" y="1053"/>
                    <a:pt x="243" y="1068"/>
                    <a:pt x="278" y="1068"/>
                  </a:cubicBezTo>
                  <a:cubicBezTo>
                    <a:pt x="283" y="1067"/>
                    <a:pt x="288" y="1067"/>
                    <a:pt x="293" y="1067"/>
                  </a:cubicBezTo>
                  <a:cubicBezTo>
                    <a:pt x="293" y="1067"/>
                    <a:pt x="293" y="1067"/>
                    <a:pt x="293" y="1067"/>
                  </a:cubicBezTo>
                  <a:cubicBezTo>
                    <a:pt x="337" y="1067"/>
                    <a:pt x="379" y="1076"/>
                    <a:pt x="417" y="1093"/>
                  </a:cubicBezTo>
                  <a:cubicBezTo>
                    <a:pt x="419" y="1094"/>
                    <a:pt x="421" y="1095"/>
                    <a:pt x="423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47" y="1107"/>
                    <a:pt x="468" y="1120"/>
                    <a:pt x="488" y="1137"/>
                  </a:cubicBezTo>
                  <a:cubicBezTo>
                    <a:pt x="499" y="1146"/>
                    <a:pt x="510" y="1157"/>
                    <a:pt x="520" y="1168"/>
                  </a:cubicBezTo>
                  <a:cubicBezTo>
                    <a:pt x="545" y="1192"/>
                    <a:pt x="577" y="1205"/>
                    <a:pt x="610" y="1205"/>
                  </a:cubicBezTo>
                  <a:cubicBezTo>
                    <a:pt x="642" y="1205"/>
                    <a:pt x="675" y="1192"/>
                    <a:pt x="700" y="1167"/>
                  </a:cubicBezTo>
                  <a:cubicBezTo>
                    <a:pt x="700" y="1168"/>
                    <a:pt x="700" y="1168"/>
                    <a:pt x="700" y="1168"/>
                  </a:cubicBezTo>
                  <a:cubicBezTo>
                    <a:pt x="703" y="1164"/>
                    <a:pt x="706" y="1160"/>
                    <a:pt x="710" y="1157"/>
                  </a:cubicBezTo>
                  <a:cubicBezTo>
                    <a:pt x="710" y="1157"/>
                    <a:pt x="710" y="1157"/>
                    <a:pt x="710" y="1157"/>
                  </a:cubicBezTo>
                  <a:cubicBezTo>
                    <a:pt x="741" y="1126"/>
                    <a:pt x="777" y="1102"/>
                    <a:pt x="815" y="1088"/>
                  </a:cubicBezTo>
                  <a:cubicBezTo>
                    <a:pt x="816" y="1087"/>
                    <a:pt x="816" y="1087"/>
                    <a:pt x="816" y="1087"/>
                  </a:cubicBezTo>
                  <a:cubicBezTo>
                    <a:pt x="816" y="1087"/>
                    <a:pt x="817" y="1087"/>
                    <a:pt x="817" y="1087"/>
                  </a:cubicBezTo>
                  <a:cubicBezTo>
                    <a:pt x="817" y="1087"/>
                    <a:pt x="817" y="1087"/>
                    <a:pt x="817" y="1087"/>
                  </a:cubicBezTo>
                  <a:cubicBezTo>
                    <a:pt x="848" y="1075"/>
                    <a:pt x="881" y="1068"/>
                    <a:pt x="915" y="1067"/>
                  </a:cubicBezTo>
                  <a:cubicBezTo>
                    <a:pt x="915" y="1067"/>
                    <a:pt x="916" y="1067"/>
                    <a:pt x="916" y="1067"/>
                  </a:cubicBezTo>
                  <a:cubicBezTo>
                    <a:pt x="916" y="1067"/>
                    <a:pt x="917" y="1067"/>
                    <a:pt x="917" y="1067"/>
                  </a:cubicBezTo>
                  <a:cubicBezTo>
                    <a:pt x="917" y="1067"/>
                    <a:pt x="918" y="1067"/>
                    <a:pt x="918" y="1067"/>
                  </a:cubicBezTo>
                  <a:cubicBezTo>
                    <a:pt x="918" y="1067"/>
                    <a:pt x="919" y="1067"/>
                    <a:pt x="919" y="1067"/>
                  </a:cubicBezTo>
                  <a:cubicBezTo>
                    <a:pt x="926" y="1067"/>
                    <a:pt x="934" y="1067"/>
                    <a:pt x="941" y="1068"/>
                  </a:cubicBezTo>
                  <a:cubicBezTo>
                    <a:pt x="976" y="1068"/>
                    <a:pt x="1008" y="1053"/>
                    <a:pt x="1031" y="1030"/>
                  </a:cubicBezTo>
                  <a:cubicBezTo>
                    <a:pt x="1054" y="1007"/>
                    <a:pt x="1068" y="975"/>
                    <a:pt x="1068" y="941"/>
                  </a:cubicBezTo>
                  <a:cubicBezTo>
                    <a:pt x="1068" y="936"/>
                    <a:pt x="1068" y="931"/>
                    <a:pt x="1068" y="926"/>
                  </a:cubicBezTo>
                  <a:cubicBezTo>
                    <a:pt x="1067" y="926"/>
                    <a:pt x="1067" y="926"/>
                    <a:pt x="1067" y="926"/>
                  </a:cubicBezTo>
                  <a:cubicBezTo>
                    <a:pt x="1067" y="882"/>
                    <a:pt x="1077" y="840"/>
                    <a:pt x="1093" y="802"/>
                  </a:cubicBezTo>
                  <a:cubicBezTo>
                    <a:pt x="1097" y="793"/>
                    <a:pt x="1102" y="784"/>
                    <a:pt x="1107" y="775"/>
                  </a:cubicBezTo>
                  <a:cubicBezTo>
                    <a:pt x="1119" y="754"/>
                    <a:pt x="1133" y="735"/>
                    <a:pt x="1149" y="718"/>
                  </a:cubicBezTo>
                  <a:cubicBezTo>
                    <a:pt x="1149" y="717"/>
                    <a:pt x="1149" y="717"/>
                    <a:pt x="1150" y="717"/>
                  </a:cubicBezTo>
                  <a:cubicBezTo>
                    <a:pt x="1150" y="717"/>
                    <a:pt x="1150" y="717"/>
                    <a:pt x="1150" y="717"/>
                  </a:cubicBezTo>
                  <a:cubicBezTo>
                    <a:pt x="1150" y="717"/>
                    <a:pt x="1150" y="717"/>
                    <a:pt x="1150" y="716"/>
                  </a:cubicBezTo>
                  <a:cubicBezTo>
                    <a:pt x="1156" y="710"/>
                    <a:pt x="1162" y="705"/>
                    <a:pt x="1168" y="699"/>
                  </a:cubicBezTo>
                  <a:cubicBezTo>
                    <a:pt x="1193" y="674"/>
                    <a:pt x="1205" y="642"/>
                    <a:pt x="1205" y="609"/>
                  </a:cubicBezTo>
                  <a:cubicBezTo>
                    <a:pt x="1205" y="577"/>
                    <a:pt x="1193" y="544"/>
                    <a:pt x="1168" y="519"/>
                  </a:cubicBezTo>
                  <a:cubicBezTo>
                    <a:pt x="1168" y="519"/>
                    <a:pt x="1168" y="519"/>
                    <a:pt x="1168" y="519"/>
                  </a:cubicBezTo>
                  <a:cubicBezTo>
                    <a:pt x="1164" y="516"/>
                    <a:pt x="1161" y="513"/>
                    <a:pt x="1157" y="509"/>
                  </a:cubicBezTo>
                  <a:cubicBezTo>
                    <a:pt x="1157" y="509"/>
                    <a:pt x="1157" y="509"/>
                    <a:pt x="1157" y="509"/>
                  </a:cubicBezTo>
                  <a:cubicBezTo>
                    <a:pt x="1127" y="479"/>
                    <a:pt x="1104" y="444"/>
                    <a:pt x="1089" y="406"/>
                  </a:cubicBezTo>
                  <a:cubicBezTo>
                    <a:pt x="1089" y="406"/>
                    <a:pt x="1089" y="405"/>
                    <a:pt x="1089" y="405"/>
                  </a:cubicBezTo>
                  <a:cubicBezTo>
                    <a:pt x="1089" y="405"/>
                    <a:pt x="1089" y="405"/>
                    <a:pt x="1089" y="405"/>
                  </a:cubicBezTo>
                  <a:cubicBezTo>
                    <a:pt x="1078" y="378"/>
                    <a:pt x="1071" y="349"/>
                    <a:pt x="1068" y="319"/>
                  </a:cubicBezTo>
                  <a:cubicBezTo>
                    <a:pt x="1067" y="305"/>
                    <a:pt x="1067" y="292"/>
                    <a:pt x="1068" y="278"/>
                  </a:cubicBezTo>
                  <a:cubicBezTo>
                    <a:pt x="1068" y="243"/>
                    <a:pt x="1054" y="211"/>
                    <a:pt x="1031" y="188"/>
                  </a:cubicBezTo>
                  <a:cubicBezTo>
                    <a:pt x="1008" y="165"/>
                    <a:pt x="976" y="151"/>
                    <a:pt x="941" y="151"/>
                  </a:cubicBezTo>
                  <a:cubicBezTo>
                    <a:pt x="936" y="151"/>
                    <a:pt x="931" y="151"/>
                    <a:pt x="92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559425" y="2573338"/>
              <a:ext cx="209550" cy="209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5326063" y="2333625"/>
              <a:ext cx="263525" cy="288925"/>
            </a:xfrm>
            <a:custGeom>
              <a:avLst/>
              <a:gdLst>
                <a:gd name="T0" fmla="*/ 44 w 97"/>
                <a:gd name="T1" fmla="*/ 91 h 106"/>
                <a:gd name="T2" fmla="*/ 49 w 97"/>
                <a:gd name="T3" fmla="*/ 74 h 106"/>
                <a:gd name="T4" fmla="*/ 43 w 97"/>
                <a:gd name="T5" fmla="*/ 85 h 106"/>
                <a:gd name="T6" fmla="*/ 48 w 97"/>
                <a:gd name="T7" fmla="*/ 78 h 106"/>
                <a:gd name="T8" fmla="*/ 77 w 97"/>
                <a:gd name="T9" fmla="*/ 55 h 106"/>
                <a:gd name="T10" fmla="*/ 31 w 97"/>
                <a:gd name="T11" fmla="*/ 80 h 106"/>
                <a:gd name="T12" fmla="*/ 35 w 97"/>
                <a:gd name="T13" fmla="*/ 65 h 106"/>
                <a:gd name="T14" fmla="*/ 35 w 97"/>
                <a:gd name="T15" fmla="*/ 65 h 106"/>
                <a:gd name="T16" fmla="*/ 28 w 97"/>
                <a:gd name="T17" fmla="*/ 44 h 106"/>
                <a:gd name="T18" fmla="*/ 28 w 97"/>
                <a:gd name="T19" fmla="*/ 45 h 106"/>
                <a:gd name="T20" fmla="*/ 28 w 97"/>
                <a:gd name="T21" fmla="*/ 50 h 106"/>
                <a:gd name="T22" fmla="*/ 31 w 97"/>
                <a:gd name="T23" fmla="*/ 38 h 106"/>
                <a:gd name="T24" fmla="*/ 36 w 97"/>
                <a:gd name="T25" fmla="*/ 3 h 106"/>
                <a:gd name="T26" fmla="*/ 26 w 97"/>
                <a:gd name="T27" fmla="*/ 20 h 106"/>
                <a:gd name="T28" fmla="*/ 20 w 97"/>
                <a:gd name="T29" fmla="*/ 30 h 106"/>
                <a:gd name="T30" fmla="*/ 19 w 97"/>
                <a:gd name="T31" fmla="*/ 49 h 106"/>
                <a:gd name="T32" fmla="*/ 27 w 97"/>
                <a:gd name="T33" fmla="*/ 38 h 106"/>
                <a:gd name="T34" fmla="*/ 34 w 97"/>
                <a:gd name="T35" fmla="*/ 29 h 106"/>
                <a:gd name="T36" fmla="*/ 38 w 97"/>
                <a:gd name="T37" fmla="*/ 45 h 106"/>
                <a:gd name="T38" fmla="*/ 30 w 97"/>
                <a:gd name="T39" fmla="*/ 62 h 106"/>
                <a:gd name="T40" fmla="*/ 43 w 97"/>
                <a:gd name="T41" fmla="*/ 59 h 106"/>
                <a:gd name="T42" fmla="*/ 39 w 97"/>
                <a:gd name="T43" fmla="*/ 73 h 106"/>
                <a:gd name="T44" fmla="*/ 35 w 97"/>
                <a:gd name="T45" fmla="*/ 85 h 106"/>
                <a:gd name="T46" fmla="*/ 39 w 97"/>
                <a:gd name="T47" fmla="*/ 83 h 106"/>
                <a:gd name="T48" fmla="*/ 45 w 97"/>
                <a:gd name="T49" fmla="*/ 73 h 106"/>
                <a:gd name="T50" fmla="*/ 59 w 97"/>
                <a:gd name="T51" fmla="*/ 72 h 106"/>
                <a:gd name="T52" fmla="*/ 56 w 97"/>
                <a:gd name="T53" fmla="*/ 85 h 106"/>
                <a:gd name="T54" fmla="*/ 55 w 97"/>
                <a:gd name="T55" fmla="*/ 97 h 106"/>
                <a:gd name="T56" fmla="*/ 66 w 97"/>
                <a:gd name="T57" fmla="*/ 97 h 106"/>
                <a:gd name="T58" fmla="*/ 76 w 97"/>
                <a:gd name="T59" fmla="*/ 90 h 106"/>
                <a:gd name="T60" fmla="*/ 86 w 97"/>
                <a:gd name="T61" fmla="*/ 79 h 106"/>
                <a:gd name="T62" fmla="*/ 81 w 97"/>
                <a:gd name="T63" fmla="*/ 65 h 106"/>
                <a:gd name="T64" fmla="*/ 73 w 97"/>
                <a:gd name="T65" fmla="*/ 53 h 106"/>
                <a:gd name="T66" fmla="*/ 79 w 97"/>
                <a:gd name="T67" fmla="*/ 58 h 106"/>
                <a:gd name="T68" fmla="*/ 84 w 97"/>
                <a:gd name="T69" fmla="*/ 64 h 106"/>
                <a:gd name="T70" fmla="*/ 91 w 97"/>
                <a:gd name="T71" fmla="*/ 71 h 106"/>
                <a:gd name="T72" fmla="*/ 96 w 97"/>
                <a:gd name="T73" fmla="*/ 80 h 106"/>
                <a:gd name="T74" fmla="*/ 84 w 97"/>
                <a:gd name="T75" fmla="*/ 91 h 106"/>
                <a:gd name="T76" fmla="*/ 73 w 97"/>
                <a:gd name="T77" fmla="*/ 98 h 106"/>
                <a:gd name="T78" fmla="*/ 57 w 97"/>
                <a:gd name="T79" fmla="*/ 106 h 106"/>
                <a:gd name="T80" fmla="*/ 46 w 97"/>
                <a:gd name="T81" fmla="*/ 97 h 106"/>
                <a:gd name="T82" fmla="*/ 39 w 97"/>
                <a:gd name="T83" fmla="*/ 97 h 106"/>
                <a:gd name="T84" fmla="*/ 30 w 97"/>
                <a:gd name="T85" fmla="*/ 97 h 106"/>
                <a:gd name="T86" fmla="*/ 31 w 97"/>
                <a:gd name="T87" fmla="*/ 84 h 106"/>
                <a:gd name="T88" fmla="*/ 26 w 97"/>
                <a:gd name="T89" fmla="*/ 73 h 106"/>
                <a:gd name="T90" fmla="*/ 19 w 97"/>
                <a:gd name="T91" fmla="*/ 76 h 106"/>
                <a:gd name="T92" fmla="*/ 7 w 97"/>
                <a:gd name="T93" fmla="*/ 87 h 106"/>
                <a:gd name="T94" fmla="*/ 6 w 97"/>
                <a:gd name="T95" fmla="*/ 77 h 106"/>
                <a:gd name="T96" fmla="*/ 17 w 97"/>
                <a:gd name="T97" fmla="*/ 57 h 106"/>
                <a:gd name="T98" fmla="*/ 10 w 97"/>
                <a:gd name="T99" fmla="*/ 46 h 106"/>
                <a:gd name="T100" fmla="*/ 9 w 97"/>
                <a:gd name="T101" fmla="*/ 33 h 106"/>
                <a:gd name="T102" fmla="*/ 0 w 97"/>
                <a:gd name="T103" fmla="*/ 33 h 106"/>
                <a:gd name="T104" fmla="*/ 14 w 97"/>
                <a:gd name="T105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06">
                  <a:moveTo>
                    <a:pt x="44" y="91"/>
                  </a:moveTo>
                  <a:cubicBezTo>
                    <a:pt x="44" y="93"/>
                    <a:pt x="44" y="93"/>
                    <a:pt x="45" y="94"/>
                  </a:cubicBezTo>
                  <a:cubicBezTo>
                    <a:pt x="45" y="94"/>
                    <a:pt x="46" y="94"/>
                    <a:pt x="46" y="94"/>
                  </a:cubicBezTo>
                  <a:cubicBezTo>
                    <a:pt x="46" y="93"/>
                    <a:pt x="46" y="93"/>
                    <a:pt x="47" y="93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5" y="91"/>
                    <a:pt x="44" y="91"/>
                    <a:pt x="44" y="91"/>
                  </a:cubicBezTo>
                  <a:close/>
                  <a:moveTo>
                    <a:pt x="79" y="56"/>
                  </a:moveTo>
                  <a:cubicBezTo>
                    <a:pt x="79" y="56"/>
                    <a:pt x="79" y="56"/>
                    <a:pt x="80" y="56"/>
                  </a:cubicBezTo>
                  <a:cubicBezTo>
                    <a:pt x="80" y="55"/>
                    <a:pt x="81" y="56"/>
                    <a:pt x="81" y="57"/>
                  </a:cubicBezTo>
                  <a:cubicBezTo>
                    <a:pt x="80" y="57"/>
                    <a:pt x="80" y="57"/>
                    <a:pt x="79" y="57"/>
                  </a:cubicBezTo>
                  <a:cubicBezTo>
                    <a:pt x="79" y="57"/>
                    <a:pt x="79" y="56"/>
                    <a:pt x="79" y="56"/>
                  </a:cubicBezTo>
                  <a:close/>
                  <a:moveTo>
                    <a:pt x="49" y="74"/>
                  </a:moveTo>
                  <a:cubicBezTo>
                    <a:pt x="48" y="74"/>
                    <a:pt x="48" y="75"/>
                    <a:pt x="47" y="76"/>
                  </a:cubicBezTo>
                  <a:cubicBezTo>
                    <a:pt x="47" y="77"/>
                    <a:pt x="47" y="78"/>
                    <a:pt x="47" y="78"/>
                  </a:cubicBezTo>
                  <a:cubicBezTo>
                    <a:pt x="47" y="79"/>
                    <a:pt x="46" y="80"/>
                    <a:pt x="46" y="81"/>
                  </a:cubicBezTo>
                  <a:cubicBezTo>
                    <a:pt x="46" y="82"/>
                    <a:pt x="45" y="82"/>
                    <a:pt x="45" y="83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5"/>
                    <a:pt x="43" y="85"/>
                    <a:pt x="43" y="85"/>
                  </a:cubicBezTo>
                  <a:cubicBezTo>
                    <a:pt x="43" y="86"/>
                    <a:pt x="43" y="86"/>
                    <a:pt x="42" y="86"/>
                  </a:cubicBezTo>
                  <a:cubicBezTo>
                    <a:pt x="42" y="87"/>
                    <a:pt x="41" y="87"/>
                    <a:pt x="42" y="88"/>
                  </a:cubicBezTo>
                  <a:cubicBezTo>
                    <a:pt x="43" y="88"/>
                    <a:pt x="44" y="87"/>
                    <a:pt x="44" y="87"/>
                  </a:cubicBezTo>
                  <a:cubicBezTo>
                    <a:pt x="45" y="87"/>
                    <a:pt x="47" y="87"/>
                    <a:pt x="47" y="86"/>
                  </a:cubicBezTo>
                  <a:cubicBezTo>
                    <a:pt x="48" y="86"/>
                    <a:pt x="49" y="81"/>
                    <a:pt x="49" y="80"/>
                  </a:cubicBezTo>
                  <a:cubicBezTo>
                    <a:pt x="49" y="80"/>
                    <a:pt x="48" y="79"/>
                    <a:pt x="48" y="78"/>
                  </a:cubicBezTo>
                  <a:cubicBezTo>
                    <a:pt x="48" y="77"/>
                    <a:pt x="49" y="77"/>
                    <a:pt x="49" y="76"/>
                  </a:cubicBezTo>
                  <a:cubicBezTo>
                    <a:pt x="49" y="76"/>
                    <a:pt x="49" y="75"/>
                    <a:pt x="50" y="75"/>
                  </a:cubicBezTo>
                  <a:cubicBezTo>
                    <a:pt x="50" y="75"/>
                    <a:pt x="50" y="73"/>
                    <a:pt x="49" y="73"/>
                  </a:cubicBezTo>
                  <a:cubicBezTo>
                    <a:pt x="49" y="73"/>
                    <a:pt x="49" y="73"/>
                    <a:pt x="49" y="74"/>
                  </a:cubicBezTo>
                  <a:close/>
                  <a:moveTo>
                    <a:pt x="76" y="54"/>
                  </a:moveTo>
                  <a:cubicBezTo>
                    <a:pt x="77" y="54"/>
                    <a:pt x="77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lose/>
                  <a:moveTo>
                    <a:pt x="28" y="77"/>
                  </a:moveTo>
                  <a:cubicBezTo>
                    <a:pt x="28" y="78"/>
                    <a:pt x="27" y="80"/>
                    <a:pt x="27" y="81"/>
                  </a:cubicBezTo>
                  <a:cubicBezTo>
                    <a:pt x="27" y="82"/>
                    <a:pt x="30" y="81"/>
                    <a:pt x="31" y="80"/>
                  </a:cubicBezTo>
                  <a:cubicBezTo>
                    <a:pt x="31" y="80"/>
                    <a:pt x="32" y="79"/>
                    <a:pt x="32" y="79"/>
                  </a:cubicBezTo>
                  <a:cubicBezTo>
                    <a:pt x="32" y="79"/>
                    <a:pt x="32" y="78"/>
                    <a:pt x="32" y="78"/>
                  </a:cubicBezTo>
                  <a:cubicBezTo>
                    <a:pt x="32" y="78"/>
                    <a:pt x="31" y="78"/>
                    <a:pt x="31" y="78"/>
                  </a:cubicBezTo>
                  <a:cubicBezTo>
                    <a:pt x="30" y="78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lose/>
                  <a:moveTo>
                    <a:pt x="35" y="65"/>
                  </a:moveTo>
                  <a:cubicBezTo>
                    <a:pt x="34" y="66"/>
                    <a:pt x="33" y="69"/>
                    <a:pt x="34" y="70"/>
                  </a:cubicBezTo>
                  <a:cubicBezTo>
                    <a:pt x="34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8"/>
                    <a:pt x="36" y="68"/>
                  </a:cubicBezTo>
                  <a:cubicBezTo>
                    <a:pt x="37" y="67"/>
                    <a:pt x="38" y="66"/>
                    <a:pt x="37" y="65"/>
                  </a:cubicBezTo>
                  <a:cubicBezTo>
                    <a:pt x="37" y="63"/>
                    <a:pt x="35" y="64"/>
                    <a:pt x="35" y="65"/>
                  </a:cubicBezTo>
                  <a:close/>
                  <a:moveTo>
                    <a:pt x="31" y="38"/>
                  </a:moveTo>
                  <a:cubicBezTo>
                    <a:pt x="30" y="40"/>
                    <a:pt x="30" y="40"/>
                    <a:pt x="28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30" y="41"/>
                    <a:pt x="30" y="42"/>
                  </a:cubicBezTo>
                  <a:cubicBezTo>
                    <a:pt x="31" y="43"/>
                    <a:pt x="29" y="44"/>
                    <a:pt x="28" y="44"/>
                  </a:cubicBezTo>
                  <a:cubicBezTo>
                    <a:pt x="28" y="44"/>
                    <a:pt x="27" y="44"/>
                    <a:pt x="28" y="44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2"/>
                  </a:cubicBezTo>
                  <a:cubicBezTo>
                    <a:pt x="27" y="43"/>
                    <a:pt x="26" y="43"/>
                    <a:pt x="27" y="44"/>
                  </a:cubicBezTo>
                  <a:cubicBezTo>
                    <a:pt x="27" y="44"/>
                    <a:pt x="27" y="44"/>
                    <a:pt x="27" y="45"/>
                  </a:cubicBezTo>
                  <a:cubicBezTo>
                    <a:pt x="27" y="45"/>
                    <a:pt x="28" y="45"/>
                    <a:pt x="28" y="45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7" y="46"/>
                    <a:pt x="26" y="47"/>
                    <a:pt x="26" y="47"/>
                  </a:cubicBezTo>
                  <a:cubicBezTo>
                    <a:pt x="26" y="48"/>
                    <a:pt x="26" y="48"/>
                    <a:pt x="26" y="49"/>
                  </a:cubicBezTo>
                  <a:cubicBezTo>
                    <a:pt x="25" y="50"/>
                    <a:pt x="25" y="52"/>
                    <a:pt x="24" y="52"/>
                  </a:cubicBezTo>
                  <a:cubicBezTo>
                    <a:pt x="24" y="53"/>
                    <a:pt x="27" y="52"/>
                    <a:pt x="27" y="52"/>
                  </a:cubicBezTo>
                  <a:cubicBezTo>
                    <a:pt x="27" y="51"/>
                    <a:pt x="27" y="51"/>
                    <a:pt x="28" y="50"/>
                  </a:cubicBezTo>
                  <a:cubicBezTo>
                    <a:pt x="30" y="51"/>
                    <a:pt x="30" y="47"/>
                    <a:pt x="30" y="45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1" y="40"/>
                    <a:pt x="31" y="39"/>
                    <a:pt x="31" y="39"/>
                  </a:cubicBezTo>
                  <a:cubicBezTo>
                    <a:pt x="31" y="39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lose/>
                  <a:moveTo>
                    <a:pt x="26" y="2"/>
                  </a:moveTo>
                  <a:cubicBezTo>
                    <a:pt x="27" y="1"/>
                    <a:pt x="28" y="1"/>
                    <a:pt x="29" y="0"/>
                  </a:cubicBezTo>
                  <a:cubicBezTo>
                    <a:pt x="30" y="0"/>
                    <a:pt x="34" y="0"/>
                    <a:pt x="34" y="1"/>
                  </a:cubicBezTo>
                  <a:cubicBezTo>
                    <a:pt x="35" y="1"/>
                    <a:pt x="36" y="2"/>
                    <a:pt x="36" y="3"/>
                  </a:cubicBezTo>
                  <a:cubicBezTo>
                    <a:pt x="36" y="4"/>
                    <a:pt x="35" y="4"/>
                    <a:pt x="35" y="4"/>
                  </a:cubicBezTo>
                  <a:cubicBezTo>
                    <a:pt x="34" y="7"/>
                    <a:pt x="32" y="8"/>
                    <a:pt x="31" y="11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8" y="17"/>
                  </a:cubicBezTo>
                  <a:cubicBezTo>
                    <a:pt x="27" y="18"/>
                    <a:pt x="26" y="19"/>
                    <a:pt x="26" y="20"/>
                  </a:cubicBezTo>
                  <a:cubicBezTo>
                    <a:pt x="25" y="21"/>
                    <a:pt x="25" y="22"/>
                    <a:pt x="24" y="23"/>
                  </a:cubicBezTo>
                  <a:cubicBezTo>
                    <a:pt x="23" y="24"/>
                    <a:pt x="23" y="24"/>
                    <a:pt x="23" y="25"/>
                  </a:cubicBezTo>
                  <a:cubicBezTo>
                    <a:pt x="22" y="26"/>
                    <a:pt x="20" y="28"/>
                    <a:pt x="20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1"/>
                    <a:pt x="19" y="31"/>
                  </a:cubicBezTo>
                  <a:cubicBezTo>
                    <a:pt x="18" y="32"/>
                    <a:pt x="15" y="38"/>
                    <a:pt x="16" y="40"/>
                  </a:cubicBezTo>
                  <a:cubicBezTo>
                    <a:pt x="16" y="41"/>
                    <a:pt x="17" y="41"/>
                    <a:pt x="18" y="41"/>
                  </a:cubicBezTo>
                  <a:cubicBezTo>
                    <a:pt x="18" y="42"/>
                    <a:pt x="19" y="43"/>
                    <a:pt x="19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6"/>
                    <a:pt x="18" y="48"/>
                    <a:pt x="19" y="49"/>
                  </a:cubicBezTo>
                  <a:cubicBezTo>
                    <a:pt x="19" y="49"/>
                    <a:pt x="19" y="50"/>
                    <a:pt x="20" y="50"/>
                  </a:cubicBezTo>
                  <a:cubicBezTo>
                    <a:pt x="20" y="50"/>
                    <a:pt x="21" y="49"/>
                    <a:pt x="21" y="49"/>
                  </a:cubicBezTo>
                  <a:cubicBezTo>
                    <a:pt x="22" y="48"/>
                    <a:pt x="22" y="46"/>
                    <a:pt x="23" y="45"/>
                  </a:cubicBezTo>
                  <a:cubicBezTo>
                    <a:pt x="23" y="44"/>
                    <a:pt x="24" y="43"/>
                    <a:pt x="24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6" y="39"/>
                    <a:pt x="27" y="38"/>
                  </a:cubicBezTo>
                  <a:cubicBezTo>
                    <a:pt x="27" y="37"/>
                    <a:pt x="28" y="36"/>
                    <a:pt x="29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1"/>
                    <a:pt x="32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4" y="29"/>
                    <a:pt x="34" y="29"/>
                  </a:cubicBezTo>
                  <a:cubicBezTo>
                    <a:pt x="34" y="29"/>
                    <a:pt x="35" y="28"/>
                    <a:pt x="35" y="28"/>
                  </a:cubicBezTo>
                  <a:cubicBezTo>
                    <a:pt x="36" y="28"/>
                    <a:pt x="39" y="28"/>
                    <a:pt x="40" y="29"/>
                  </a:cubicBezTo>
                  <a:cubicBezTo>
                    <a:pt x="42" y="30"/>
                    <a:pt x="42" y="32"/>
                    <a:pt x="42" y="34"/>
                  </a:cubicBezTo>
                  <a:cubicBezTo>
                    <a:pt x="42" y="36"/>
                    <a:pt x="41" y="37"/>
                    <a:pt x="40" y="38"/>
                  </a:cubicBezTo>
                  <a:cubicBezTo>
                    <a:pt x="40" y="39"/>
                    <a:pt x="40" y="40"/>
                    <a:pt x="40" y="40"/>
                  </a:cubicBezTo>
                  <a:cubicBezTo>
                    <a:pt x="39" y="42"/>
                    <a:pt x="38" y="43"/>
                    <a:pt x="38" y="45"/>
                  </a:cubicBezTo>
                  <a:cubicBezTo>
                    <a:pt x="37" y="45"/>
                    <a:pt x="37" y="46"/>
                    <a:pt x="37" y="46"/>
                  </a:cubicBezTo>
                  <a:cubicBezTo>
                    <a:pt x="36" y="49"/>
                    <a:pt x="36" y="51"/>
                    <a:pt x="34" y="53"/>
                  </a:cubicBezTo>
                  <a:cubicBezTo>
                    <a:pt x="34" y="54"/>
                    <a:pt x="33" y="55"/>
                    <a:pt x="32" y="55"/>
                  </a:cubicBezTo>
                  <a:cubicBezTo>
                    <a:pt x="31" y="56"/>
                    <a:pt x="28" y="57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61"/>
                    <a:pt x="29" y="61"/>
                    <a:pt x="30" y="62"/>
                  </a:cubicBezTo>
                  <a:cubicBezTo>
                    <a:pt x="30" y="62"/>
                    <a:pt x="30" y="63"/>
                    <a:pt x="30" y="64"/>
                  </a:cubicBezTo>
                  <a:cubicBezTo>
                    <a:pt x="30" y="64"/>
                    <a:pt x="30" y="65"/>
                    <a:pt x="30" y="64"/>
                  </a:cubicBezTo>
                  <a:cubicBezTo>
                    <a:pt x="31" y="64"/>
                    <a:pt x="31" y="64"/>
                    <a:pt x="32" y="63"/>
                  </a:cubicBezTo>
                  <a:cubicBezTo>
                    <a:pt x="33" y="61"/>
                    <a:pt x="33" y="59"/>
                    <a:pt x="36" y="58"/>
                  </a:cubicBezTo>
                  <a:cubicBezTo>
                    <a:pt x="37" y="58"/>
                    <a:pt x="38" y="59"/>
                    <a:pt x="39" y="59"/>
                  </a:cubicBezTo>
                  <a:cubicBezTo>
                    <a:pt x="40" y="59"/>
                    <a:pt x="41" y="58"/>
                    <a:pt x="43" y="59"/>
                  </a:cubicBezTo>
                  <a:cubicBezTo>
                    <a:pt x="43" y="59"/>
                    <a:pt x="43" y="61"/>
                    <a:pt x="43" y="61"/>
                  </a:cubicBezTo>
                  <a:cubicBezTo>
                    <a:pt x="43" y="63"/>
                    <a:pt x="42" y="64"/>
                    <a:pt x="42" y="66"/>
                  </a:cubicBezTo>
                  <a:cubicBezTo>
                    <a:pt x="41" y="67"/>
                    <a:pt x="41" y="68"/>
                    <a:pt x="41" y="69"/>
                  </a:cubicBezTo>
                  <a:cubicBezTo>
                    <a:pt x="40" y="70"/>
                    <a:pt x="40" y="70"/>
                    <a:pt x="40" y="71"/>
                  </a:cubicBezTo>
                  <a:cubicBezTo>
                    <a:pt x="40" y="71"/>
                    <a:pt x="40" y="71"/>
                    <a:pt x="40" y="72"/>
                  </a:cubicBezTo>
                  <a:cubicBezTo>
                    <a:pt x="40" y="72"/>
                    <a:pt x="39" y="73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5"/>
                    <a:pt x="38" y="76"/>
                    <a:pt x="37" y="78"/>
                  </a:cubicBezTo>
                  <a:cubicBezTo>
                    <a:pt x="37" y="78"/>
                    <a:pt x="37" y="79"/>
                    <a:pt x="37" y="80"/>
                  </a:cubicBezTo>
                  <a:cubicBezTo>
                    <a:pt x="37" y="81"/>
                    <a:pt x="36" y="82"/>
                    <a:pt x="36" y="82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84"/>
                    <a:pt x="35" y="85"/>
                    <a:pt x="35" y="85"/>
                  </a:cubicBezTo>
                  <a:cubicBezTo>
                    <a:pt x="35" y="86"/>
                    <a:pt x="34" y="86"/>
                    <a:pt x="34" y="87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9"/>
                    <a:pt x="34" y="90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7" y="87"/>
                    <a:pt x="37" y="87"/>
                  </a:cubicBezTo>
                  <a:cubicBezTo>
                    <a:pt x="37" y="86"/>
                    <a:pt x="38" y="85"/>
                    <a:pt x="39" y="83"/>
                  </a:cubicBezTo>
                  <a:cubicBezTo>
                    <a:pt x="39" y="83"/>
                    <a:pt x="39" y="82"/>
                    <a:pt x="40" y="82"/>
                  </a:cubicBezTo>
                  <a:cubicBezTo>
                    <a:pt x="40" y="81"/>
                    <a:pt x="41" y="81"/>
                    <a:pt x="41" y="80"/>
                  </a:cubicBezTo>
                  <a:cubicBezTo>
                    <a:pt x="42" y="80"/>
                    <a:pt x="42" y="79"/>
                    <a:pt x="42" y="78"/>
                  </a:cubicBezTo>
                  <a:cubicBezTo>
                    <a:pt x="43" y="77"/>
                    <a:pt x="43" y="77"/>
                    <a:pt x="44" y="76"/>
                  </a:cubicBezTo>
                  <a:cubicBezTo>
                    <a:pt x="44" y="75"/>
                    <a:pt x="45" y="75"/>
                    <a:pt x="45" y="75"/>
                  </a:cubicBezTo>
                  <a:cubicBezTo>
                    <a:pt x="45" y="74"/>
                    <a:pt x="45" y="74"/>
                    <a:pt x="45" y="73"/>
                  </a:cubicBezTo>
                  <a:cubicBezTo>
                    <a:pt x="46" y="73"/>
                    <a:pt x="46" y="72"/>
                    <a:pt x="46" y="72"/>
                  </a:cubicBezTo>
                  <a:cubicBezTo>
                    <a:pt x="47" y="71"/>
                    <a:pt x="48" y="69"/>
                    <a:pt x="49" y="69"/>
                  </a:cubicBezTo>
                  <a:cubicBezTo>
                    <a:pt x="49" y="67"/>
                    <a:pt x="51" y="66"/>
                    <a:pt x="53" y="66"/>
                  </a:cubicBezTo>
                  <a:cubicBezTo>
                    <a:pt x="53" y="66"/>
                    <a:pt x="54" y="66"/>
                    <a:pt x="54" y="66"/>
                  </a:cubicBezTo>
                  <a:cubicBezTo>
                    <a:pt x="56" y="66"/>
                    <a:pt x="59" y="67"/>
                    <a:pt x="59" y="69"/>
                  </a:cubicBezTo>
                  <a:cubicBezTo>
                    <a:pt x="60" y="70"/>
                    <a:pt x="59" y="71"/>
                    <a:pt x="59" y="72"/>
                  </a:cubicBezTo>
                  <a:cubicBezTo>
                    <a:pt x="59" y="73"/>
                    <a:pt x="59" y="74"/>
                    <a:pt x="59" y="75"/>
                  </a:cubicBezTo>
                  <a:cubicBezTo>
                    <a:pt x="58" y="76"/>
                    <a:pt x="58" y="76"/>
                    <a:pt x="58" y="77"/>
                  </a:cubicBezTo>
                  <a:cubicBezTo>
                    <a:pt x="57" y="78"/>
                    <a:pt x="57" y="79"/>
                    <a:pt x="57" y="80"/>
                  </a:cubicBezTo>
                  <a:cubicBezTo>
                    <a:pt x="58" y="80"/>
                    <a:pt x="58" y="81"/>
                    <a:pt x="58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4"/>
                    <a:pt x="56" y="84"/>
                    <a:pt x="56" y="85"/>
                  </a:cubicBezTo>
                  <a:cubicBezTo>
                    <a:pt x="56" y="85"/>
                    <a:pt x="56" y="86"/>
                    <a:pt x="55" y="86"/>
                  </a:cubicBezTo>
                  <a:cubicBezTo>
                    <a:pt x="55" y="87"/>
                    <a:pt x="56" y="87"/>
                    <a:pt x="56" y="88"/>
                  </a:cubicBezTo>
                  <a:cubicBezTo>
                    <a:pt x="55" y="88"/>
                    <a:pt x="55" y="89"/>
                    <a:pt x="55" y="90"/>
                  </a:cubicBezTo>
                  <a:cubicBezTo>
                    <a:pt x="55" y="90"/>
                    <a:pt x="55" y="90"/>
                    <a:pt x="55" y="91"/>
                  </a:cubicBezTo>
                  <a:cubicBezTo>
                    <a:pt x="54" y="91"/>
                    <a:pt x="54" y="92"/>
                    <a:pt x="54" y="93"/>
                  </a:cubicBezTo>
                  <a:cubicBezTo>
                    <a:pt x="54" y="94"/>
                    <a:pt x="55" y="96"/>
                    <a:pt x="55" y="97"/>
                  </a:cubicBezTo>
                  <a:cubicBezTo>
                    <a:pt x="56" y="97"/>
                    <a:pt x="57" y="99"/>
                    <a:pt x="57" y="99"/>
                  </a:cubicBezTo>
                  <a:cubicBezTo>
                    <a:pt x="58" y="100"/>
                    <a:pt x="59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2" y="99"/>
                    <a:pt x="62" y="98"/>
                    <a:pt x="62" y="98"/>
                  </a:cubicBezTo>
                  <a:cubicBezTo>
                    <a:pt x="63" y="98"/>
                    <a:pt x="63" y="98"/>
                    <a:pt x="64" y="98"/>
                  </a:cubicBezTo>
                  <a:cubicBezTo>
                    <a:pt x="65" y="98"/>
                    <a:pt x="65" y="97"/>
                    <a:pt x="66" y="97"/>
                  </a:cubicBezTo>
                  <a:cubicBezTo>
                    <a:pt x="66" y="96"/>
                    <a:pt x="67" y="96"/>
                    <a:pt x="68" y="9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4"/>
                    <a:pt x="69" y="94"/>
                    <a:pt x="70" y="94"/>
                  </a:cubicBezTo>
                  <a:cubicBezTo>
                    <a:pt x="71" y="94"/>
                    <a:pt x="71" y="93"/>
                    <a:pt x="72" y="93"/>
                  </a:cubicBezTo>
                  <a:cubicBezTo>
                    <a:pt x="72" y="92"/>
                    <a:pt x="73" y="92"/>
                    <a:pt x="73" y="92"/>
                  </a:cubicBezTo>
                  <a:cubicBezTo>
                    <a:pt x="74" y="91"/>
                    <a:pt x="75" y="91"/>
                    <a:pt x="76" y="90"/>
                  </a:cubicBezTo>
                  <a:cubicBezTo>
                    <a:pt x="76" y="89"/>
                    <a:pt x="78" y="88"/>
                    <a:pt x="79" y="87"/>
                  </a:cubicBezTo>
                  <a:cubicBezTo>
                    <a:pt x="79" y="87"/>
                    <a:pt x="80" y="86"/>
                    <a:pt x="81" y="86"/>
                  </a:cubicBezTo>
                  <a:cubicBezTo>
                    <a:pt x="81" y="86"/>
                    <a:pt x="81" y="85"/>
                    <a:pt x="82" y="85"/>
                  </a:cubicBezTo>
                  <a:cubicBezTo>
                    <a:pt x="82" y="84"/>
                    <a:pt x="83" y="83"/>
                    <a:pt x="84" y="82"/>
                  </a:cubicBezTo>
                  <a:cubicBezTo>
                    <a:pt x="85" y="82"/>
                    <a:pt x="85" y="81"/>
                    <a:pt x="85" y="81"/>
                  </a:cubicBezTo>
                  <a:cubicBezTo>
                    <a:pt x="86" y="80"/>
                    <a:pt x="86" y="79"/>
                    <a:pt x="86" y="79"/>
                  </a:cubicBezTo>
                  <a:cubicBezTo>
                    <a:pt x="86" y="78"/>
                    <a:pt x="85" y="78"/>
                    <a:pt x="85" y="77"/>
                  </a:cubicBezTo>
                  <a:cubicBezTo>
                    <a:pt x="85" y="77"/>
                    <a:pt x="85" y="76"/>
                    <a:pt x="85" y="75"/>
                  </a:cubicBezTo>
                  <a:cubicBezTo>
                    <a:pt x="85" y="75"/>
                    <a:pt x="85" y="74"/>
                    <a:pt x="85" y="74"/>
                  </a:cubicBezTo>
                  <a:cubicBezTo>
                    <a:pt x="85" y="73"/>
                    <a:pt x="84" y="73"/>
                    <a:pt x="84" y="72"/>
                  </a:cubicBezTo>
                  <a:cubicBezTo>
                    <a:pt x="84" y="71"/>
                    <a:pt x="83" y="70"/>
                    <a:pt x="83" y="69"/>
                  </a:cubicBezTo>
                  <a:cubicBezTo>
                    <a:pt x="82" y="68"/>
                    <a:pt x="82" y="67"/>
                    <a:pt x="81" y="65"/>
                  </a:cubicBezTo>
                  <a:cubicBezTo>
                    <a:pt x="81" y="65"/>
                    <a:pt x="81" y="65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79" y="62"/>
                    <a:pt x="79" y="61"/>
                    <a:pt x="78" y="61"/>
                  </a:cubicBezTo>
                  <a:cubicBezTo>
                    <a:pt x="78" y="60"/>
                    <a:pt x="77" y="59"/>
                    <a:pt x="77" y="58"/>
                  </a:cubicBezTo>
                  <a:cubicBezTo>
                    <a:pt x="76" y="58"/>
                    <a:pt x="75" y="57"/>
                    <a:pt x="74" y="56"/>
                  </a:cubicBezTo>
                  <a:cubicBezTo>
                    <a:pt x="74" y="56"/>
                    <a:pt x="72" y="53"/>
                    <a:pt x="73" y="53"/>
                  </a:cubicBezTo>
                  <a:cubicBezTo>
                    <a:pt x="73" y="52"/>
                    <a:pt x="73" y="52"/>
                    <a:pt x="74" y="52"/>
                  </a:cubicBezTo>
                  <a:cubicBezTo>
                    <a:pt x="74" y="52"/>
                    <a:pt x="74" y="53"/>
                    <a:pt x="74" y="53"/>
                  </a:cubicBezTo>
                  <a:cubicBezTo>
                    <a:pt x="75" y="54"/>
                    <a:pt x="76" y="55"/>
                    <a:pt x="76" y="56"/>
                  </a:cubicBezTo>
                  <a:cubicBezTo>
                    <a:pt x="77" y="56"/>
                    <a:pt x="77" y="56"/>
                    <a:pt x="78" y="56"/>
                  </a:cubicBezTo>
                  <a:cubicBezTo>
                    <a:pt x="78" y="57"/>
                    <a:pt x="78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2" y="58"/>
                    <a:pt x="83" y="59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3" y="61"/>
                    <a:pt x="82" y="61"/>
                    <a:pt x="82" y="61"/>
                  </a:cubicBezTo>
                  <a:cubicBezTo>
                    <a:pt x="82" y="62"/>
                    <a:pt x="83" y="64"/>
                    <a:pt x="84" y="64"/>
                  </a:cubicBezTo>
                  <a:cubicBezTo>
                    <a:pt x="84" y="63"/>
                    <a:pt x="84" y="62"/>
                    <a:pt x="85" y="62"/>
                  </a:cubicBezTo>
                  <a:cubicBezTo>
                    <a:pt x="86" y="62"/>
                    <a:pt x="86" y="64"/>
                    <a:pt x="86" y="65"/>
                  </a:cubicBezTo>
                  <a:cubicBezTo>
                    <a:pt x="87" y="65"/>
                    <a:pt x="87" y="65"/>
                    <a:pt x="88" y="66"/>
                  </a:cubicBezTo>
                  <a:cubicBezTo>
                    <a:pt x="88" y="67"/>
                    <a:pt x="89" y="68"/>
                    <a:pt x="89" y="69"/>
                  </a:cubicBezTo>
                  <a:cubicBezTo>
                    <a:pt x="90" y="69"/>
                    <a:pt x="90" y="69"/>
                    <a:pt x="90" y="70"/>
                  </a:cubicBezTo>
                  <a:cubicBezTo>
                    <a:pt x="91" y="70"/>
                    <a:pt x="91" y="71"/>
                    <a:pt x="91" y="71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3" y="73"/>
                    <a:pt x="93" y="73"/>
                    <a:pt x="93" y="74"/>
                  </a:cubicBezTo>
                  <a:cubicBezTo>
                    <a:pt x="94" y="74"/>
                    <a:pt x="95" y="75"/>
                    <a:pt x="94" y="75"/>
                  </a:cubicBezTo>
                  <a:cubicBezTo>
                    <a:pt x="95" y="75"/>
                    <a:pt x="95" y="76"/>
                    <a:pt x="95" y="76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7" y="78"/>
                    <a:pt x="96" y="79"/>
                    <a:pt x="96" y="80"/>
                  </a:cubicBezTo>
                  <a:cubicBezTo>
                    <a:pt x="95" y="82"/>
                    <a:pt x="94" y="82"/>
                    <a:pt x="93" y="83"/>
                  </a:cubicBezTo>
                  <a:cubicBezTo>
                    <a:pt x="92" y="84"/>
                    <a:pt x="92" y="85"/>
                    <a:pt x="91" y="85"/>
                  </a:cubicBezTo>
                  <a:cubicBezTo>
                    <a:pt x="90" y="86"/>
                    <a:pt x="89" y="86"/>
                    <a:pt x="89" y="87"/>
                  </a:cubicBezTo>
                  <a:cubicBezTo>
                    <a:pt x="89" y="87"/>
                    <a:pt x="88" y="87"/>
                    <a:pt x="88" y="88"/>
                  </a:cubicBezTo>
                  <a:cubicBezTo>
                    <a:pt x="87" y="88"/>
                    <a:pt x="86" y="89"/>
                    <a:pt x="85" y="89"/>
                  </a:cubicBezTo>
                  <a:cubicBezTo>
                    <a:pt x="85" y="90"/>
                    <a:pt x="84" y="90"/>
                    <a:pt x="84" y="91"/>
                  </a:cubicBezTo>
                  <a:cubicBezTo>
                    <a:pt x="83" y="91"/>
                    <a:pt x="83" y="91"/>
                    <a:pt x="82" y="91"/>
                  </a:cubicBezTo>
                  <a:cubicBezTo>
                    <a:pt x="81" y="92"/>
                    <a:pt x="81" y="93"/>
                    <a:pt x="80" y="94"/>
                  </a:cubicBezTo>
                  <a:cubicBezTo>
                    <a:pt x="79" y="94"/>
                    <a:pt x="78" y="95"/>
                    <a:pt x="78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6" y="96"/>
                    <a:pt x="76" y="97"/>
                    <a:pt x="75" y="97"/>
                  </a:cubicBezTo>
                  <a:cubicBezTo>
                    <a:pt x="74" y="98"/>
                    <a:pt x="74" y="98"/>
                    <a:pt x="73" y="98"/>
                  </a:cubicBezTo>
                  <a:cubicBezTo>
                    <a:pt x="71" y="99"/>
                    <a:pt x="70" y="100"/>
                    <a:pt x="68" y="101"/>
                  </a:cubicBezTo>
                  <a:cubicBezTo>
                    <a:pt x="68" y="101"/>
                    <a:pt x="67" y="102"/>
                    <a:pt x="67" y="102"/>
                  </a:cubicBezTo>
                  <a:cubicBezTo>
                    <a:pt x="66" y="102"/>
                    <a:pt x="66" y="103"/>
                    <a:pt x="65" y="103"/>
                  </a:cubicBezTo>
                  <a:cubicBezTo>
                    <a:pt x="64" y="103"/>
                    <a:pt x="63" y="103"/>
                    <a:pt x="62" y="104"/>
                  </a:cubicBezTo>
                  <a:cubicBezTo>
                    <a:pt x="61" y="104"/>
                    <a:pt x="61" y="105"/>
                    <a:pt x="60" y="105"/>
                  </a:cubicBezTo>
                  <a:cubicBezTo>
                    <a:pt x="59" y="105"/>
                    <a:pt x="57" y="106"/>
                    <a:pt x="57" y="106"/>
                  </a:cubicBezTo>
                  <a:cubicBezTo>
                    <a:pt x="56" y="105"/>
                    <a:pt x="54" y="105"/>
                    <a:pt x="54" y="104"/>
                  </a:cubicBezTo>
                  <a:cubicBezTo>
                    <a:pt x="53" y="104"/>
                    <a:pt x="53" y="103"/>
                    <a:pt x="52" y="102"/>
                  </a:cubicBezTo>
                  <a:cubicBezTo>
                    <a:pt x="52" y="102"/>
                    <a:pt x="51" y="101"/>
                    <a:pt x="51" y="101"/>
                  </a:cubicBezTo>
                  <a:cubicBezTo>
                    <a:pt x="51" y="101"/>
                    <a:pt x="50" y="99"/>
                    <a:pt x="50" y="99"/>
                  </a:cubicBezTo>
                  <a:cubicBezTo>
                    <a:pt x="49" y="98"/>
                    <a:pt x="49" y="97"/>
                    <a:pt x="48" y="97"/>
                  </a:cubicBezTo>
                  <a:cubicBezTo>
                    <a:pt x="47" y="97"/>
                    <a:pt x="47" y="97"/>
                    <a:pt x="46" y="97"/>
                  </a:cubicBezTo>
                  <a:cubicBezTo>
                    <a:pt x="46" y="97"/>
                    <a:pt x="45" y="97"/>
                    <a:pt x="45" y="98"/>
                  </a:cubicBezTo>
                  <a:cubicBezTo>
                    <a:pt x="44" y="98"/>
                    <a:pt x="43" y="98"/>
                    <a:pt x="42" y="98"/>
                  </a:cubicBezTo>
                  <a:cubicBezTo>
                    <a:pt x="40" y="98"/>
                    <a:pt x="41" y="94"/>
                    <a:pt x="40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39" y="92"/>
                    <a:pt x="39" y="95"/>
                    <a:pt x="39" y="96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39" y="97"/>
                    <a:pt x="38" y="98"/>
                    <a:pt x="38" y="99"/>
                  </a:cubicBezTo>
                  <a:cubicBezTo>
                    <a:pt x="38" y="101"/>
                    <a:pt x="39" y="105"/>
                    <a:pt x="35" y="106"/>
                  </a:cubicBezTo>
                  <a:cubicBezTo>
                    <a:pt x="35" y="106"/>
                    <a:pt x="34" y="106"/>
                    <a:pt x="33" y="106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1" y="103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7"/>
                    <a:pt x="30" y="97"/>
                    <a:pt x="30" y="96"/>
                  </a:cubicBezTo>
                  <a:cubicBezTo>
                    <a:pt x="30" y="96"/>
                    <a:pt x="30" y="96"/>
                    <a:pt x="30" y="95"/>
                  </a:cubicBezTo>
                  <a:cubicBezTo>
                    <a:pt x="30" y="95"/>
                    <a:pt x="30" y="94"/>
                    <a:pt x="30" y="93"/>
                  </a:cubicBezTo>
                  <a:cubicBezTo>
                    <a:pt x="30" y="93"/>
                    <a:pt x="30" y="92"/>
                    <a:pt x="31" y="91"/>
                  </a:cubicBezTo>
                  <a:cubicBezTo>
                    <a:pt x="31" y="90"/>
                    <a:pt x="31" y="88"/>
                    <a:pt x="30" y="87"/>
                  </a:cubicBezTo>
                  <a:cubicBezTo>
                    <a:pt x="30" y="86"/>
                    <a:pt x="31" y="85"/>
                    <a:pt x="31" y="84"/>
                  </a:cubicBezTo>
                  <a:cubicBezTo>
                    <a:pt x="30" y="83"/>
                    <a:pt x="24" y="88"/>
                    <a:pt x="22" y="84"/>
                  </a:cubicBezTo>
                  <a:cubicBezTo>
                    <a:pt x="22" y="84"/>
                    <a:pt x="22" y="83"/>
                    <a:pt x="22" y="83"/>
                  </a:cubicBezTo>
                  <a:cubicBezTo>
                    <a:pt x="22" y="82"/>
                    <a:pt x="22" y="81"/>
                    <a:pt x="23" y="80"/>
                  </a:cubicBezTo>
                  <a:cubicBezTo>
                    <a:pt x="23" y="79"/>
                    <a:pt x="23" y="78"/>
                    <a:pt x="24" y="77"/>
                  </a:cubicBezTo>
                  <a:cubicBezTo>
                    <a:pt x="24" y="76"/>
                    <a:pt x="24" y="76"/>
                    <a:pt x="25" y="76"/>
                  </a:cubicBezTo>
                  <a:cubicBezTo>
                    <a:pt x="25" y="75"/>
                    <a:pt x="26" y="74"/>
                    <a:pt x="26" y="73"/>
                  </a:cubicBezTo>
                  <a:cubicBezTo>
                    <a:pt x="27" y="72"/>
                    <a:pt x="26" y="72"/>
                    <a:pt x="26" y="71"/>
                  </a:cubicBezTo>
                  <a:cubicBezTo>
                    <a:pt x="26" y="70"/>
                    <a:pt x="26" y="67"/>
                    <a:pt x="24" y="66"/>
                  </a:cubicBezTo>
                  <a:cubicBezTo>
                    <a:pt x="23" y="66"/>
                    <a:pt x="23" y="66"/>
                    <a:pt x="22" y="66"/>
                  </a:cubicBezTo>
                  <a:cubicBezTo>
                    <a:pt x="21" y="67"/>
                    <a:pt x="21" y="70"/>
                    <a:pt x="21" y="71"/>
                  </a:cubicBezTo>
                  <a:cubicBezTo>
                    <a:pt x="20" y="72"/>
                    <a:pt x="20" y="72"/>
                    <a:pt x="20" y="73"/>
                  </a:cubicBezTo>
                  <a:cubicBezTo>
                    <a:pt x="20" y="74"/>
                    <a:pt x="19" y="75"/>
                    <a:pt x="19" y="76"/>
                  </a:cubicBezTo>
                  <a:cubicBezTo>
                    <a:pt x="19" y="77"/>
                    <a:pt x="19" y="78"/>
                    <a:pt x="18" y="78"/>
                  </a:cubicBezTo>
                  <a:cubicBezTo>
                    <a:pt x="18" y="79"/>
                    <a:pt x="18" y="80"/>
                    <a:pt x="17" y="81"/>
                  </a:cubicBezTo>
                  <a:cubicBezTo>
                    <a:pt x="17" y="82"/>
                    <a:pt x="15" y="83"/>
                    <a:pt x="15" y="84"/>
                  </a:cubicBezTo>
                  <a:cubicBezTo>
                    <a:pt x="14" y="84"/>
                    <a:pt x="13" y="85"/>
                    <a:pt x="13" y="85"/>
                  </a:cubicBezTo>
                  <a:cubicBezTo>
                    <a:pt x="11" y="85"/>
                    <a:pt x="10" y="86"/>
                    <a:pt x="9" y="87"/>
                  </a:cubicBezTo>
                  <a:cubicBezTo>
                    <a:pt x="8" y="87"/>
                    <a:pt x="8" y="87"/>
                    <a:pt x="7" y="87"/>
                  </a:cubicBezTo>
                  <a:cubicBezTo>
                    <a:pt x="6" y="87"/>
                    <a:pt x="5" y="87"/>
                    <a:pt x="4" y="87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4"/>
                    <a:pt x="4" y="80"/>
                    <a:pt x="5" y="79"/>
                  </a:cubicBezTo>
                  <a:cubicBezTo>
                    <a:pt x="5" y="79"/>
                    <a:pt x="6" y="79"/>
                    <a:pt x="6" y="79"/>
                  </a:cubicBezTo>
                  <a:cubicBezTo>
                    <a:pt x="6" y="78"/>
                    <a:pt x="6" y="78"/>
                    <a:pt x="6" y="77"/>
                  </a:cubicBezTo>
                  <a:cubicBezTo>
                    <a:pt x="7" y="77"/>
                    <a:pt x="7" y="77"/>
                    <a:pt x="7" y="76"/>
                  </a:cubicBezTo>
                  <a:cubicBezTo>
                    <a:pt x="9" y="74"/>
                    <a:pt x="10" y="72"/>
                    <a:pt x="12" y="70"/>
                  </a:cubicBezTo>
                  <a:cubicBezTo>
                    <a:pt x="12" y="69"/>
                    <a:pt x="13" y="67"/>
                    <a:pt x="13" y="66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5" y="63"/>
                    <a:pt x="15" y="62"/>
                    <a:pt x="15" y="60"/>
                  </a:cubicBezTo>
                  <a:cubicBezTo>
                    <a:pt x="16" y="59"/>
                    <a:pt x="16" y="58"/>
                    <a:pt x="17" y="57"/>
                  </a:cubicBezTo>
                  <a:cubicBezTo>
                    <a:pt x="17" y="57"/>
                    <a:pt x="17" y="57"/>
                    <a:pt x="17" y="56"/>
                  </a:cubicBezTo>
                  <a:cubicBezTo>
                    <a:pt x="17" y="55"/>
                    <a:pt x="16" y="55"/>
                    <a:pt x="15" y="54"/>
                  </a:cubicBezTo>
                  <a:cubicBezTo>
                    <a:pt x="15" y="54"/>
                    <a:pt x="15" y="53"/>
                    <a:pt x="14" y="53"/>
                  </a:cubicBezTo>
                  <a:cubicBezTo>
                    <a:pt x="14" y="51"/>
                    <a:pt x="13" y="50"/>
                    <a:pt x="12" y="49"/>
                  </a:cubicBezTo>
                  <a:cubicBezTo>
                    <a:pt x="12" y="48"/>
                    <a:pt x="11" y="48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10" y="45"/>
                    <a:pt x="12" y="42"/>
                    <a:pt x="13" y="41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4" y="38"/>
                    <a:pt x="14" y="38"/>
                    <a:pt x="15" y="37"/>
                  </a:cubicBezTo>
                  <a:cubicBezTo>
                    <a:pt x="15" y="36"/>
                    <a:pt x="16" y="34"/>
                    <a:pt x="15" y="33"/>
                  </a:cubicBezTo>
                  <a:cubicBezTo>
                    <a:pt x="14" y="32"/>
                    <a:pt x="12" y="32"/>
                    <a:pt x="12" y="32"/>
                  </a:cubicBezTo>
                  <a:cubicBezTo>
                    <a:pt x="11" y="32"/>
                    <a:pt x="10" y="33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  <a:cubicBezTo>
                    <a:pt x="6" y="33"/>
                    <a:pt x="6" y="34"/>
                    <a:pt x="5" y="34"/>
                  </a:cubicBezTo>
                  <a:cubicBezTo>
                    <a:pt x="5" y="34"/>
                    <a:pt x="5" y="34"/>
                    <a:pt x="4" y="34"/>
                  </a:cubicBezTo>
                  <a:cubicBezTo>
                    <a:pt x="3" y="35"/>
                    <a:pt x="2" y="36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2" y="30"/>
                    <a:pt x="4" y="27"/>
                    <a:pt x="7" y="25"/>
                  </a:cubicBezTo>
                  <a:cubicBezTo>
                    <a:pt x="8" y="24"/>
                    <a:pt x="8" y="23"/>
                    <a:pt x="9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9"/>
                    <a:pt x="12" y="18"/>
                  </a:cubicBezTo>
                  <a:cubicBezTo>
                    <a:pt x="13" y="18"/>
                    <a:pt x="13" y="17"/>
                    <a:pt x="14" y="16"/>
                  </a:cubicBezTo>
                  <a:cubicBezTo>
                    <a:pt x="14" y="16"/>
                    <a:pt x="15" y="15"/>
                    <a:pt x="15" y="15"/>
                  </a:cubicBezTo>
                  <a:cubicBezTo>
                    <a:pt x="16" y="13"/>
                    <a:pt x="17" y="12"/>
                    <a:pt x="18" y="11"/>
                  </a:cubicBezTo>
                  <a:cubicBezTo>
                    <a:pt x="19" y="10"/>
                    <a:pt x="19" y="9"/>
                    <a:pt x="20" y="9"/>
                  </a:cubicBezTo>
                  <a:cubicBezTo>
                    <a:pt x="22" y="7"/>
                    <a:pt x="23" y="4"/>
                    <a:pt x="25" y="3"/>
                  </a:cubicBezTo>
                  <a:cubicBezTo>
                    <a:pt x="25" y="3"/>
                    <a:pt x="26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067300" y="2651125"/>
              <a:ext cx="201613" cy="306388"/>
            </a:xfrm>
            <a:custGeom>
              <a:avLst/>
              <a:gdLst>
                <a:gd name="T0" fmla="*/ 47 w 74"/>
                <a:gd name="T1" fmla="*/ 56 h 112"/>
                <a:gd name="T2" fmla="*/ 46 w 74"/>
                <a:gd name="T3" fmla="*/ 69 h 112"/>
                <a:gd name="T4" fmla="*/ 58 w 74"/>
                <a:gd name="T5" fmla="*/ 69 h 112"/>
                <a:gd name="T6" fmla="*/ 24 w 74"/>
                <a:gd name="T7" fmla="*/ 33 h 112"/>
                <a:gd name="T8" fmla="*/ 29 w 74"/>
                <a:gd name="T9" fmla="*/ 10 h 112"/>
                <a:gd name="T10" fmla="*/ 28 w 74"/>
                <a:gd name="T11" fmla="*/ 24 h 112"/>
                <a:gd name="T12" fmla="*/ 34 w 74"/>
                <a:gd name="T13" fmla="*/ 34 h 112"/>
                <a:gd name="T14" fmla="*/ 35 w 74"/>
                <a:gd name="T15" fmla="*/ 30 h 112"/>
                <a:gd name="T16" fmla="*/ 37 w 74"/>
                <a:gd name="T17" fmla="*/ 15 h 112"/>
                <a:gd name="T18" fmla="*/ 8 w 74"/>
                <a:gd name="T19" fmla="*/ 11 h 112"/>
                <a:gd name="T20" fmla="*/ 16 w 74"/>
                <a:gd name="T21" fmla="*/ 30 h 112"/>
                <a:gd name="T22" fmla="*/ 18 w 74"/>
                <a:gd name="T23" fmla="*/ 25 h 112"/>
                <a:gd name="T24" fmla="*/ 10 w 74"/>
                <a:gd name="T25" fmla="*/ 8 h 112"/>
                <a:gd name="T26" fmla="*/ 10 w 74"/>
                <a:gd name="T27" fmla="*/ 0 h 112"/>
                <a:gd name="T28" fmla="*/ 18 w 74"/>
                <a:gd name="T29" fmla="*/ 9 h 112"/>
                <a:gd name="T30" fmla="*/ 22 w 74"/>
                <a:gd name="T31" fmla="*/ 15 h 112"/>
                <a:gd name="T32" fmla="*/ 26 w 74"/>
                <a:gd name="T33" fmla="*/ 8 h 112"/>
                <a:gd name="T34" fmla="*/ 39 w 74"/>
                <a:gd name="T35" fmla="*/ 3 h 112"/>
                <a:gd name="T36" fmla="*/ 44 w 74"/>
                <a:gd name="T37" fmla="*/ 20 h 112"/>
                <a:gd name="T38" fmla="*/ 42 w 74"/>
                <a:gd name="T39" fmla="*/ 32 h 112"/>
                <a:gd name="T40" fmla="*/ 37 w 74"/>
                <a:gd name="T41" fmla="*/ 39 h 112"/>
                <a:gd name="T42" fmla="*/ 38 w 74"/>
                <a:gd name="T43" fmla="*/ 51 h 112"/>
                <a:gd name="T44" fmla="*/ 42 w 74"/>
                <a:gd name="T45" fmla="*/ 52 h 112"/>
                <a:gd name="T46" fmla="*/ 46 w 74"/>
                <a:gd name="T47" fmla="*/ 44 h 112"/>
                <a:gd name="T48" fmla="*/ 50 w 74"/>
                <a:gd name="T49" fmla="*/ 36 h 112"/>
                <a:gd name="T50" fmla="*/ 59 w 74"/>
                <a:gd name="T51" fmla="*/ 25 h 112"/>
                <a:gd name="T52" fmla="*/ 69 w 74"/>
                <a:gd name="T53" fmla="*/ 20 h 112"/>
                <a:gd name="T54" fmla="*/ 54 w 74"/>
                <a:gd name="T55" fmla="*/ 40 h 112"/>
                <a:gd name="T56" fmla="*/ 48 w 74"/>
                <a:gd name="T57" fmla="*/ 53 h 112"/>
                <a:gd name="T58" fmla="*/ 56 w 74"/>
                <a:gd name="T59" fmla="*/ 55 h 112"/>
                <a:gd name="T60" fmla="*/ 67 w 74"/>
                <a:gd name="T61" fmla="*/ 58 h 112"/>
                <a:gd name="T62" fmla="*/ 66 w 74"/>
                <a:gd name="T63" fmla="*/ 76 h 112"/>
                <a:gd name="T64" fmla="*/ 64 w 74"/>
                <a:gd name="T65" fmla="*/ 86 h 112"/>
                <a:gd name="T66" fmla="*/ 54 w 74"/>
                <a:gd name="T67" fmla="*/ 95 h 112"/>
                <a:gd name="T68" fmla="*/ 56 w 74"/>
                <a:gd name="T69" fmla="*/ 90 h 112"/>
                <a:gd name="T70" fmla="*/ 60 w 74"/>
                <a:gd name="T71" fmla="*/ 83 h 112"/>
                <a:gd name="T72" fmla="*/ 57 w 74"/>
                <a:gd name="T73" fmla="*/ 80 h 112"/>
                <a:gd name="T74" fmla="*/ 44 w 74"/>
                <a:gd name="T75" fmla="*/ 76 h 112"/>
                <a:gd name="T76" fmla="*/ 35 w 74"/>
                <a:gd name="T77" fmla="*/ 79 h 112"/>
                <a:gd name="T78" fmla="*/ 32 w 74"/>
                <a:gd name="T79" fmla="*/ 86 h 112"/>
                <a:gd name="T80" fmla="*/ 26 w 74"/>
                <a:gd name="T81" fmla="*/ 98 h 112"/>
                <a:gd name="T82" fmla="*/ 24 w 74"/>
                <a:gd name="T83" fmla="*/ 106 h 112"/>
                <a:gd name="T84" fmla="*/ 18 w 74"/>
                <a:gd name="T85" fmla="*/ 101 h 112"/>
                <a:gd name="T86" fmla="*/ 22 w 74"/>
                <a:gd name="T87" fmla="*/ 95 h 112"/>
                <a:gd name="T88" fmla="*/ 25 w 74"/>
                <a:gd name="T89" fmla="*/ 87 h 112"/>
                <a:gd name="T90" fmla="*/ 28 w 74"/>
                <a:gd name="T91" fmla="*/ 76 h 112"/>
                <a:gd name="T92" fmla="*/ 33 w 74"/>
                <a:gd name="T93" fmla="*/ 69 h 112"/>
                <a:gd name="T94" fmla="*/ 36 w 74"/>
                <a:gd name="T95" fmla="*/ 62 h 112"/>
                <a:gd name="T96" fmla="*/ 30 w 74"/>
                <a:gd name="T97" fmla="*/ 46 h 112"/>
                <a:gd name="T98" fmla="*/ 23 w 74"/>
                <a:gd name="T99" fmla="*/ 39 h 112"/>
                <a:gd name="T100" fmla="*/ 23 w 74"/>
                <a:gd name="T101" fmla="*/ 52 h 112"/>
                <a:gd name="T102" fmla="*/ 23 w 74"/>
                <a:gd name="T103" fmla="*/ 67 h 112"/>
                <a:gd name="T104" fmla="*/ 17 w 74"/>
                <a:gd name="T105" fmla="*/ 77 h 112"/>
                <a:gd name="T106" fmla="*/ 8 w 74"/>
                <a:gd name="T107" fmla="*/ 69 h 112"/>
                <a:gd name="T108" fmla="*/ 2 w 74"/>
                <a:gd name="T109" fmla="*/ 54 h 112"/>
                <a:gd name="T110" fmla="*/ 0 w 74"/>
                <a:gd name="T111" fmla="*/ 42 h 112"/>
                <a:gd name="T112" fmla="*/ 8 w 74"/>
                <a:gd name="T113" fmla="*/ 49 h 112"/>
                <a:gd name="T114" fmla="*/ 13 w 74"/>
                <a:gd name="T115" fmla="*/ 54 h 112"/>
                <a:gd name="T116" fmla="*/ 14 w 74"/>
                <a:gd name="T117" fmla="*/ 39 h 112"/>
                <a:gd name="T118" fmla="*/ 10 w 74"/>
                <a:gd name="T119" fmla="*/ 30 h 112"/>
                <a:gd name="T120" fmla="*/ 3 w 74"/>
                <a:gd name="T121" fmla="*/ 17 h 112"/>
                <a:gd name="T122" fmla="*/ 2 w 74"/>
                <a:gd name="T123" fmla="*/ 10 h 112"/>
                <a:gd name="T124" fmla="*/ 4 w 74"/>
                <a:gd name="T125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112">
                  <a:moveTo>
                    <a:pt x="65" y="61"/>
                  </a:moveTo>
                  <a:cubicBezTo>
                    <a:pt x="65" y="62"/>
                    <a:pt x="65" y="62"/>
                    <a:pt x="66" y="63"/>
                  </a:cubicBezTo>
                  <a:cubicBezTo>
                    <a:pt x="66" y="63"/>
                    <a:pt x="66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6" y="63"/>
                    <a:pt x="65" y="62"/>
                    <a:pt x="65" y="61"/>
                  </a:cubicBezTo>
                  <a:close/>
                  <a:moveTo>
                    <a:pt x="47" y="56"/>
                  </a:moveTo>
                  <a:cubicBezTo>
                    <a:pt x="47" y="57"/>
                    <a:pt x="47" y="57"/>
                    <a:pt x="47" y="58"/>
                  </a:cubicBezTo>
                  <a:cubicBezTo>
                    <a:pt x="46" y="59"/>
                    <a:pt x="46" y="60"/>
                    <a:pt x="46" y="60"/>
                  </a:cubicBezTo>
                  <a:cubicBezTo>
                    <a:pt x="46" y="61"/>
                    <a:pt x="45" y="61"/>
                    <a:pt x="45" y="62"/>
                  </a:cubicBezTo>
                  <a:cubicBezTo>
                    <a:pt x="45" y="62"/>
                    <a:pt x="44" y="64"/>
                    <a:pt x="44" y="65"/>
                  </a:cubicBezTo>
                  <a:cubicBezTo>
                    <a:pt x="44" y="66"/>
                    <a:pt x="45" y="67"/>
                    <a:pt x="45" y="68"/>
                  </a:cubicBezTo>
                  <a:cubicBezTo>
                    <a:pt x="46" y="68"/>
                    <a:pt x="46" y="69"/>
                    <a:pt x="46" y="69"/>
                  </a:cubicBezTo>
                  <a:cubicBezTo>
                    <a:pt x="46" y="69"/>
                    <a:pt x="46" y="70"/>
                    <a:pt x="46" y="70"/>
                  </a:cubicBezTo>
                  <a:cubicBezTo>
                    <a:pt x="47" y="71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5" y="72"/>
                    <a:pt x="56" y="71"/>
                  </a:cubicBezTo>
                  <a:cubicBezTo>
                    <a:pt x="56" y="70"/>
                    <a:pt x="57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6"/>
                    <a:pt x="56" y="63"/>
                    <a:pt x="54" y="61"/>
                  </a:cubicBezTo>
                  <a:cubicBezTo>
                    <a:pt x="54" y="61"/>
                    <a:pt x="53" y="61"/>
                    <a:pt x="53" y="60"/>
                  </a:cubicBezTo>
                  <a:cubicBezTo>
                    <a:pt x="52" y="60"/>
                    <a:pt x="51" y="60"/>
                    <a:pt x="51" y="59"/>
                  </a:cubicBezTo>
                  <a:cubicBezTo>
                    <a:pt x="50" y="58"/>
                    <a:pt x="49" y="56"/>
                    <a:pt x="47" y="56"/>
                  </a:cubicBezTo>
                  <a:close/>
                  <a:moveTo>
                    <a:pt x="24" y="33"/>
                  </a:moveTo>
                  <a:cubicBezTo>
                    <a:pt x="24" y="33"/>
                    <a:pt x="24" y="34"/>
                    <a:pt x="24" y="34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lose/>
                  <a:moveTo>
                    <a:pt x="30" y="8"/>
                  </a:moveTo>
                  <a:cubicBezTo>
                    <a:pt x="30" y="9"/>
                    <a:pt x="29" y="9"/>
                    <a:pt x="29" y="10"/>
                  </a:cubicBezTo>
                  <a:cubicBezTo>
                    <a:pt x="28" y="11"/>
                    <a:pt x="28" y="12"/>
                    <a:pt x="28" y="13"/>
                  </a:cubicBezTo>
                  <a:cubicBezTo>
                    <a:pt x="28" y="13"/>
                    <a:pt x="28" y="14"/>
                    <a:pt x="27" y="14"/>
                  </a:cubicBezTo>
                  <a:cubicBezTo>
                    <a:pt x="27" y="15"/>
                    <a:pt x="27" y="16"/>
                    <a:pt x="27" y="16"/>
                  </a:cubicBezTo>
                  <a:cubicBezTo>
                    <a:pt x="27" y="17"/>
                    <a:pt x="27" y="18"/>
                    <a:pt x="26" y="19"/>
                  </a:cubicBezTo>
                  <a:cubicBezTo>
                    <a:pt x="26" y="19"/>
                    <a:pt x="26" y="20"/>
                    <a:pt x="26" y="21"/>
                  </a:cubicBezTo>
                  <a:cubicBezTo>
                    <a:pt x="26" y="22"/>
                    <a:pt x="27" y="23"/>
                    <a:pt x="28" y="24"/>
                  </a:cubicBezTo>
                  <a:cubicBezTo>
                    <a:pt x="28" y="25"/>
                    <a:pt x="29" y="25"/>
                    <a:pt x="29" y="26"/>
                  </a:cubicBezTo>
                  <a:cubicBezTo>
                    <a:pt x="29" y="27"/>
                    <a:pt x="30" y="28"/>
                    <a:pt x="30" y="28"/>
                  </a:cubicBezTo>
                  <a:cubicBezTo>
                    <a:pt x="31" y="29"/>
                    <a:pt x="31" y="30"/>
                    <a:pt x="32" y="30"/>
                  </a:cubicBezTo>
                  <a:cubicBezTo>
                    <a:pt x="32" y="31"/>
                    <a:pt x="33" y="32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29"/>
                    <a:pt x="36" y="28"/>
                    <a:pt x="36" y="27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6" y="21"/>
                    <a:pt x="36" y="20"/>
                    <a:pt x="36" y="18"/>
                  </a:cubicBezTo>
                  <a:cubicBezTo>
                    <a:pt x="36" y="18"/>
                    <a:pt x="36" y="18"/>
                    <a:pt x="37" y="17"/>
                  </a:cubicBezTo>
                  <a:cubicBezTo>
                    <a:pt x="37" y="17"/>
                    <a:pt x="36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7" y="12"/>
                    <a:pt x="36" y="10"/>
                    <a:pt x="34" y="8"/>
                  </a:cubicBezTo>
                  <a:cubicBezTo>
                    <a:pt x="33" y="7"/>
                    <a:pt x="32" y="7"/>
                    <a:pt x="30" y="8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7"/>
                  </a:cubicBezTo>
                  <a:cubicBezTo>
                    <a:pt x="7" y="8"/>
                    <a:pt x="8" y="10"/>
                    <a:pt x="8" y="11"/>
                  </a:cubicBezTo>
                  <a:cubicBezTo>
                    <a:pt x="8" y="12"/>
                    <a:pt x="8" y="14"/>
                    <a:pt x="8" y="15"/>
                  </a:cubicBezTo>
                  <a:cubicBezTo>
                    <a:pt x="9" y="16"/>
                    <a:pt x="9" y="17"/>
                    <a:pt x="10" y="18"/>
                  </a:cubicBezTo>
                  <a:cubicBezTo>
                    <a:pt x="10" y="19"/>
                    <a:pt x="10" y="20"/>
                    <a:pt x="10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2" y="23"/>
                    <a:pt x="13" y="25"/>
                    <a:pt x="13" y="26"/>
                  </a:cubicBezTo>
                  <a:cubicBezTo>
                    <a:pt x="14" y="28"/>
                    <a:pt x="15" y="29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6"/>
                    <a:pt x="16" y="26"/>
                    <a:pt x="17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17" y="25"/>
                    <a:pt x="17" y="24"/>
                    <a:pt x="17" y="24"/>
                  </a:cubicBezTo>
                  <a:cubicBezTo>
                    <a:pt x="18" y="23"/>
                    <a:pt x="18" y="23"/>
                    <a:pt x="18" y="22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6" y="19"/>
                    <a:pt x="16" y="18"/>
                    <a:pt x="15" y="17"/>
                  </a:cubicBezTo>
                  <a:cubicBezTo>
                    <a:pt x="14" y="16"/>
                    <a:pt x="14" y="15"/>
                    <a:pt x="14" y="14"/>
                  </a:cubicBezTo>
                  <a:cubicBezTo>
                    <a:pt x="13" y="12"/>
                    <a:pt x="11" y="10"/>
                    <a:pt x="10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4" y="2"/>
                  </a:moveTo>
                  <a:cubicBezTo>
                    <a:pt x="5" y="1"/>
                    <a:pt x="7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5" y="5"/>
                    <a:pt x="16" y="5"/>
                    <a:pt x="16" y="6"/>
                  </a:cubicBezTo>
                  <a:cubicBezTo>
                    <a:pt x="17" y="6"/>
                    <a:pt x="17" y="7"/>
                    <a:pt x="18" y="7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2" y="12"/>
                  </a:cubicBezTo>
                  <a:cubicBezTo>
                    <a:pt x="23" y="11"/>
                    <a:pt x="24" y="11"/>
                    <a:pt x="24" y="10"/>
                  </a:cubicBezTo>
                  <a:cubicBezTo>
                    <a:pt x="24" y="10"/>
                    <a:pt x="25" y="9"/>
                    <a:pt x="25" y="9"/>
                  </a:cubicBezTo>
                  <a:cubicBezTo>
                    <a:pt x="25" y="9"/>
                    <a:pt x="25" y="8"/>
                    <a:pt x="26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8" y="6"/>
                    <a:pt x="29" y="5"/>
                  </a:cubicBezTo>
                  <a:cubicBezTo>
                    <a:pt x="30" y="4"/>
                    <a:pt x="31" y="3"/>
                    <a:pt x="32" y="3"/>
                  </a:cubicBezTo>
                  <a:cubicBezTo>
                    <a:pt x="33" y="2"/>
                    <a:pt x="34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8" y="2"/>
                    <a:pt x="39" y="3"/>
                  </a:cubicBezTo>
                  <a:cubicBezTo>
                    <a:pt x="40" y="3"/>
                    <a:pt x="43" y="7"/>
                    <a:pt x="44" y="8"/>
                  </a:cubicBezTo>
                  <a:cubicBezTo>
                    <a:pt x="44" y="9"/>
                    <a:pt x="44" y="10"/>
                    <a:pt x="44" y="11"/>
                  </a:cubicBezTo>
                  <a:cubicBezTo>
                    <a:pt x="44" y="11"/>
                    <a:pt x="44" y="12"/>
                    <a:pt x="44" y="12"/>
                  </a:cubicBezTo>
                  <a:cubicBezTo>
                    <a:pt x="45" y="13"/>
                    <a:pt x="44" y="13"/>
                    <a:pt x="44" y="14"/>
                  </a:cubicBezTo>
                  <a:cubicBezTo>
                    <a:pt x="44" y="14"/>
                    <a:pt x="44" y="15"/>
                    <a:pt x="45" y="15"/>
                  </a:cubicBezTo>
                  <a:cubicBezTo>
                    <a:pt x="44" y="17"/>
                    <a:pt x="44" y="19"/>
                    <a:pt x="44" y="20"/>
                  </a:cubicBezTo>
                  <a:cubicBezTo>
                    <a:pt x="44" y="21"/>
                    <a:pt x="44" y="23"/>
                    <a:pt x="44" y="24"/>
                  </a:cubicBezTo>
                  <a:cubicBezTo>
                    <a:pt x="44" y="25"/>
                    <a:pt x="44" y="26"/>
                    <a:pt x="44" y="26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3" y="28"/>
                    <a:pt x="43" y="29"/>
                    <a:pt x="43" y="29"/>
                  </a:cubicBezTo>
                  <a:cubicBezTo>
                    <a:pt x="43" y="30"/>
                    <a:pt x="43" y="30"/>
                    <a:pt x="42" y="30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2"/>
                    <a:pt x="41" y="32"/>
                    <a:pt x="41" y="33"/>
                  </a:cubicBezTo>
                  <a:cubicBezTo>
                    <a:pt x="41" y="33"/>
                    <a:pt x="41" y="34"/>
                    <a:pt x="41" y="34"/>
                  </a:cubicBezTo>
                  <a:cubicBezTo>
                    <a:pt x="40" y="34"/>
                    <a:pt x="40" y="35"/>
                    <a:pt x="40" y="35"/>
                  </a:cubicBezTo>
                  <a:cubicBezTo>
                    <a:pt x="40" y="35"/>
                    <a:pt x="39" y="36"/>
                    <a:pt x="39" y="36"/>
                  </a:cubicBezTo>
                  <a:cubicBezTo>
                    <a:pt x="38" y="37"/>
                    <a:pt x="38" y="37"/>
                    <a:pt x="38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6" y="39"/>
                    <a:pt x="36" y="43"/>
                    <a:pt x="36" y="43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7" y="46"/>
                    <a:pt x="36" y="46"/>
                    <a:pt x="36" y="47"/>
                  </a:cubicBezTo>
                  <a:cubicBezTo>
                    <a:pt x="36" y="47"/>
                    <a:pt x="37" y="48"/>
                    <a:pt x="37" y="48"/>
                  </a:cubicBezTo>
                  <a:cubicBezTo>
                    <a:pt x="37" y="49"/>
                    <a:pt x="37" y="49"/>
                    <a:pt x="37" y="50"/>
                  </a:cubicBezTo>
                  <a:cubicBezTo>
                    <a:pt x="37" y="50"/>
                    <a:pt x="38" y="51"/>
                    <a:pt x="38" y="51"/>
                  </a:cubicBezTo>
                  <a:cubicBezTo>
                    <a:pt x="38" y="52"/>
                    <a:pt x="39" y="54"/>
                    <a:pt x="39" y="55"/>
                  </a:cubicBezTo>
                  <a:cubicBezTo>
                    <a:pt x="39" y="55"/>
                    <a:pt x="39" y="56"/>
                    <a:pt x="39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6"/>
                    <a:pt x="40" y="55"/>
                    <a:pt x="41" y="55"/>
                  </a:cubicBezTo>
                  <a:cubicBezTo>
                    <a:pt x="41" y="55"/>
                    <a:pt x="41" y="54"/>
                    <a:pt x="41" y="54"/>
                  </a:cubicBezTo>
                  <a:cubicBezTo>
                    <a:pt x="41" y="53"/>
                    <a:pt x="41" y="52"/>
                    <a:pt x="42" y="52"/>
                  </a:cubicBezTo>
                  <a:cubicBezTo>
                    <a:pt x="42" y="51"/>
                    <a:pt x="42" y="51"/>
                    <a:pt x="42" y="50"/>
                  </a:cubicBezTo>
                  <a:cubicBezTo>
                    <a:pt x="42" y="50"/>
                    <a:pt x="43" y="49"/>
                    <a:pt x="43" y="49"/>
                  </a:cubicBezTo>
                  <a:cubicBezTo>
                    <a:pt x="43" y="48"/>
                    <a:pt x="43" y="48"/>
                    <a:pt x="44" y="47"/>
                  </a:cubicBezTo>
                  <a:cubicBezTo>
                    <a:pt x="44" y="47"/>
                    <a:pt x="44" y="46"/>
                    <a:pt x="45" y="46"/>
                  </a:cubicBezTo>
                  <a:cubicBezTo>
                    <a:pt x="45" y="46"/>
                    <a:pt x="45" y="45"/>
                    <a:pt x="45" y="45"/>
                  </a:cubicBezTo>
                  <a:cubicBezTo>
                    <a:pt x="45" y="44"/>
                    <a:pt x="46" y="44"/>
                    <a:pt x="46" y="44"/>
                  </a:cubicBezTo>
                  <a:cubicBezTo>
                    <a:pt x="47" y="43"/>
                    <a:pt x="46" y="42"/>
                    <a:pt x="47" y="41"/>
                  </a:cubicBezTo>
                  <a:cubicBezTo>
                    <a:pt x="48" y="41"/>
                    <a:pt x="48" y="40"/>
                    <a:pt x="48" y="40"/>
                  </a:cubicBezTo>
                  <a:cubicBezTo>
                    <a:pt x="48" y="40"/>
                    <a:pt x="48" y="39"/>
                    <a:pt x="48" y="39"/>
                  </a:cubicBezTo>
                  <a:cubicBezTo>
                    <a:pt x="48" y="39"/>
                    <a:pt x="49" y="38"/>
                    <a:pt x="49" y="38"/>
                  </a:cubicBezTo>
                  <a:cubicBezTo>
                    <a:pt x="49" y="37"/>
                    <a:pt x="50" y="37"/>
                    <a:pt x="50" y="37"/>
                  </a:cubicBezTo>
                  <a:cubicBezTo>
                    <a:pt x="50" y="37"/>
                    <a:pt x="50" y="36"/>
                    <a:pt x="50" y="36"/>
                  </a:cubicBezTo>
                  <a:cubicBezTo>
                    <a:pt x="50" y="35"/>
                    <a:pt x="51" y="35"/>
                    <a:pt x="52" y="34"/>
                  </a:cubicBezTo>
                  <a:cubicBezTo>
                    <a:pt x="52" y="33"/>
                    <a:pt x="53" y="32"/>
                    <a:pt x="54" y="31"/>
                  </a:cubicBezTo>
                  <a:cubicBezTo>
                    <a:pt x="54" y="31"/>
                    <a:pt x="55" y="30"/>
                    <a:pt x="56" y="29"/>
                  </a:cubicBezTo>
                  <a:cubicBezTo>
                    <a:pt x="56" y="29"/>
                    <a:pt x="57" y="28"/>
                    <a:pt x="57" y="28"/>
                  </a:cubicBezTo>
                  <a:cubicBezTo>
                    <a:pt x="57" y="27"/>
                    <a:pt x="57" y="27"/>
                    <a:pt x="58" y="26"/>
                  </a:cubicBezTo>
                  <a:cubicBezTo>
                    <a:pt x="58" y="26"/>
                    <a:pt x="59" y="25"/>
                    <a:pt x="59" y="25"/>
                  </a:cubicBezTo>
                  <a:cubicBezTo>
                    <a:pt x="60" y="24"/>
                    <a:pt x="61" y="23"/>
                    <a:pt x="62" y="22"/>
                  </a:cubicBezTo>
                  <a:cubicBezTo>
                    <a:pt x="63" y="22"/>
                    <a:pt x="63" y="22"/>
                    <a:pt x="63" y="21"/>
                  </a:cubicBezTo>
                  <a:cubicBezTo>
                    <a:pt x="64" y="20"/>
                    <a:pt x="66" y="19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8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2"/>
                    <a:pt x="66" y="24"/>
                  </a:cubicBezTo>
                  <a:cubicBezTo>
                    <a:pt x="65" y="25"/>
                    <a:pt x="65" y="26"/>
                    <a:pt x="64" y="27"/>
                  </a:cubicBezTo>
                  <a:cubicBezTo>
                    <a:pt x="63" y="29"/>
                    <a:pt x="61" y="29"/>
                    <a:pt x="59" y="31"/>
                  </a:cubicBezTo>
                  <a:cubicBezTo>
                    <a:pt x="58" y="32"/>
                    <a:pt x="58" y="34"/>
                    <a:pt x="57" y="36"/>
                  </a:cubicBezTo>
                  <a:cubicBezTo>
                    <a:pt x="56" y="36"/>
                    <a:pt x="55" y="37"/>
                    <a:pt x="55" y="37"/>
                  </a:cubicBezTo>
                  <a:cubicBezTo>
                    <a:pt x="55" y="38"/>
                    <a:pt x="55" y="39"/>
                    <a:pt x="54" y="40"/>
                  </a:cubicBezTo>
                  <a:cubicBezTo>
                    <a:pt x="54" y="41"/>
                    <a:pt x="53" y="42"/>
                    <a:pt x="52" y="43"/>
                  </a:cubicBezTo>
                  <a:cubicBezTo>
                    <a:pt x="52" y="43"/>
                    <a:pt x="52" y="44"/>
                    <a:pt x="52" y="45"/>
                  </a:cubicBez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1" y="47"/>
                    <a:pt x="51" y="48"/>
                  </a:cubicBezTo>
                  <a:cubicBezTo>
                    <a:pt x="50" y="49"/>
                    <a:pt x="50" y="49"/>
                    <a:pt x="50" y="50"/>
                  </a:cubicBezTo>
                  <a:cubicBezTo>
                    <a:pt x="49" y="51"/>
                    <a:pt x="49" y="52"/>
                    <a:pt x="48" y="53"/>
                  </a:cubicBezTo>
                  <a:cubicBezTo>
                    <a:pt x="49" y="53"/>
                    <a:pt x="49" y="53"/>
                    <a:pt x="48" y="53"/>
                  </a:cubicBezTo>
                  <a:cubicBezTo>
                    <a:pt x="48" y="53"/>
                    <a:pt x="49" y="53"/>
                    <a:pt x="49" y="53"/>
                  </a:cubicBezTo>
                  <a:cubicBezTo>
                    <a:pt x="50" y="53"/>
                    <a:pt x="52" y="53"/>
                    <a:pt x="53" y="54"/>
                  </a:cubicBezTo>
                  <a:cubicBezTo>
                    <a:pt x="53" y="54"/>
                    <a:pt x="53" y="54"/>
                    <a:pt x="54" y="54"/>
                  </a:cubicBezTo>
                  <a:cubicBezTo>
                    <a:pt x="54" y="54"/>
                    <a:pt x="55" y="55"/>
                    <a:pt x="55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56"/>
                    <a:pt x="58" y="56"/>
                    <a:pt x="59" y="56"/>
                  </a:cubicBezTo>
                  <a:cubicBezTo>
                    <a:pt x="59" y="56"/>
                    <a:pt x="60" y="56"/>
                    <a:pt x="60" y="56"/>
                  </a:cubicBezTo>
                  <a:cubicBezTo>
                    <a:pt x="61" y="57"/>
                    <a:pt x="61" y="58"/>
                    <a:pt x="62" y="58"/>
                  </a:cubicBezTo>
                  <a:cubicBezTo>
                    <a:pt x="63" y="58"/>
                    <a:pt x="63" y="58"/>
                    <a:pt x="64" y="58"/>
                  </a:cubicBezTo>
                  <a:cubicBezTo>
                    <a:pt x="65" y="58"/>
                    <a:pt x="66" y="58"/>
                    <a:pt x="67" y="58"/>
                  </a:cubicBezTo>
                  <a:cubicBezTo>
                    <a:pt x="67" y="59"/>
                    <a:pt x="68" y="59"/>
                    <a:pt x="69" y="60"/>
                  </a:cubicBezTo>
                  <a:cubicBezTo>
                    <a:pt x="70" y="60"/>
                    <a:pt x="71" y="60"/>
                    <a:pt x="72" y="60"/>
                  </a:cubicBezTo>
                  <a:cubicBezTo>
                    <a:pt x="73" y="61"/>
                    <a:pt x="74" y="63"/>
                    <a:pt x="74" y="64"/>
                  </a:cubicBezTo>
                  <a:cubicBezTo>
                    <a:pt x="74" y="67"/>
                    <a:pt x="68" y="69"/>
                    <a:pt x="66" y="72"/>
                  </a:cubicBezTo>
                  <a:cubicBezTo>
                    <a:pt x="66" y="72"/>
                    <a:pt x="66" y="74"/>
                    <a:pt x="66" y="74"/>
                  </a:cubicBezTo>
                  <a:cubicBezTo>
                    <a:pt x="66" y="75"/>
                    <a:pt x="66" y="75"/>
                    <a:pt x="66" y="76"/>
                  </a:cubicBezTo>
                  <a:cubicBezTo>
                    <a:pt x="66" y="77"/>
                    <a:pt x="66" y="77"/>
                    <a:pt x="66" y="78"/>
                  </a:cubicBezTo>
                  <a:cubicBezTo>
                    <a:pt x="66" y="79"/>
                    <a:pt x="66" y="80"/>
                    <a:pt x="66" y="80"/>
                  </a:cubicBezTo>
                  <a:cubicBezTo>
                    <a:pt x="66" y="81"/>
                    <a:pt x="65" y="82"/>
                    <a:pt x="65" y="82"/>
                  </a:cubicBezTo>
                  <a:cubicBezTo>
                    <a:pt x="65" y="83"/>
                    <a:pt x="65" y="83"/>
                    <a:pt x="65" y="84"/>
                  </a:cubicBezTo>
                  <a:cubicBezTo>
                    <a:pt x="65" y="84"/>
                    <a:pt x="65" y="84"/>
                    <a:pt x="64" y="85"/>
                  </a:cubicBezTo>
                  <a:cubicBezTo>
                    <a:pt x="64" y="85"/>
                    <a:pt x="64" y="86"/>
                    <a:pt x="64" y="86"/>
                  </a:cubicBezTo>
                  <a:cubicBezTo>
                    <a:pt x="63" y="87"/>
                    <a:pt x="63" y="88"/>
                    <a:pt x="62" y="89"/>
                  </a:cubicBezTo>
                  <a:cubicBezTo>
                    <a:pt x="62" y="89"/>
                    <a:pt x="62" y="89"/>
                    <a:pt x="61" y="89"/>
                  </a:cubicBezTo>
                  <a:cubicBezTo>
                    <a:pt x="61" y="90"/>
                    <a:pt x="61" y="90"/>
                    <a:pt x="60" y="90"/>
                  </a:cubicBezTo>
                  <a:cubicBezTo>
                    <a:pt x="60" y="91"/>
                    <a:pt x="60" y="91"/>
                    <a:pt x="60" y="92"/>
                  </a:cubicBezTo>
                  <a:cubicBezTo>
                    <a:pt x="59" y="93"/>
                    <a:pt x="57" y="94"/>
                    <a:pt x="56" y="95"/>
                  </a:cubicBezTo>
                  <a:cubicBezTo>
                    <a:pt x="55" y="95"/>
                    <a:pt x="55" y="95"/>
                    <a:pt x="54" y="95"/>
                  </a:cubicBezTo>
                  <a:cubicBezTo>
                    <a:pt x="54" y="95"/>
                    <a:pt x="53" y="96"/>
                    <a:pt x="53" y="96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2" y="96"/>
                    <a:pt x="51" y="95"/>
                    <a:pt x="51" y="95"/>
                  </a:cubicBezTo>
                  <a:cubicBezTo>
                    <a:pt x="51" y="94"/>
                    <a:pt x="52" y="94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2"/>
                    <a:pt x="56" y="91"/>
                    <a:pt x="56" y="90"/>
                  </a:cubicBezTo>
                  <a:cubicBezTo>
                    <a:pt x="56" y="90"/>
                    <a:pt x="57" y="90"/>
                    <a:pt x="57" y="89"/>
                  </a:cubicBezTo>
                  <a:cubicBezTo>
                    <a:pt x="57" y="89"/>
                    <a:pt x="57" y="89"/>
                    <a:pt x="57" y="88"/>
                  </a:cubicBezTo>
                  <a:cubicBezTo>
                    <a:pt x="58" y="88"/>
                    <a:pt x="58" y="87"/>
                    <a:pt x="59" y="87"/>
                  </a:cubicBezTo>
                  <a:cubicBezTo>
                    <a:pt x="59" y="87"/>
                    <a:pt x="59" y="87"/>
                    <a:pt x="59" y="86"/>
                  </a:cubicBezTo>
                  <a:cubicBezTo>
                    <a:pt x="59" y="86"/>
                    <a:pt x="59" y="85"/>
                    <a:pt x="60" y="84"/>
                  </a:cubicBezTo>
                  <a:cubicBezTo>
                    <a:pt x="60" y="84"/>
                    <a:pt x="60" y="83"/>
                    <a:pt x="60" y="83"/>
                  </a:cubicBezTo>
                  <a:cubicBezTo>
                    <a:pt x="60" y="82"/>
                    <a:pt x="61" y="82"/>
                    <a:pt x="61" y="82"/>
                  </a:cubicBezTo>
                  <a:cubicBezTo>
                    <a:pt x="61" y="81"/>
                    <a:pt x="61" y="81"/>
                    <a:pt x="61" y="80"/>
                  </a:cubicBezTo>
                  <a:cubicBezTo>
                    <a:pt x="61" y="80"/>
                    <a:pt x="61" y="79"/>
                    <a:pt x="61" y="79"/>
                  </a:cubicBezTo>
                  <a:cubicBezTo>
                    <a:pt x="61" y="78"/>
                    <a:pt x="61" y="77"/>
                    <a:pt x="61" y="76"/>
                  </a:cubicBezTo>
                  <a:cubicBezTo>
                    <a:pt x="60" y="77"/>
                    <a:pt x="59" y="77"/>
                    <a:pt x="59" y="78"/>
                  </a:cubicBezTo>
                  <a:cubicBezTo>
                    <a:pt x="58" y="78"/>
                    <a:pt x="57" y="79"/>
                    <a:pt x="57" y="80"/>
                  </a:cubicBezTo>
                  <a:cubicBezTo>
                    <a:pt x="56" y="80"/>
                    <a:pt x="56" y="80"/>
                    <a:pt x="55" y="80"/>
                  </a:cubicBezTo>
                  <a:cubicBezTo>
                    <a:pt x="54" y="81"/>
                    <a:pt x="54" y="81"/>
                    <a:pt x="53" y="81"/>
                  </a:cubicBezTo>
                  <a:cubicBezTo>
                    <a:pt x="52" y="82"/>
                    <a:pt x="50" y="81"/>
                    <a:pt x="49" y="80"/>
                  </a:cubicBezTo>
                  <a:cubicBezTo>
                    <a:pt x="48" y="80"/>
                    <a:pt x="47" y="80"/>
                    <a:pt x="47" y="79"/>
                  </a:cubicBezTo>
                  <a:cubicBezTo>
                    <a:pt x="46" y="78"/>
                    <a:pt x="46" y="78"/>
                    <a:pt x="45" y="77"/>
                  </a:cubicBezTo>
                  <a:cubicBezTo>
                    <a:pt x="45" y="77"/>
                    <a:pt x="44" y="76"/>
                    <a:pt x="44" y="76"/>
                  </a:cubicBezTo>
                  <a:cubicBezTo>
                    <a:pt x="43" y="75"/>
                    <a:pt x="42" y="73"/>
                    <a:pt x="41" y="72"/>
                  </a:cubicBezTo>
                  <a:cubicBezTo>
                    <a:pt x="41" y="71"/>
                    <a:pt x="41" y="71"/>
                    <a:pt x="40" y="70"/>
                  </a:cubicBezTo>
                  <a:cubicBezTo>
                    <a:pt x="39" y="71"/>
                    <a:pt x="39" y="72"/>
                    <a:pt x="39" y="73"/>
                  </a:cubicBezTo>
                  <a:cubicBezTo>
                    <a:pt x="38" y="74"/>
                    <a:pt x="38" y="75"/>
                    <a:pt x="37" y="76"/>
                  </a:cubicBezTo>
                  <a:cubicBezTo>
                    <a:pt x="37" y="76"/>
                    <a:pt x="37" y="77"/>
                    <a:pt x="36" y="77"/>
                  </a:cubicBezTo>
                  <a:cubicBezTo>
                    <a:pt x="36" y="78"/>
                    <a:pt x="36" y="78"/>
                    <a:pt x="35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4" y="81"/>
                    <a:pt x="34" y="82"/>
                  </a:cubicBezTo>
                  <a:cubicBezTo>
                    <a:pt x="34" y="82"/>
                    <a:pt x="34" y="83"/>
                    <a:pt x="33" y="83"/>
                  </a:cubicBezTo>
                  <a:cubicBezTo>
                    <a:pt x="33" y="83"/>
                    <a:pt x="33" y="84"/>
                    <a:pt x="33" y="84"/>
                  </a:cubicBez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31" y="87"/>
                    <a:pt x="31" y="87"/>
                  </a:cubicBezTo>
                  <a:cubicBezTo>
                    <a:pt x="31" y="88"/>
                    <a:pt x="31" y="89"/>
                    <a:pt x="30" y="89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29" y="91"/>
                    <a:pt x="29" y="92"/>
                    <a:pt x="28" y="93"/>
                  </a:cubicBezTo>
                  <a:cubicBezTo>
                    <a:pt x="28" y="94"/>
                    <a:pt x="28" y="95"/>
                    <a:pt x="27" y="96"/>
                  </a:cubicBezTo>
                  <a:cubicBezTo>
                    <a:pt x="27" y="97"/>
                    <a:pt x="26" y="98"/>
                    <a:pt x="26" y="98"/>
                  </a:cubicBezTo>
                  <a:cubicBezTo>
                    <a:pt x="25" y="99"/>
                    <a:pt x="25" y="99"/>
                    <a:pt x="25" y="100"/>
                  </a:cubicBezTo>
                  <a:cubicBezTo>
                    <a:pt x="25" y="100"/>
                    <a:pt x="24" y="101"/>
                    <a:pt x="24" y="101"/>
                  </a:cubicBezTo>
                  <a:cubicBezTo>
                    <a:pt x="24" y="102"/>
                    <a:pt x="24" y="103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4" y="105"/>
                    <a:pt x="24" y="106"/>
                  </a:cubicBezTo>
                  <a:cubicBezTo>
                    <a:pt x="24" y="107"/>
                    <a:pt x="22" y="109"/>
                    <a:pt x="21" y="110"/>
                  </a:cubicBezTo>
                  <a:cubicBezTo>
                    <a:pt x="20" y="110"/>
                    <a:pt x="19" y="112"/>
                    <a:pt x="18" y="111"/>
                  </a:cubicBezTo>
                  <a:cubicBezTo>
                    <a:pt x="17" y="110"/>
                    <a:pt x="16" y="108"/>
                    <a:pt x="17" y="107"/>
                  </a:cubicBezTo>
                  <a:cubicBezTo>
                    <a:pt x="17" y="106"/>
                    <a:pt x="17" y="106"/>
                    <a:pt x="17" y="105"/>
                  </a:cubicBezTo>
                  <a:cubicBezTo>
                    <a:pt x="17" y="105"/>
                    <a:pt x="17" y="104"/>
                    <a:pt x="17" y="104"/>
                  </a:cubicBezTo>
                  <a:cubicBezTo>
                    <a:pt x="18" y="103"/>
                    <a:pt x="19" y="102"/>
                    <a:pt x="18" y="101"/>
                  </a:cubicBezTo>
                  <a:cubicBezTo>
                    <a:pt x="19" y="101"/>
                    <a:pt x="19" y="100"/>
                    <a:pt x="20" y="100"/>
                  </a:cubicBezTo>
                  <a:cubicBezTo>
                    <a:pt x="20" y="100"/>
                    <a:pt x="20" y="99"/>
                    <a:pt x="20" y="99"/>
                  </a:cubicBezTo>
                  <a:cubicBezTo>
                    <a:pt x="20" y="98"/>
                    <a:pt x="20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6"/>
                    <a:pt x="21" y="96"/>
                  </a:cubicBezTo>
                  <a:cubicBezTo>
                    <a:pt x="21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3" y="93"/>
                    <a:pt x="23" y="93"/>
                  </a:cubicBezTo>
                  <a:cubicBezTo>
                    <a:pt x="23" y="92"/>
                    <a:pt x="23" y="91"/>
                    <a:pt x="23" y="91"/>
                  </a:cubicBezTo>
                  <a:cubicBezTo>
                    <a:pt x="23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8"/>
                  </a:cubicBezTo>
                  <a:cubicBezTo>
                    <a:pt x="25" y="88"/>
                    <a:pt x="25" y="87"/>
                    <a:pt x="25" y="87"/>
                  </a:cubicBezTo>
                  <a:cubicBezTo>
                    <a:pt x="25" y="86"/>
                    <a:pt x="26" y="85"/>
                    <a:pt x="26" y="85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3"/>
                    <a:pt x="26" y="83"/>
                    <a:pt x="27" y="82"/>
                  </a:cubicBezTo>
                  <a:cubicBezTo>
                    <a:pt x="27" y="81"/>
                    <a:pt x="27" y="81"/>
                    <a:pt x="28" y="80"/>
                  </a:cubicBezTo>
                  <a:cubicBezTo>
                    <a:pt x="28" y="80"/>
                    <a:pt x="28" y="79"/>
                    <a:pt x="28" y="79"/>
                  </a:cubicBezTo>
                  <a:cubicBezTo>
                    <a:pt x="28" y="78"/>
                    <a:pt x="29" y="77"/>
                    <a:pt x="28" y="76"/>
                  </a:cubicBezTo>
                  <a:cubicBezTo>
                    <a:pt x="29" y="76"/>
                    <a:pt x="29" y="76"/>
                    <a:pt x="29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0"/>
                  </a:cubicBezTo>
                  <a:cubicBezTo>
                    <a:pt x="32" y="70"/>
                    <a:pt x="33" y="69"/>
                    <a:pt x="33" y="69"/>
                  </a:cubicBezTo>
                  <a:cubicBezTo>
                    <a:pt x="33" y="68"/>
                    <a:pt x="33" y="68"/>
                    <a:pt x="33" y="67"/>
                  </a:cubicBezTo>
                  <a:cubicBezTo>
                    <a:pt x="34" y="67"/>
                    <a:pt x="34" y="67"/>
                    <a:pt x="34" y="66"/>
                  </a:cubicBezTo>
                  <a:cubicBezTo>
                    <a:pt x="35" y="66"/>
                    <a:pt x="35" y="65"/>
                    <a:pt x="35" y="65"/>
                  </a:cubicBezTo>
                  <a:cubicBezTo>
                    <a:pt x="35" y="64"/>
                    <a:pt x="36" y="64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2"/>
                  </a:cubicBezTo>
                  <a:cubicBezTo>
                    <a:pt x="36" y="62"/>
                    <a:pt x="36" y="62"/>
                    <a:pt x="36" y="61"/>
                  </a:cubicBezTo>
                  <a:cubicBezTo>
                    <a:pt x="36" y="59"/>
                    <a:pt x="35" y="57"/>
                    <a:pt x="34" y="55"/>
                  </a:cubicBezTo>
                  <a:cubicBezTo>
                    <a:pt x="34" y="55"/>
                    <a:pt x="33" y="54"/>
                    <a:pt x="33" y="54"/>
                  </a:cubicBezTo>
                  <a:cubicBezTo>
                    <a:pt x="33" y="52"/>
                    <a:pt x="32" y="51"/>
                    <a:pt x="31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8"/>
                    <a:pt x="30" y="47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0" y="44"/>
                    <a:pt x="29" y="44"/>
                  </a:cubicBezTo>
                  <a:cubicBezTo>
                    <a:pt x="29" y="43"/>
                    <a:pt x="29" y="43"/>
                    <a:pt x="28" y="42"/>
                  </a:cubicBezTo>
                  <a:cubicBezTo>
                    <a:pt x="28" y="42"/>
                    <a:pt x="28" y="41"/>
                    <a:pt x="28" y="41"/>
                  </a:cubicBezTo>
                  <a:cubicBezTo>
                    <a:pt x="27" y="40"/>
                    <a:pt x="25" y="40"/>
                    <a:pt x="24" y="40"/>
                  </a:cubicBezTo>
                  <a:cubicBezTo>
                    <a:pt x="24" y="40"/>
                    <a:pt x="24" y="40"/>
                    <a:pt x="23" y="39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3" y="43"/>
                    <a:pt x="23" y="43"/>
                    <a:pt x="23" y="44"/>
                  </a:cubicBezTo>
                  <a:cubicBezTo>
                    <a:pt x="23" y="44"/>
                    <a:pt x="23" y="44"/>
                    <a:pt x="23" y="45"/>
                  </a:cubicBezTo>
                  <a:cubicBezTo>
                    <a:pt x="23" y="45"/>
                    <a:pt x="23" y="46"/>
                    <a:pt x="23" y="46"/>
                  </a:cubicBezTo>
                  <a:cubicBezTo>
                    <a:pt x="23" y="48"/>
                    <a:pt x="23" y="5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23" y="54"/>
                    <a:pt x="23" y="55"/>
                    <a:pt x="24" y="55"/>
                  </a:cubicBezTo>
                  <a:cubicBezTo>
                    <a:pt x="24" y="56"/>
                    <a:pt x="23" y="57"/>
                    <a:pt x="23" y="58"/>
                  </a:cubicBezTo>
                  <a:cubicBezTo>
                    <a:pt x="23" y="59"/>
                    <a:pt x="23" y="61"/>
                    <a:pt x="24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4" y="64"/>
                    <a:pt x="23" y="65"/>
                    <a:pt x="23" y="67"/>
                  </a:cubicBezTo>
                  <a:cubicBezTo>
                    <a:pt x="23" y="67"/>
                    <a:pt x="24" y="68"/>
                    <a:pt x="24" y="68"/>
                  </a:cubicBezTo>
                  <a:cubicBezTo>
                    <a:pt x="24" y="69"/>
                    <a:pt x="23" y="69"/>
                    <a:pt x="23" y="70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3"/>
                    <a:pt x="22" y="74"/>
                    <a:pt x="21" y="75"/>
                  </a:cubicBezTo>
                  <a:cubicBezTo>
                    <a:pt x="21" y="75"/>
                    <a:pt x="21" y="76"/>
                    <a:pt x="20" y="77"/>
                  </a:cubicBezTo>
                  <a:cubicBezTo>
                    <a:pt x="19" y="77"/>
                    <a:pt x="18" y="77"/>
                    <a:pt x="17" y="77"/>
                  </a:cubicBezTo>
                  <a:cubicBezTo>
                    <a:pt x="16" y="77"/>
                    <a:pt x="16" y="77"/>
                    <a:pt x="15" y="77"/>
                  </a:cubicBezTo>
                  <a:cubicBezTo>
                    <a:pt x="14" y="77"/>
                    <a:pt x="13" y="78"/>
                    <a:pt x="12" y="77"/>
                  </a:cubicBezTo>
                  <a:cubicBezTo>
                    <a:pt x="11" y="77"/>
                    <a:pt x="10" y="75"/>
                    <a:pt x="10" y="74"/>
                  </a:cubicBezTo>
                  <a:cubicBezTo>
                    <a:pt x="10" y="74"/>
                    <a:pt x="10" y="74"/>
                    <a:pt x="10" y="73"/>
                  </a:cubicBezTo>
                  <a:cubicBezTo>
                    <a:pt x="9" y="73"/>
                    <a:pt x="9" y="72"/>
                    <a:pt x="9" y="72"/>
                  </a:cubicBezTo>
                  <a:cubicBezTo>
                    <a:pt x="8" y="71"/>
                    <a:pt x="8" y="70"/>
                    <a:pt x="8" y="69"/>
                  </a:cubicBezTo>
                  <a:cubicBezTo>
                    <a:pt x="8" y="69"/>
                    <a:pt x="7" y="68"/>
                    <a:pt x="7" y="67"/>
                  </a:cubicBezTo>
                  <a:cubicBezTo>
                    <a:pt x="6" y="66"/>
                    <a:pt x="6" y="66"/>
                    <a:pt x="6" y="65"/>
                  </a:cubicBezTo>
                  <a:cubicBezTo>
                    <a:pt x="5" y="64"/>
                    <a:pt x="5" y="63"/>
                    <a:pt x="5" y="62"/>
                  </a:cubicBezTo>
                  <a:cubicBezTo>
                    <a:pt x="4" y="61"/>
                    <a:pt x="4" y="60"/>
                    <a:pt x="4" y="60"/>
                  </a:cubicBezTo>
                  <a:cubicBezTo>
                    <a:pt x="3" y="59"/>
                    <a:pt x="3" y="58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53"/>
                    <a:pt x="1" y="53"/>
                    <a:pt x="1" y="52"/>
                  </a:cubicBezTo>
                  <a:cubicBezTo>
                    <a:pt x="1" y="52"/>
                    <a:pt x="1" y="51"/>
                    <a:pt x="1" y="51"/>
                  </a:cubicBezTo>
                  <a:cubicBezTo>
                    <a:pt x="1" y="50"/>
                    <a:pt x="1" y="48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1" y="39"/>
                    <a:pt x="1" y="38"/>
                    <a:pt x="2" y="39"/>
                  </a:cubicBezTo>
                  <a:cubicBezTo>
                    <a:pt x="4" y="40"/>
                    <a:pt x="4" y="43"/>
                    <a:pt x="5" y="44"/>
                  </a:cubicBezTo>
                  <a:cubicBezTo>
                    <a:pt x="6" y="45"/>
                    <a:pt x="7" y="47"/>
                    <a:pt x="8" y="48"/>
                  </a:cubicBezTo>
                  <a:cubicBezTo>
                    <a:pt x="8" y="48"/>
                    <a:pt x="8" y="49"/>
                    <a:pt x="8" y="49"/>
                  </a:cubicBezTo>
                  <a:cubicBezTo>
                    <a:pt x="9" y="50"/>
                    <a:pt x="9" y="50"/>
                    <a:pt x="10" y="51"/>
                  </a:cubicBezTo>
                  <a:cubicBezTo>
                    <a:pt x="11" y="52"/>
                    <a:pt x="11" y="53"/>
                    <a:pt x="12" y="54"/>
                  </a:cubicBezTo>
                  <a:cubicBezTo>
                    <a:pt x="12" y="55"/>
                    <a:pt x="12" y="56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1"/>
                    <a:pt x="13" y="51"/>
                  </a:cubicBezTo>
                  <a:cubicBezTo>
                    <a:pt x="13" y="50"/>
                    <a:pt x="13" y="50"/>
                    <a:pt x="13" y="49"/>
                  </a:cubicBezTo>
                  <a:cubicBezTo>
                    <a:pt x="13" y="49"/>
                    <a:pt x="13" y="48"/>
                    <a:pt x="13" y="48"/>
                  </a:cubicBezTo>
                  <a:cubicBezTo>
                    <a:pt x="14" y="46"/>
                    <a:pt x="14" y="45"/>
                    <a:pt x="14" y="43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4" y="39"/>
                    <a:pt x="14" y="38"/>
                    <a:pt x="14" y="38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5" y="37"/>
                    <a:pt x="15" y="3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2" y="31"/>
                    <a:pt x="11" y="31"/>
                  </a:cubicBezTo>
                  <a:cubicBezTo>
                    <a:pt x="11" y="30"/>
                    <a:pt x="10" y="30"/>
                    <a:pt x="10" y="30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8" y="27"/>
                    <a:pt x="8" y="26"/>
                    <a:pt x="7" y="25"/>
                  </a:cubicBezTo>
                  <a:cubicBezTo>
                    <a:pt x="7" y="25"/>
                    <a:pt x="7" y="24"/>
                    <a:pt x="6" y="23"/>
                  </a:cubicBezTo>
                  <a:cubicBezTo>
                    <a:pt x="6" y="22"/>
                    <a:pt x="4" y="21"/>
                    <a:pt x="4" y="20"/>
                  </a:cubicBezTo>
                  <a:cubicBezTo>
                    <a:pt x="4" y="20"/>
                    <a:pt x="4" y="19"/>
                    <a:pt x="4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3"/>
                    <a:pt x="2" y="13"/>
                  </a:cubicBezTo>
                  <a:cubicBezTo>
                    <a:pt x="2" y="13"/>
                    <a:pt x="2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6569075" y="2411413"/>
              <a:ext cx="277813" cy="306388"/>
            </a:xfrm>
            <a:custGeom>
              <a:avLst/>
              <a:gdLst>
                <a:gd name="T0" fmla="*/ 16 w 102"/>
                <a:gd name="T1" fmla="*/ 44 h 112"/>
                <a:gd name="T2" fmla="*/ 74 w 102"/>
                <a:gd name="T3" fmla="*/ 56 h 112"/>
                <a:gd name="T4" fmla="*/ 71 w 102"/>
                <a:gd name="T5" fmla="*/ 62 h 112"/>
                <a:gd name="T6" fmla="*/ 78 w 102"/>
                <a:gd name="T7" fmla="*/ 59 h 112"/>
                <a:gd name="T8" fmla="*/ 61 w 102"/>
                <a:gd name="T9" fmla="*/ 14 h 112"/>
                <a:gd name="T10" fmla="*/ 96 w 102"/>
                <a:gd name="T11" fmla="*/ 19 h 112"/>
                <a:gd name="T12" fmla="*/ 97 w 102"/>
                <a:gd name="T13" fmla="*/ 24 h 112"/>
                <a:gd name="T14" fmla="*/ 93 w 102"/>
                <a:gd name="T15" fmla="*/ 31 h 112"/>
                <a:gd name="T16" fmla="*/ 96 w 102"/>
                <a:gd name="T17" fmla="*/ 33 h 112"/>
                <a:gd name="T18" fmla="*/ 97 w 102"/>
                <a:gd name="T19" fmla="*/ 40 h 112"/>
                <a:gd name="T20" fmla="*/ 86 w 102"/>
                <a:gd name="T21" fmla="*/ 42 h 112"/>
                <a:gd name="T22" fmla="*/ 78 w 102"/>
                <a:gd name="T23" fmla="*/ 43 h 112"/>
                <a:gd name="T24" fmla="*/ 70 w 102"/>
                <a:gd name="T25" fmla="*/ 49 h 112"/>
                <a:gd name="T26" fmla="*/ 86 w 102"/>
                <a:gd name="T27" fmla="*/ 54 h 112"/>
                <a:gd name="T28" fmla="*/ 84 w 102"/>
                <a:gd name="T29" fmla="*/ 64 h 112"/>
                <a:gd name="T30" fmla="*/ 75 w 102"/>
                <a:gd name="T31" fmla="*/ 70 h 112"/>
                <a:gd name="T32" fmla="*/ 76 w 102"/>
                <a:gd name="T33" fmla="*/ 76 h 112"/>
                <a:gd name="T34" fmla="*/ 78 w 102"/>
                <a:gd name="T35" fmla="*/ 87 h 112"/>
                <a:gd name="T36" fmla="*/ 81 w 102"/>
                <a:gd name="T37" fmla="*/ 94 h 112"/>
                <a:gd name="T38" fmla="*/ 77 w 102"/>
                <a:gd name="T39" fmla="*/ 109 h 112"/>
                <a:gd name="T40" fmla="*/ 76 w 102"/>
                <a:gd name="T41" fmla="*/ 111 h 112"/>
                <a:gd name="T42" fmla="*/ 71 w 102"/>
                <a:gd name="T43" fmla="*/ 99 h 112"/>
                <a:gd name="T44" fmla="*/ 68 w 102"/>
                <a:gd name="T45" fmla="*/ 80 h 112"/>
                <a:gd name="T46" fmla="*/ 68 w 102"/>
                <a:gd name="T47" fmla="*/ 76 h 112"/>
                <a:gd name="T48" fmla="*/ 59 w 102"/>
                <a:gd name="T49" fmla="*/ 72 h 112"/>
                <a:gd name="T50" fmla="*/ 39 w 102"/>
                <a:gd name="T51" fmla="*/ 62 h 112"/>
                <a:gd name="T52" fmla="*/ 45 w 102"/>
                <a:gd name="T53" fmla="*/ 54 h 112"/>
                <a:gd name="T54" fmla="*/ 54 w 102"/>
                <a:gd name="T55" fmla="*/ 66 h 112"/>
                <a:gd name="T56" fmla="*/ 64 w 102"/>
                <a:gd name="T57" fmla="*/ 63 h 112"/>
                <a:gd name="T58" fmla="*/ 54 w 102"/>
                <a:gd name="T59" fmla="*/ 50 h 112"/>
                <a:gd name="T60" fmla="*/ 64 w 102"/>
                <a:gd name="T61" fmla="*/ 43 h 112"/>
                <a:gd name="T62" fmla="*/ 58 w 102"/>
                <a:gd name="T63" fmla="*/ 40 h 112"/>
                <a:gd name="T64" fmla="*/ 45 w 102"/>
                <a:gd name="T65" fmla="*/ 38 h 112"/>
                <a:gd name="T66" fmla="*/ 30 w 102"/>
                <a:gd name="T67" fmla="*/ 41 h 112"/>
                <a:gd name="T68" fmla="*/ 18 w 102"/>
                <a:gd name="T69" fmla="*/ 54 h 112"/>
                <a:gd name="T70" fmla="*/ 10 w 102"/>
                <a:gd name="T71" fmla="*/ 57 h 112"/>
                <a:gd name="T72" fmla="*/ 10 w 102"/>
                <a:gd name="T73" fmla="*/ 46 h 112"/>
                <a:gd name="T74" fmla="*/ 10 w 102"/>
                <a:gd name="T75" fmla="*/ 38 h 112"/>
                <a:gd name="T76" fmla="*/ 4 w 102"/>
                <a:gd name="T77" fmla="*/ 34 h 112"/>
                <a:gd name="T78" fmla="*/ 2 w 102"/>
                <a:gd name="T79" fmla="*/ 25 h 112"/>
                <a:gd name="T80" fmla="*/ 17 w 102"/>
                <a:gd name="T81" fmla="*/ 28 h 112"/>
                <a:gd name="T82" fmla="*/ 26 w 102"/>
                <a:gd name="T83" fmla="*/ 29 h 112"/>
                <a:gd name="T84" fmla="*/ 36 w 102"/>
                <a:gd name="T85" fmla="*/ 27 h 112"/>
                <a:gd name="T86" fmla="*/ 35 w 102"/>
                <a:gd name="T87" fmla="*/ 20 h 112"/>
                <a:gd name="T88" fmla="*/ 30 w 102"/>
                <a:gd name="T89" fmla="*/ 12 h 112"/>
                <a:gd name="T90" fmla="*/ 40 w 102"/>
                <a:gd name="T91" fmla="*/ 13 h 112"/>
                <a:gd name="T92" fmla="*/ 48 w 102"/>
                <a:gd name="T93" fmla="*/ 14 h 112"/>
                <a:gd name="T94" fmla="*/ 63 w 102"/>
                <a:gd name="T95" fmla="*/ 4 h 112"/>
                <a:gd name="T96" fmla="*/ 71 w 102"/>
                <a:gd name="T97" fmla="*/ 0 h 112"/>
                <a:gd name="T98" fmla="*/ 72 w 102"/>
                <a:gd name="T99" fmla="*/ 12 h 112"/>
                <a:gd name="T100" fmla="*/ 72 w 102"/>
                <a:gd name="T101" fmla="*/ 14 h 112"/>
                <a:gd name="T102" fmla="*/ 68 w 102"/>
                <a:gd name="T103" fmla="*/ 21 h 112"/>
                <a:gd name="T104" fmla="*/ 52 w 102"/>
                <a:gd name="T105" fmla="*/ 25 h 112"/>
                <a:gd name="T106" fmla="*/ 49 w 102"/>
                <a:gd name="T107" fmla="*/ 31 h 112"/>
                <a:gd name="T108" fmla="*/ 58 w 102"/>
                <a:gd name="T109" fmla="*/ 32 h 112"/>
                <a:gd name="T110" fmla="*/ 72 w 102"/>
                <a:gd name="T111" fmla="*/ 32 h 112"/>
                <a:gd name="T112" fmla="*/ 83 w 102"/>
                <a:gd name="T113" fmla="*/ 28 h 112"/>
                <a:gd name="T114" fmla="*/ 94 w 102"/>
                <a:gd name="T11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12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20" y="38"/>
                  </a:moveTo>
                  <a:cubicBezTo>
                    <a:pt x="20" y="38"/>
                    <a:pt x="14" y="38"/>
                    <a:pt x="14" y="39"/>
                  </a:cubicBezTo>
                  <a:cubicBezTo>
                    <a:pt x="14" y="40"/>
                    <a:pt x="14" y="41"/>
                    <a:pt x="15" y="41"/>
                  </a:cubicBezTo>
                  <a:cubicBezTo>
                    <a:pt x="15" y="42"/>
                    <a:pt x="15" y="43"/>
                    <a:pt x="16" y="44"/>
                  </a:cubicBezTo>
                  <a:cubicBezTo>
                    <a:pt x="16" y="44"/>
                    <a:pt x="17" y="43"/>
                    <a:pt x="17" y="43"/>
                  </a:cubicBezTo>
                  <a:cubicBezTo>
                    <a:pt x="18" y="42"/>
                    <a:pt x="19" y="42"/>
                    <a:pt x="19" y="41"/>
                  </a:cubicBezTo>
                  <a:cubicBezTo>
                    <a:pt x="20" y="41"/>
                    <a:pt x="21" y="40"/>
                    <a:pt x="21" y="40"/>
                  </a:cubicBezTo>
                  <a:cubicBezTo>
                    <a:pt x="21" y="38"/>
                    <a:pt x="21" y="39"/>
                    <a:pt x="20" y="38"/>
                  </a:cubicBezTo>
                  <a:close/>
                  <a:moveTo>
                    <a:pt x="78" y="57"/>
                  </a:moveTo>
                  <a:cubicBezTo>
                    <a:pt x="77" y="57"/>
                    <a:pt x="77" y="57"/>
                    <a:pt x="76" y="56"/>
                  </a:cubicBezTo>
                  <a:cubicBezTo>
                    <a:pt x="76" y="56"/>
                    <a:pt x="74" y="56"/>
                    <a:pt x="74" y="56"/>
                  </a:cubicBezTo>
                  <a:cubicBezTo>
                    <a:pt x="74" y="56"/>
                    <a:pt x="73" y="56"/>
                    <a:pt x="73" y="56"/>
                  </a:cubicBezTo>
                  <a:cubicBezTo>
                    <a:pt x="72" y="56"/>
                    <a:pt x="72" y="56"/>
                    <a:pt x="71" y="56"/>
                  </a:cubicBezTo>
                  <a:cubicBezTo>
                    <a:pt x="71" y="56"/>
                    <a:pt x="70" y="55"/>
                    <a:pt x="70" y="55"/>
                  </a:cubicBezTo>
                  <a:cubicBezTo>
                    <a:pt x="70" y="56"/>
                    <a:pt x="69" y="56"/>
                    <a:pt x="69" y="56"/>
                  </a:cubicBezTo>
                  <a:cubicBezTo>
                    <a:pt x="69" y="57"/>
                    <a:pt x="70" y="58"/>
                    <a:pt x="69" y="58"/>
                  </a:cubicBezTo>
                  <a:cubicBezTo>
                    <a:pt x="70" y="59"/>
                    <a:pt x="70" y="60"/>
                    <a:pt x="70" y="60"/>
                  </a:cubicBezTo>
                  <a:cubicBezTo>
                    <a:pt x="71" y="61"/>
                    <a:pt x="71" y="61"/>
                    <a:pt x="71" y="62"/>
                  </a:cubicBezTo>
                  <a:cubicBezTo>
                    <a:pt x="72" y="62"/>
                    <a:pt x="72" y="63"/>
                    <a:pt x="73" y="63"/>
                  </a:cubicBezTo>
                  <a:cubicBezTo>
                    <a:pt x="73" y="63"/>
                    <a:pt x="75" y="63"/>
                    <a:pt x="75" y="63"/>
                  </a:cubicBezTo>
                  <a:cubicBezTo>
                    <a:pt x="75" y="62"/>
                    <a:pt x="76" y="62"/>
                    <a:pt x="76" y="62"/>
                  </a:cubicBezTo>
                  <a:cubicBezTo>
                    <a:pt x="77" y="62"/>
                    <a:pt x="77" y="62"/>
                    <a:pt x="77" y="61"/>
                  </a:cubicBezTo>
                  <a:cubicBezTo>
                    <a:pt x="77" y="61"/>
                    <a:pt x="78" y="61"/>
                    <a:pt x="78" y="61"/>
                  </a:cubicBezTo>
                  <a:cubicBezTo>
                    <a:pt x="78" y="61"/>
                    <a:pt x="78" y="61"/>
                    <a:pt x="79" y="60"/>
                  </a:cubicBezTo>
                  <a:cubicBezTo>
                    <a:pt x="78" y="60"/>
                    <a:pt x="79" y="59"/>
                    <a:pt x="78" y="59"/>
                  </a:cubicBezTo>
                  <a:cubicBezTo>
                    <a:pt x="78" y="58"/>
                    <a:pt x="78" y="58"/>
                    <a:pt x="78" y="57"/>
                  </a:cubicBezTo>
                  <a:close/>
                  <a:moveTo>
                    <a:pt x="64" y="11"/>
                  </a:moveTo>
                  <a:cubicBezTo>
                    <a:pt x="63" y="11"/>
                    <a:pt x="62" y="12"/>
                    <a:pt x="62" y="13"/>
                  </a:cubicBezTo>
                  <a:cubicBezTo>
                    <a:pt x="61" y="13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2" y="14"/>
                    <a:pt x="62" y="14"/>
                  </a:cubicBezTo>
                  <a:cubicBezTo>
                    <a:pt x="62" y="14"/>
                    <a:pt x="65" y="13"/>
                    <a:pt x="65" y="13"/>
                  </a:cubicBezTo>
                  <a:cubicBezTo>
                    <a:pt x="65" y="13"/>
                    <a:pt x="65" y="12"/>
                    <a:pt x="64" y="11"/>
                  </a:cubicBezTo>
                  <a:close/>
                  <a:moveTo>
                    <a:pt x="95" y="17"/>
                  </a:moveTo>
                  <a:cubicBezTo>
                    <a:pt x="95" y="17"/>
                    <a:pt x="96" y="18"/>
                    <a:pt x="96" y="18"/>
                  </a:cubicBezTo>
                  <a:cubicBezTo>
                    <a:pt x="96" y="18"/>
                    <a:pt x="96" y="19"/>
                    <a:pt x="96" y="19"/>
                  </a:cubicBezTo>
                  <a:cubicBezTo>
                    <a:pt x="97" y="19"/>
                    <a:pt x="96" y="19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4"/>
                    <a:pt x="97" y="24"/>
                  </a:cubicBezTo>
                  <a:cubicBezTo>
                    <a:pt x="97" y="25"/>
                    <a:pt x="97" y="25"/>
                    <a:pt x="97" y="26"/>
                  </a:cubicBezTo>
                  <a:cubicBezTo>
                    <a:pt x="97" y="27"/>
                    <a:pt x="94" y="29"/>
                    <a:pt x="94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2" y="32"/>
                  </a:cubicBezTo>
                  <a:cubicBezTo>
                    <a:pt x="92" y="32"/>
                    <a:pt x="90" y="32"/>
                    <a:pt x="90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5" y="33"/>
                    <a:pt x="96" y="33"/>
                    <a:pt x="96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100" y="32"/>
                    <a:pt x="100" y="31"/>
                  </a:cubicBezTo>
                  <a:cubicBezTo>
                    <a:pt x="100" y="31"/>
                    <a:pt x="101" y="31"/>
                    <a:pt x="101" y="30"/>
                  </a:cubicBezTo>
                  <a:cubicBezTo>
                    <a:pt x="101" y="30"/>
                    <a:pt x="101" y="31"/>
                    <a:pt x="101" y="31"/>
                  </a:cubicBezTo>
                  <a:cubicBezTo>
                    <a:pt x="102" y="32"/>
                    <a:pt x="101" y="37"/>
                    <a:pt x="101" y="38"/>
                  </a:cubicBezTo>
                  <a:cubicBezTo>
                    <a:pt x="100" y="38"/>
                    <a:pt x="98" y="40"/>
                    <a:pt x="97" y="40"/>
                  </a:cubicBezTo>
                  <a:cubicBezTo>
                    <a:pt x="97" y="40"/>
                    <a:pt x="95" y="40"/>
                    <a:pt x="95" y="40"/>
                  </a:cubicBezTo>
                  <a:cubicBezTo>
                    <a:pt x="95" y="40"/>
                    <a:pt x="94" y="40"/>
                    <a:pt x="94" y="40"/>
                  </a:cubicBezTo>
                  <a:cubicBezTo>
                    <a:pt x="94" y="40"/>
                    <a:pt x="94" y="40"/>
                    <a:pt x="93" y="41"/>
                  </a:cubicBezTo>
                  <a:cubicBezTo>
                    <a:pt x="93" y="41"/>
                    <a:pt x="92" y="41"/>
                    <a:pt x="92" y="41"/>
                  </a:cubicBezTo>
                  <a:cubicBezTo>
                    <a:pt x="91" y="41"/>
                    <a:pt x="91" y="42"/>
                    <a:pt x="90" y="42"/>
                  </a:cubicBezTo>
                  <a:cubicBezTo>
                    <a:pt x="89" y="42"/>
                    <a:pt x="87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5" y="42"/>
                    <a:pt x="85" y="42"/>
                  </a:cubicBezTo>
                  <a:cubicBezTo>
                    <a:pt x="84" y="41"/>
                    <a:pt x="80" y="42"/>
                    <a:pt x="79" y="43"/>
                  </a:cubicBezTo>
                  <a:cubicBezTo>
                    <a:pt x="79" y="43"/>
                    <a:pt x="79" y="43"/>
                    <a:pt x="79" y="42"/>
                  </a:cubicBezTo>
                  <a:cubicBezTo>
                    <a:pt x="79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7" y="44"/>
                    <a:pt x="75" y="44"/>
                    <a:pt x="74" y="45"/>
                  </a:cubicBezTo>
                  <a:cubicBezTo>
                    <a:pt x="74" y="45"/>
                    <a:pt x="74" y="45"/>
                    <a:pt x="73" y="45"/>
                  </a:cubicBezTo>
                  <a:cubicBezTo>
                    <a:pt x="73" y="45"/>
                    <a:pt x="72" y="45"/>
                    <a:pt x="72" y="45"/>
                  </a:cubicBezTo>
                  <a:cubicBezTo>
                    <a:pt x="71" y="45"/>
                    <a:pt x="71" y="46"/>
                    <a:pt x="71" y="46"/>
                  </a:cubicBezTo>
                  <a:cubicBezTo>
                    <a:pt x="70" y="46"/>
                    <a:pt x="70" y="47"/>
                    <a:pt x="70" y="47"/>
                  </a:cubicBezTo>
                  <a:cubicBezTo>
                    <a:pt x="68" y="46"/>
                    <a:pt x="66" y="48"/>
                    <a:pt x="68" y="49"/>
                  </a:cubicBezTo>
                  <a:cubicBezTo>
                    <a:pt x="69" y="49"/>
                    <a:pt x="70" y="49"/>
                    <a:pt x="70" y="49"/>
                  </a:cubicBezTo>
                  <a:cubicBezTo>
                    <a:pt x="71" y="49"/>
                    <a:pt x="74" y="50"/>
                    <a:pt x="74" y="50"/>
                  </a:cubicBezTo>
                  <a:cubicBezTo>
                    <a:pt x="75" y="50"/>
                    <a:pt x="75" y="50"/>
                    <a:pt x="74" y="50"/>
                  </a:cubicBezTo>
                  <a:cubicBezTo>
                    <a:pt x="75" y="50"/>
                    <a:pt x="75" y="51"/>
                    <a:pt x="75" y="51"/>
                  </a:cubicBezTo>
                  <a:cubicBezTo>
                    <a:pt x="76" y="51"/>
                    <a:pt x="81" y="53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2" y="53"/>
                    <a:pt x="84" y="53"/>
                    <a:pt x="85" y="53"/>
                  </a:cubicBezTo>
                  <a:cubicBezTo>
                    <a:pt x="85" y="54"/>
                    <a:pt x="85" y="54"/>
                    <a:pt x="86" y="54"/>
                  </a:cubicBezTo>
                  <a:cubicBezTo>
                    <a:pt x="86" y="54"/>
                    <a:pt x="86" y="55"/>
                    <a:pt x="87" y="55"/>
                  </a:cubicBezTo>
                  <a:cubicBezTo>
                    <a:pt x="87" y="55"/>
                    <a:pt x="88" y="55"/>
                    <a:pt x="88" y="55"/>
                  </a:cubicBezTo>
                  <a:cubicBezTo>
                    <a:pt x="88" y="55"/>
                    <a:pt x="88" y="56"/>
                    <a:pt x="88" y="56"/>
                  </a:cubicBezTo>
                  <a:cubicBezTo>
                    <a:pt x="88" y="57"/>
                    <a:pt x="88" y="57"/>
                    <a:pt x="89" y="58"/>
                  </a:cubicBezTo>
                  <a:cubicBezTo>
                    <a:pt x="89" y="59"/>
                    <a:pt x="89" y="59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2"/>
                    <a:pt x="85" y="63"/>
                    <a:pt x="84" y="64"/>
                  </a:cubicBezTo>
                  <a:cubicBezTo>
                    <a:pt x="84" y="64"/>
                    <a:pt x="83" y="65"/>
                    <a:pt x="83" y="66"/>
                  </a:cubicBezTo>
                  <a:cubicBezTo>
                    <a:pt x="82" y="66"/>
                    <a:pt x="81" y="66"/>
                    <a:pt x="81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7"/>
                    <a:pt x="77" y="69"/>
                    <a:pt x="77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2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4"/>
                    <a:pt x="76" y="75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6"/>
                    <a:pt x="76" y="76"/>
                    <a:pt x="77" y="77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8"/>
                    <a:pt x="77" y="79"/>
                    <a:pt x="77" y="80"/>
                  </a:cubicBezTo>
                  <a:cubicBezTo>
                    <a:pt x="77" y="81"/>
                    <a:pt x="78" y="82"/>
                    <a:pt x="78" y="83"/>
                  </a:cubicBezTo>
                  <a:cubicBezTo>
                    <a:pt x="78" y="84"/>
                    <a:pt x="78" y="85"/>
                    <a:pt x="78" y="86"/>
                  </a:cubicBezTo>
                  <a:cubicBezTo>
                    <a:pt x="78" y="86"/>
                    <a:pt x="78" y="87"/>
                    <a:pt x="78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87"/>
                    <a:pt x="78" y="88"/>
                    <a:pt x="78" y="88"/>
                  </a:cubicBezTo>
                  <a:cubicBezTo>
                    <a:pt x="78" y="88"/>
                    <a:pt x="78" y="88"/>
                    <a:pt x="79" y="87"/>
                  </a:cubicBezTo>
                  <a:cubicBezTo>
                    <a:pt x="79" y="88"/>
                    <a:pt x="79" y="89"/>
                    <a:pt x="79" y="90"/>
                  </a:cubicBezTo>
                  <a:cubicBezTo>
                    <a:pt x="79" y="90"/>
                    <a:pt x="80" y="91"/>
                    <a:pt x="80" y="91"/>
                  </a:cubicBezTo>
                  <a:cubicBezTo>
                    <a:pt x="80" y="91"/>
                    <a:pt x="80" y="92"/>
                    <a:pt x="80" y="92"/>
                  </a:cubicBezTo>
                  <a:cubicBezTo>
                    <a:pt x="80" y="93"/>
                    <a:pt x="81" y="93"/>
                    <a:pt x="81" y="94"/>
                  </a:cubicBezTo>
                  <a:cubicBezTo>
                    <a:pt x="82" y="95"/>
                    <a:pt x="81" y="96"/>
                    <a:pt x="82" y="97"/>
                  </a:cubicBezTo>
                  <a:cubicBezTo>
                    <a:pt x="82" y="98"/>
                    <a:pt x="82" y="98"/>
                    <a:pt x="82" y="99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2" y="102"/>
                    <a:pt x="81" y="102"/>
                    <a:pt x="81" y="103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5"/>
                    <a:pt x="78" y="109"/>
                    <a:pt x="77" y="109"/>
                  </a:cubicBezTo>
                  <a:cubicBezTo>
                    <a:pt x="77" y="109"/>
                    <a:pt x="77" y="110"/>
                    <a:pt x="77" y="110"/>
                  </a:cubicBezTo>
                  <a:cubicBezTo>
                    <a:pt x="77" y="110"/>
                    <a:pt x="76" y="110"/>
                    <a:pt x="76" y="110"/>
                  </a:cubicBezTo>
                  <a:cubicBezTo>
                    <a:pt x="76" y="111"/>
                    <a:pt x="75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2" y="111"/>
                    <a:pt x="72" y="110"/>
                  </a:cubicBezTo>
                  <a:cubicBezTo>
                    <a:pt x="72" y="110"/>
                    <a:pt x="72" y="109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2" y="105"/>
                    <a:pt x="72" y="104"/>
                    <a:pt x="72" y="103"/>
                  </a:cubicBezTo>
                  <a:cubicBezTo>
                    <a:pt x="72" y="103"/>
                    <a:pt x="72" y="102"/>
                    <a:pt x="71" y="101"/>
                  </a:cubicBezTo>
                  <a:cubicBezTo>
                    <a:pt x="71" y="101"/>
                    <a:pt x="72" y="101"/>
                    <a:pt x="72" y="100"/>
                  </a:cubicBezTo>
                  <a:cubicBezTo>
                    <a:pt x="71" y="100"/>
                    <a:pt x="71" y="99"/>
                    <a:pt x="71" y="99"/>
                  </a:cubicBezTo>
                  <a:cubicBezTo>
                    <a:pt x="71" y="98"/>
                    <a:pt x="72" y="97"/>
                    <a:pt x="72" y="96"/>
                  </a:cubicBezTo>
                  <a:cubicBezTo>
                    <a:pt x="72" y="94"/>
                    <a:pt x="71" y="93"/>
                    <a:pt x="71" y="92"/>
                  </a:cubicBezTo>
                  <a:cubicBezTo>
                    <a:pt x="71" y="91"/>
                    <a:pt x="71" y="91"/>
                    <a:pt x="71" y="90"/>
                  </a:cubicBezTo>
                  <a:cubicBezTo>
                    <a:pt x="70" y="89"/>
                    <a:pt x="70" y="88"/>
                    <a:pt x="70" y="87"/>
                  </a:cubicBezTo>
                  <a:cubicBezTo>
                    <a:pt x="70" y="87"/>
                    <a:pt x="69" y="86"/>
                    <a:pt x="69" y="85"/>
                  </a:cubicBezTo>
                  <a:cubicBezTo>
                    <a:pt x="69" y="84"/>
                    <a:pt x="69" y="83"/>
                    <a:pt x="69" y="82"/>
                  </a:cubicBezTo>
                  <a:cubicBezTo>
                    <a:pt x="69" y="81"/>
                    <a:pt x="69" y="81"/>
                    <a:pt x="68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8" y="80"/>
                    <a:pt x="68" y="80"/>
                    <a:pt x="69" y="80"/>
                  </a:cubicBezTo>
                  <a:cubicBezTo>
                    <a:pt x="69" y="80"/>
                    <a:pt x="68" y="80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8" y="80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6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7" y="76"/>
                    <a:pt x="67" y="75"/>
                    <a:pt x="67" y="75"/>
                  </a:cubicBezTo>
                  <a:cubicBezTo>
                    <a:pt x="67" y="74"/>
                    <a:pt x="67" y="73"/>
                    <a:pt x="67" y="73"/>
                  </a:cubicBezTo>
                  <a:cubicBezTo>
                    <a:pt x="66" y="73"/>
                    <a:pt x="66" y="72"/>
                    <a:pt x="65" y="72"/>
                  </a:cubicBezTo>
                  <a:cubicBezTo>
                    <a:pt x="65" y="72"/>
                    <a:pt x="65" y="72"/>
                    <a:pt x="64" y="72"/>
                  </a:cubicBezTo>
                  <a:cubicBezTo>
                    <a:pt x="63" y="72"/>
                    <a:pt x="62" y="72"/>
                    <a:pt x="61" y="72"/>
                  </a:cubicBezTo>
                  <a:cubicBezTo>
                    <a:pt x="61" y="72"/>
                    <a:pt x="60" y="72"/>
                    <a:pt x="59" y="72"/>
                  </a:cubicBezTo>
                  <a:cubicBezTo>
                    <a:pt x="59" y="72"/>
                    <a:pt x="57" y="72"/>
                    <a:pt x="57" y="72"/>
                  </a:cubicBezTo>
                  <a:cubicBezTo>
                    <a:pt x="56" y="73"/>
                    <a:pt x="54" y="72"/>
                    <a:pt x="53" y="72"/>
                  </a:cubicBezTo>
                  <a:cubicBezTo>
                    <a:pt x="52" y="72"/>
                    <a:pt x="52" y="73"/>
                    <a:pt x="51" y="73"/>
                  </a:cubicBezTo>
                  <a:cubicBezTo>
                    <a:pt x="50" y="72"/>
                    <a:pt x="50" y="72"/>
                    <a:pt x="49" y="72"/>
                  </a:cubicBezTo>
                  <a:cubicBezTo>
                    <a:pt x="48" y="72"/>
                    <a:pt x="48" y="72"/>
                    <a:pt x="47" y="72"/>
                  </a:cubicBezTo>
                  <a:cubicBezTo>
                    <a:pt x="46" y="71"/>
                    <a:pt x="38" y="66"/>
                    <a:pt x="40" y="64"/>
                  </a:cubicBezTo>
                  <a:cubicBezTo>
                    <a:pt x="40" y="64"/>
                    <a:pt x="39" y="63"/>
                    <a:pt x="39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40" y="59"/>
                    <a:pt x="41" y="58"/>
                    <a:pt x="41" y="57"/>
                  </a:cubicBezTo>
                  <a:cubicBezTo>
                    <a:pt x="41" y="57"/>
                    <a:pt x="41" y="56"/>
                    <a:pt x="41" y="55"/>
                  </a:cubicBezTo>
                  <a:cubicBezTo>
                    <a:pt x="41" y="55"/>
                    <a:pt x="42" y="54"/>
                    <a:pt x="42" y="54"/>
                  </a:cubicBezTo>
                  <a:cubicBezTo>
                    <a:pt x="43" y="53"/>
                    <a:pt x="43" y="51"/>
                    <a:pt x="45" y="52"/>
                  </a:cubicBezTo>
                  <a:cubicBezTo>
                    <a:pt x="45" y="52"/>
                    <a:pt x="45" y="54"/>
                    <a:pt x="45" y="54"/>
                  </a:cubicBezTo>
                  <a:cubicBezTo>
                    <a:pt x="45" y="55"/>
                    <a:pt x="45" y="57"/>
                    <a:pt x="45" y="58"/>
                  </a:cubicBezTo>
                  <a:cubicBezTo>
                    <a:pt x="46" y="58"/>
                    <a:pt x="46" y="59"/>
                    <a:pt x="46" y="60"/>
                  </a:cubicBezTo>
                  <a:cubicBezTo>
                    <a:pt x="46" y="60"/>
                    <a:pt x="46" y="61"/>
                    <a:pt x="47" y="62"/>
                  </a:cubicBezTo>
                  <a:cubicBezTo>
                    <a:pt x="47" y="62"/>
                    <a:pt x="47" y="62"/>
                    <a:pt x="47" y="63"/>
                  </a:cubicBezTo>
                  <a:cubicBezTo>
                    <a:pt x="47" y="63"/>
                    <a:pt x="48" y="63"/>
                    <a:pt x="48" y="64"/>
                  </a:cubicBezTo>
                  <a:cubicBezTo>
                    <a:pt x="49" y="64"/>
                    <a:pt x="50" y="65"/>
                    <a:pt x="51" y="66"/>
                  </a:cubicBezTo>
                  <a:cubicBezTo>
                    <a:pt x="52" y="66"/>
                    <a:pt x="53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6"/>
                    <a:pt x="56" y="67"/>
                    <a:pt x="58" y="66"/>
                  </a:cubicBezTo>
                  <a:cubicBezTo>
                    <a:pt x="58" y="66"/>
                    <a:pt x="59" y="66"/>
                    <a:pt x="60" y="66"/>
                  </a:cubicBezTo>
                  <a:cubicBezTo>
                    <a:pt x="60" y="65"/>
                    <a:pt x="61" y="65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4" y="65"/>
                    <a:pt x="64" y="64"/>
                    <a:pt x="64" y="64"/>
                  </a:cubicBezTo>
                  <a:cubicBezTo>
                    <a:pt x="64" y="64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62"/>
                    <a:pt x="63" y="61"/>
                    <a:pt x="63" y="60"/>
                  </a:cubicBezTo>
                  <a:cubicBezTo>
                    <a:pt x="63" y="59"/>
                    <a:pt x="62" y="59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0" y="55"/>
                    <a:pt x="54" y="51"/>
                    <a:pt x="54" y="50"/>
                  </a:cubicBezTo>
                  <a:cubicBezTo>
                    <a:pt x="53" y="50"/>
                    <a:pt x="53" y="49"/>
                    <a:pt x="54" y="49"/>
                  </a:cubicBezTo>
                  <a:cubicBezTo>
                    <a:pt x="54" y="48"/>
                    <a:pt x="56" y="46"/>
                    <a:pt x="56" y="46"/>
                  </a:cubicBezTo>
                  <a:cubicBezTo>
                    <a:pt x="57" y="45"/>
                    <a:pt x="58" y="45"/>
                    <a:pt x="58" y="45"/>
                  </a:cubicBezTo>
                  <a:cubicBezTo>
                    <a:pt x="59" y="45"/>
                    <a:pt x="59" y="45"/>
                    <a:pt x="60" y="45"/>
                  </a:cubicBezTo>
                  <a:cubicBezTo>
                    <a:pt x="60" y="45"/>
                    <a:pt x="60" y="45"/>
                    <a:pt x="61" y="45"/>
                  </a:cubicBezTo>
                  <a:cubicBezTo>
                    <a:pt x="61" y="45"/>
                    <a:pt x="61" y="44"/>
                    <a:pt x="62" y="44"/>
                  </a:cubicBezTo>
                  <a:cubicBezTo>
                    <a:pt x="62" y="43"/>
                    <a:pt x="63" y="43"/>
                    <a:pt x="64" y="43"/>
                  </a:cubicBezTo>
                  <a:cubicBezTo>
                    <a:pt x="64" y="43"/>
                    <a:pt x="65" y="43"/>
                    <a:pt x="65" y="42"/>
                  </a:cubicBezTo>
                  <a:cubicBezTo>
                    <a:pt x="65" y="42"/>
                    <a:pt x="65" y="42"/>
                    <a:pt x="66" y="41"/>
                  </a:cubicBezTo>
                  <a:cubicBezTo>
                    <a:pt x="65" y="41"/>
                    <a:pt x="65" y="41"/>
                    <a:pt x="64" y="41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61" y="40"/>
                    <a:pt x="60" y="40"/>
                    <a:pt x="59" y="40"/>
                  </a:cubicBezTo>
                  <a:cubicBezTo>
                    <a:pt x="59" y="40"/>
                    <a:pt x="59" y="40"/>
                    <a:pt x="58" y="40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4" y="39"/>
                    <a:pt x="52" y="39"/>
                  </a:cubicBezTo>
                  <a:cubicBezTo>
                    <a:pt x="52" y="39"/>
                    <a:pt x="51" y="39"/>
                    <a:pt x="51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50" y="39"/>
                    <a:pt x="49" y="39"/>
                    <a:pt x="49" y="39"/>
                  </a:cubicBezTo>
                  <a:cubicBezTo>
                    <a:pt x="48" y="38"/>
                    <a:pt x="47" y="39"/>
                    <a:pt x="46" y="38"/>
                  </a:cubicBezTo>
                  <a:cubicBezTo>
                    <a:pt x="46" y="38"/>
                    <a:pt x="45" y="38"/>
                    <a:pt x="45" y="38"/>
                  </a:cubicBezTo>
                  <a:cubicBezTo>
                    <a:pt x="44" y="38"/>
                    <a:pt x="43" y="38"/>
                    <a:pt x="42" y="38"/>
                  </a:cubicBezTo>
                  <a:cubicBezTo>
                    <a:pt x="42" y="38"/>
                    <a:pt x="41" y="38"/>
                    <a:pt x="40" y="38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38" y="38"/>
                    <a:pt x="37" y="38"/>
                    <a:pt x="36" y="38"/>
                  </a:cubicBezTo>
                  <a:cubicBezTo>
                    <a:pt x="36" y="38"/>
                    <a:pt x="35" y="38"/>
                    <a:pt x="34" y="38"/>
                  </a:cubicBezTo>
                  <a:cubicBezTo>
                    <a:pt x="33" y="38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2"/>
                    <a:pt x="28" y="43"/>
                  </a:cubicBezTo>
                  <a:cubicBezTo>
                    <a:pt x="27" y="44"/>
                    <a:pt x="26" y="46"/>
                    <a:pt x="24" y="48"/>
                  </a:cubicBezTo>
                  <a:cubicBezTo>
                    <a:pt x="23" y="49"/>
                    <a:pt x="22" y="50"/>
                    <a:pt x="21" y="51"/>
                  </a:cubicBezTo>
                  <a:cubicBezTo>
                    <a:pt x="20" y="52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7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6" y="56"/>
                    <a:pt x="16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5" y="57"/>
                    <a:pt x="15" y="57"/>
                    <a:pt x="14" y="57"/>
                  </a:cubicBezTo>
                  <a:cubicBezTo>
                    <a:pt x="14" y="57"/>
                    <a:pt x="13" y="57"/>
                    <a:pt x="12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9" y="57"/>
                    <a:pt x="9" y="56"/>
                    <a:pt x="8" y="56"/>
                  </a:cubicBezTo>
                  <a:cubicBezTo>
                    <a:pt x="8" y="55"/>
                    <a:pt x="7" y="54"/>
                    <a:pt x="7" y="54"/>
                  </a:cubicBezTo>
                  <a:cubicBezTo>
                    <a:pt x="7" y="53"/>
                    <a:pt x="8" y="52"/>
                    <a:pt x="8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10" y="47"/>
                    <a:pt x="9" y="46"/>
                    <a:pt x="10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2" y="42"/>
                    <a:pt x="12" y="41"/>
                  </a:cubicBezTo>
                  <a:cubicBezTo>
                    <a:pt x="12" y="41"/>
                    <a:pt x="12" y="40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1" y="38"/>
                    <a:pt x="10" y="38"/>
                  </a:cubicBezTo>
                  <a:cubicBezTo>
                    <a:pt x="9" y="38"/>
                    <a:pt x="9" y="38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4" y="34"/>
                  </a:cubicBezTo>
                  <a:cubicBezTo>
                    <a:pt x="3" y="33"/>
                    <a:pt x="3" y="32"/>
                    <a:pt x="2" y="31"/>
                  </a:cubicBezTo>
                  <a:cubicBezTo>
                    <a:pt x="2" y="31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1" y="26"/>
                    <a:pt x="1" y="25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3" y="26"/>
                    <a:pt x="4" y="26"/>
                    <a:pt x="5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8"/>
                    <a:pt x="12" y="29"/>
                    <a:pt x="12" y="29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8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5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29"/>
                    <a:pt x="27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32" y="29"/>
                    <a:pt x="32" y="29"/>
                  </a:cubicBezTo>
                  <a:cubicBezTo>
                    <a:pt x="33" y="29"/>
                    <a:pt x="33" y="28"/>
                    <a:pt x="34" y="28"/>
                  </a:cubicBezTo>
                  <a:cubicBezTo>
                    <a:pt x="34" y="28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7" y="26"/>
                    <a:pt x="37" y="26"/>
                  </a:cubicBezTo>
                  <a:cubicBezTo>
                    <a:pt x="37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4"/>
                    <a:pt x="39" y="23"/>
                    <a:pt x="39" y="22"/>
                  </a:cubicBezTo>
                  <a:cubicBezTo>
                    <a:pt x="39" y="22"/>
                    <a:pt x="38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5" y="20"/>
                    <a:pt x="35" y="20"/>
                  </a:cubicBezTo>
                  <a:cubicBezTo>
                    <a:pt x="34" y="20"/>
                    <a:pt x="33" y="20"/>
                    <a:pt x="33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0" y="18"/>
                    <a:pt x="31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15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1"/>
                    <a:pt x="31" y="11"/>
                    <a:pt x="32" y="12"/>
                  </a:cubicBezTo>
                  <a:cubicBezTo>
                    <a:pt x="33" y="12"/>
                    <a:pt x="33" y="11"/>
                    <a:pt x="34" y="12"/>
                  </a:cubicBezTo>
                  <a:cubicBezTo>
                    <a:pt x="34" y="12"/>
                    <a:pt x="35" y="12"/>
                    <a:pt x="35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7" y="12"/>
                    <a:pt x="38" y="12"/>
                    <a:pt x="39" y="13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40" y="13"/>
                    <a:pt x="41" y="13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3"/>
                    <a:pt x="43" y="13"/>
                    <a:pt x="44" y="13"/>
                  </a:cubicBezTo>
                  <a:cubicBezTo>
                    <a:pt x="45" y="13"/>
                    <a:pt x="45" y="14"/>
                    <a:pt x="46" y="14"/>
                  </a:cubicBezTo>
                  <a:cubicBezTo>
                    <a:pt x="47" y="14"/>
                    <a:pt x="48" y="13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50" y="14"/>
                    <a:pt x="51" y="14"/>
                  </a:cubicBezTo>
                  <a:cubicBezTo>
                    <a:pt x="51" y="14"/>
                    <a:pt x="51" y="13"/>
                    <a:pt x="51" y="13"/>
                  </a:cubicBezTo>
                  <a:cubicBezTo>
                    <a:pt x="52" y="13"/>
                    <a:pt x="52" y="12"/>
                    <a:pt x="53" y="12"/>
                  </a:cubicBezTo>
                  <a:cubicBezTo>
                    <a:pt x="53" y="11"/>
                    <a:pt x="54" y="11"/>
                    <a:pt x="55" y="11"/>
                  </a:cubicBezTo>
                  <a:cubicBezTo>
                    <a:pt x="56" y="10"/>
                    <a:pt x="56" y="9"/>
                    <a:pt x="57" y="8"/>
                  </a:cubicBezTo>
                  <a:cubicBezTo>
                    <a:pt x="58" y="7"/>
                    <a:pt x="59" y="7"/>
                    <a:pt x="60" y="7"/>
                  </a:cubicBezTo>
                  <a:cubicBezTo>
                    <a:pt x="62" y="5"/>
                    <a:pt x="61" y="4"/>
                    <a:pt x="63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3"/>
                    <a:pt x="65" y="3"/>
                  </a:cubicBezTo>
                  <a:cubicBezTo>
                    <a:pt x="65" y="3"/>
                    <a:pt x="66" y="2"/>
                    <a:pt x="67" y="2"/>
                  </a:cubicBezTo>
                  <a:cubicBezTo>
                    <a:pt x="67" y="1"/>
                    <a:pt x="67" y="1"/>
                    <a:pt x="68" y="1"/>
                  </a:cubicBezTo>
                  <a:cubicBezTo>
                    <a:pt x="69" y="1"/>
                    <a:pt x="70" y="1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1" y="0"/>
                    <a:pt x="71" y="0"/>
                  </a:cubicBezTo>
                  <a:cubicBezTo>
                    <a:pt x="72" y="1"/>
                    <a:pt x="72" y="2"/>
                    <a:pt x="72" y="2"/>
                  </a:cubicBezTo>
                  <a:cubicBezTo>
                    <a:pt x="71" y="3"/>
                    <a:pt x="71" y="7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1" y="9"/>
                    <a:pt x="71" y="9"/>
                  </a:cubicBezTo>
                  <a:cubicBezTo>
                    <a:pt x="71" y="9"/>
                    <a:pt x="71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1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3"/>
                    <a:pt x="72" y="13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6"/>
                    <a:pt x="72" y="16"/>
                  </a:cubicBezTo>
                  <a:cubicBezTo>
                    <a:pt x="72" y="16"/>
                    <a:pt x="72" y="16"/>
                    <a:pt x="73" y="17"/>
                  </a:cubicBezTo>
                  <a:cubicBezTo>
                    <a:pt x="72" y="18"/>
                    <a:pt x="72" y="20"/>
                    <a:pt x="70" y="21"/>
                  </a:cubicBezTo>
                  <a:cubicBezTo>
                    <a:pt x="69" y="21"/>
                    <a:pt x="69" y="21"/>
                    <a:pt x="68" y="21"/>
                  </a:cubicBezTo>
                  <a:cubicBezTo>
                    <a:pt x="68" y="21"/>
                    <a:pt x="68" y="21"/>
                    <a:pt x="68" y="2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1"/>
                    <a:pt x="66" y="21"/>
                    <a:pt x="66" y="21"/>
                  </a:cubicBezTo>
                  <a:cubicBezTo>
                    <a:pt x="66" y="21"/>
                    <a:pt x="65" y="22"/>
                    <a:pt x="65" y="22"/>
                  </a:cubicBezTo>
                  <a:cubicBezTo>
                    <a:pt x="64" y="22"/>
                    <a:pt x="61" y="23"/>
                    <a:pt x="61" y="22"/>
                  </a:cubicBezTo>
                  <a:cubicBezTo>
                    <a:pt x="60" y="23"/>
                    <a:pt x="58" y="23"/>
                    <a:pt x="57" y="23"/>
                  </a:cubicBezTo>
                  <a:cubicBezTo>
                    <a:pt x="57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4"/>
                    <a:pt x="53" y="24"/>
                    <a:pt x="52" y="25"/>
                  </a:cubicBezTo>
                  <a:cubicBezTo>
                    <a:pt x="50" y="25"/>
                    <a:pt x="48" y="25"/>
                    <a:pt x="47" y="26"/>
                  </a:cubicBezTo>
                  <a:cubicBezTo>
                    <a:pt x="47" y="26"/>
                    <a:pt x="46" y="26"/>
                    <a:pt x="46" y="26"/>
                  </a:cubicBezTo>
                  <a:cubicBezTo>
                    <a:pt x="45" y="26"/>
                    <a:pt x="43" y="29"/>
                    <a:pt x="43" y="29"/>
                  </a:cubicBezTo>
                  <a:cubicBezTo>
                    <a:pt x="43" y="29"/>
                    <a:pt x="43" y="30"/>
                    <a:pt x="43" y="30"/>
                  </a:cubicBezTo>
                  <a:cubicBezTo>
                    <a:pt x="43" y="31"/>
                    <a:pt x="45" y="30"/>
                    <a:pt x="46" y="30"/>
                  </a:cubicBezTo>
                  <a:cubicBezTo>
                    <a:pt x="46" y="30"/>
                    <a:pt x="46" y="31"/>
                    <a:pt x="46" y="31"/>
                  </a:cubicBezTo>
                  <a:cubicBezTo>
                    <a:pt x="47" y="31"/>
                    <a:pt x="49" y="30"/>
                    <a:pt x="49" y="31"/>
                  </a:cubicBezTo>
                  <a:cubicBezTo>
                    <a:pt x="49" y="31"/>
                    <a:pt x="49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1"/>
                    <a:pt x="53" y="31"/>
                    <a:pt x="54" y="3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1"/>
                    <a:pt x="58" y="32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0" y="31"/>
                    <a:pt x="60" y="32"/>
                    <a:pt x="61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3" y="32"/>
                    <a:pt x="64" y="32"/>
                    <a:pt x="64" y="32"/>
                  </a:cubicBezTo>
                  <a:cubicBezTo>
                    <a:pt x="65" y="32"/>
                    <a:pt x="65" y="32"/>
                    <a:pt x="66" y="32"/>
                  </a:cubicBezTo>
                  <a:cubicBezTo>
                    <a:pt x="66" y="32"/>
                    <a:pt x="68" y="32"/>
                    <a:pt x="69" y="32"/>
                  </a:cubicBezTo>
                  <a:cubicBezTo>
                    <a:pt x="70" y="33"/>
                    <a:pt x="72" y="32"/>
                    <a:pt x="72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2"/>
                    <a:pt x="76" y="33"/>
                    <a:pt x="77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0" y="30"/>
                    <a:pt x="82" y="29"/>
                    <a:pt x="82" y="28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4" y="26"/>
                    <a:pt x="85" y="25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2"/>
                    <a:pt x="88" y="21"/>
                    <a:pt x="88" y="21"/>
                  </a:cubicBezTo>
                  <a:cubicBezTo>
                    <a:pt x="88" y="21"/>
                    <a:pt x="89" y="20"/>
                    <a:pt x="89" y="20"/>
                  </a:cubicBezTo>
                  <a:cubicBezTo>
                    <a:pt x="89" y="20"/>
                    <a:pt x="91" y="18"/>
                    <a:pt x="91" y="18"/>
                  </a:cubicBezTo>
                  <a:cubicBezTo>
                    <a:pt x="91" y="17"/>
                    <a:pt x="92" y="17"/>
                    <a:pt x="93" y="17"/>
                  </a:cubicBezTo>
                  <a:cubicBezTo>
                    <a:pt x="93" y="17"/>
                    <a:pt x="94" y="17"/>
                    <a:pt x="94" y="17"/>
                  </a:cubicBezTo>
                  <a:cubicBezTo>
                    <a:pt x="94" y="17"/>
                    <a:pt x="94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6896100" y="2768600"/>
              <a:ext cx="239713" cy="188913"/>
            </a:xfrm>
            <a:custGeom>
              <a:avLst/>
              <a:gdLst>
                <a:gd name="T0" fmla="*/ 30 w 88"/>
                <a:gd name="T1" fmla="*/ 47 h 69"/>
                <a:gd name="T2" fmla="*/ 35 w 88"/>
                <a:gd name="T3" fmla="*/ 52 h 69"/>
                <a:gd name="T4" fmla="*/ 38 w 88"/>
                <a:gd name="T5" fmla="*/ 57 h 69"/>
                <a:gd name="T6" fmla="*/ 41 w 88"/>
                <a:gd name="T7" fmla="*/ 64 h 69"/>
                <a:gd name="T8" fmla="*/ 40 w 88"/>
                <a:gd name="T9" fmla="*/ 68 h 69"/>
                <a:gd name="T10" fmla="*/ 35 w 88"/>
                <a:gd name="T11" fmla="*/ 66 h 69"/>
                <a:gd name="T12" fmla="*/ 28 w 88"/>
                <a:gd name="T13" fmla="*/ 65 h 69"/>
                <a:gd name="T14" fmla="*/ 28 w 88"/>
                <a:gd name="T15" fmla="*/ 60 h 69"/>
                <a:gd name="T16" fmla="*/ 27 w 88"/>
                <a:gd name="T17" fmla="*/ 51 h 69"/>
                <a:gd name="T18" fmla="*/ 25 w 88"/>
                <a:gd name="T19" fmla="*/ 47 h 69"/>
                <a:gd name="T20" fmla="*/ 25 w 88"/>
                <a:gd name="T21" fmla="*/ 45 h 69"/>
                <a:gd name="T22" fmla="*/ 64 w 88"/>
                <a:gd name="T23" fmla="*/ 33 h 69"/>
                <a:gd name="T24" fmla="*/ 87 w 88"/>
                <a:gd name="T25" fmla="*/ 0 h 69"/>
                <a:gd name="T26" fmla="*/ 87 w 88"/>
                <a:gd name="T27" fmla="*/ 10 h 69"/>
                <a:gd name="T28" fmla="*/ 77 w 88"/>
                <a:gd name="T29" fmla="*/ 16 h 69"/>
                <a:gd name="T30" fmla="*/ 70 w 88"/>
                <a:gd name="T31" fmla="*/ 20 h 69"/>
                <a:gd name="T32" fmla="*/ 66 w 88"/>
                <a:gd name="T33" fmla="*/ 22 h 69"/>
                <a:gd name="T34" fmla="*/ 68 w 88"/>
                <a:gd name="T35" fmla="*/ 27 h 69"/>
                <a:gd name="T36" fmla="*/ 72 w 88"/>
                <a:gd name="T37" fmla="*/ 28 h 69"/>
                <a:gd name="T38" fmla="*/ 81 w 88"/>
                <a:gd name="T39" fmla="*/ 28 h 69"/>
                <a:gd name="T40" fmla="*/ 87 w 88"/>
                <a:gd name="T41" fmla="*/ 27 h 69"/>
                <a:gd name="T42" fmla="*/ 77 w 88"/>
                <a:gd name="T43" fmla="*/ 35 h 69"/>
                <a:gd name="T44" fmla="*/ 61 w 88"/>
                <a:gd name="T45" fmla="*/ 36 h 69"/>
                <a:gd name="T46" fmla="*/ 54 w 88"/>
                <a:gd name="T47" fmla="*/ 36 h 69"/>
                <a:gd name="T48" fmla="*/ 45 w 88"/>
                <a:gd name="T49" fmla="*/ 35 h 69"/>
                <a:gd name="T50" fmla="*/ 43 w 88"/>
                <a:gd name="T51" fmla="*/ 34 h 69"/>
                <a:gd name="T52" fmla="*/ 38 w 88"/>
                <a:gd name="T53" fmla="*/ 34 h 69"/>
                <a:gd name="T54" fmla="*/ 30 w 88"/>
                <a:gd name="T55" fmla="*/ 36 h 69"/>
                <a:gd name="T56" fmla="*/ 22 w 88"/>
                <a:gd name="T57" fmla="*/ 38 h 69"/>
                <a:gd name="T58" fmla="*/ 16 w 88"/>
                <a:gd name="T59" fmla="*/ 38 h 69"/>
                <a:gd name="T60" fmla="*/ 6 w 88"/>
                <a:gd name="T61" fmla="*/ 36 h 69"/>
                <a:gd name="T62" fmla="*/ 5 w 88"/>
                <a:gd name="T63" fmla="*/ 36 h 69"/>
                <a:gd name="T64" fmla="*/ 1 w 88"/>
                <a:gd name="T65" fmla="*/ 30 h 69"/>
                <a:gd name="T66" fmla="*/ 13 w 88"/>
                <a:gd name="T67" fmla="*/ 28 h 69"/>
                <a:gd name="T68" fmla="*/ 21 w 88"/>
                <a:gd name="T69" fmla="*/ 27 h 69"/>
                <a:gd name="T70" fmla="*/ 28 w 88"/>
                <a:gd name="T71" fmla="*/ 24 h 69"/>
                <a:gd name="T72" fmla="*/ 24 w 88"/>
                <a:gd name="T73" fmla="*/ 18 h 69"/>
                <a:gd name="T74" fmla="*/ 20 w 88"/>
                <a:gd name="T75" fmla="*/ 14 h 69"/>
                <a:gd name="T76" fmla="*/ 13 w 88"/>
                <a:gd name="T77" fmla="*/ 6 h 69"/>
                <a:gd name="T78" fmla="*/ 14 w 88"/>
                <a:gd name="T79" fmla="*/ 1 h 69"/>
                <a:gd name="T80" fmla="*/ 20 w 88"/>
                <a:gd name="T81" fmla="*/ 4 h 69"/>
                <a:gd name="T82" fmla="*/ 25 w 88"/>
                <a:gd name="T83" fmla="*/ 8 h 69"/>
                <a:gd name="T84" fmla="*/ 29 w 88"/>
                <a:gd name="T85" fmla="*/ 10 h 69"/>
                <a:gd name="T86" fmla="*/ 32 w 88"/>
                <a:gd name="T87" fmla="*/ 12 h 69"/>
                <a:gd name="T88" fmla="*/ 39 w 88"/>
                <a:gd name="T89" fmla="*/ 16 h 69"/>
                <a:gd name="T90" fmla="*/ 52 w 88"/>
                <a:gd name="T91" fmla="*/ 14 h 69"/>
                <a:gd name="T92" fmla="*/ 57 w 88"/>
                <a:gd name="T93" fmla="*/ 13 h 69"/>
                <a:gd name="T94" fmla="*/ 65 w 88"/>
                <a:gd name="T95" fmla="*/ 10 h 69"/>
                <a:gd name="T96" fmla="*/ 69 w 88"/>
                <a:gd name="T97" fmla="*/ 8 h 69"/>
                <a:gd name="T98" fmla="*/ 81 w 88"/>
                <a:gd name="T99" fmla="*/ 2 h 69"/>
                <a:gd name="T100" fmla="*/ 85 w 88"/>
                <a:gd name="T10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69">
                  <a:moveTo>
                    <a:pt x="27" y="44"/>
                  </a:moveTo>
                  <a:cubicBezTo>
                    <a:pt x="27" y="44"/>
                    <a:pt x="28" y="45"/>
                    <a:pt x="28" y="45"/>
                  </a:cubicBezTo>
                  <a:cubicBezTo>
                    <a:pt x="28" y="45"/>
                    <a:pt x="29" y="45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1" y="48"/>
                    <a:pt x="31" y="48"/>
                    <a:pt x="32" y="49"/>
                  </a:cubicBezTo>
                  <a:cubicBezTo>
                    <a:pt x="32" y="50"/>
                    <a:pt x="33" y="50"/>
                    <a:pt x="34" y="51"/>
                  </a:cubicBezTo>
                  <a:cubicBezTo>
                    <a:pt x="34" y="51"/>
                    <a:pt x="34" y="52"/>
                    <a:pt x="34" y="52"/>
                  </a:cubicBezTo>
                  <a:cubicBezTo>
                    <a:pt x="34" y="52"/>
                    <a:pt x="34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6" y="54"/>
                  </a:cubicBezTo>
                  <a:cubicBezTo>
                    <a:pt x="36" y="54"/>
                    <a:pt x="37" y="55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8" y="57"/>
                    <a:pt x="38" y="57"/>
                  </a:cubicBezTo>
                  <a:cubicBezTo>
                    <a:pt x="38" y="58"/>
                    <a:pt x="39" y="58"/>
                    <a:pt x="39" y="58"/>
                  </a:cubicBezTo>
                  <a:cubicBezTo>
                    <a:pt x="40" y="59"/>
                    <a:pt x="39" y="59"/>
                    <a:pt x="40" y="60"/>
                  </a:cubicBezTo>
                  <a:cubicBezTo>
                    <a:pt x="40" y="60"/>
                    <a:pt x="40" y="61"/>
                    <a:pt x="40" y="61"/>
                  </a:cubicBezTo>
                  <a:cubicBezTo>
                    <a:pt x="40" y="61"/>
                    <a:pt x="40" y="63"/>
                    <a:pt x="40" y="63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1" y="64"/>
                    <a:pt x="40" y="65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6"/>
                    <a:pt x="41" y="66"/>
                  </a:cubicBezTo>
                  <a:cubicBezTo>
                    <a:pt x="40" y="66"/>
                    <a:pt x="40" y="6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8" y="68"/>
                    <a:pt x="38" y="69"/>
                  </a:cubicBezTo>
                  <a:cubicBezTo>
                    <a:pt x="38" y="68"/>
                    <a:pt x="37" y="68"/>
                    <a:pt x="36" y="68"/>
                  </a:cubicBezTo>
                  <a:cubicBezTo>
                    <a:pt x="36" y="67"/>
                    <a:pt x="35" y="67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7"/>
                    <a:pt x="35" y="67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6"/>
                    <a:pt x="30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4"/>
                    <a:pt x="27" y="64"/>
                    <a:pt x="26" y="64"/>
                  </a:cubicBezTo>
                  <a:cubicBezTo>
                    <a:pt x="26" y="64"/>
                    <a:pt x="25" y="63"/>
                    <a:pt x="25" y="63"/>
                  </a:cubicBezTo>
                  <a:cubicBezTo>
                    <a:pt x="25" y="63"/>
                    <a:pt x="25" y="62"/>
                    <a:pt x="25" y="62"/>
                  </a:cubicBezTo>
                  <a:cubicBezTo>
                    <a:pt x="25" y="62"/>
                    <a:pt x="26" y="62"/>
                    <a:pt x="26" y="62"/>
                  </a:cubicBezTo>
                  <a:cubicBezTo>
                    <a:pt x="27" y="61"/>
                    <a:pt x="28" y="61"/>
                    <a:pt x="28" y="60"/>
                  </a:cubicBezTo>
                  <a:cubicBezTo>
                    <a:pt x="29" y="59"/>
                    <a:pt x="28" y="58"/>
                    <a:pt x="28" y="58"/>
                  </a:cubicBezTo>
                  <a:cubicBezTo>
                    <a:pt x="28" y="57"/>
                    <a:pt x="28" y="56"/>
                    <a:pt x="28" y="56"/>
                  </a:cubicBezTo>
                  <a:cubicBezTo>
                    <a:pt x="28" y="55"/>
                    <a:pt x="28" y="54"/>
                    <a:pt x="27" y="53"/>
                  </a:cubicBezTo>
                  <a:cubicBezTo>
                    <a:pt x="27" y="53"/>
                    <a:pt x="27" y="52"/>
                    <a:pt x="27" y="52"/>
                  </a:cubicBezTo>
                  <a:cubicBezTo>
                    <a:pt x="27" y="52"/>
                    <a:pt x="27" y="51"/>
                    <a:pt x="27" y="51"/>
                  </a:cubicBezTo>
                  <a:cubicBezTo>
                    <a:pt x="27" y="50"/>
                    <a:pt x="27" y="49"/>
                    <a:pt x="26" y="49"/>
                  </a:cubicBezTo>
                  <a:cubicBezTo>
                    <a:pt x="26" y="48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2"/>
                    <a:pt x="27" y="44"/>
                    <a:pt x="27" y="44"/>
                  </a:cubicBezTo>
                  <a:close/>
                  <a:moveTo>
                    <a:pt x="64" y="33"/>
                  </a:moveTo>
                  <a:cubicBezTo>
                    <a:pt x="63" y="33"/>
                    <a:pt x="63" y="33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4" y="33"/>
                  </a:cubicBezTo>
                  <a:close/>
                  <a:moveTo>
                    <a:pt x="87" y="0"/>
                  </a:moveTo>
                  <a:cubicBezTo>
                    <a:pt x="87" y="0"/>
                    <a:pt x="87" y="0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1"/>
                    <a:pt x="88" y="2"/>
                    <a:pt x="88" y="2"/>
                  </a:cubicBezTo>
                  <a:cubicBezTo>
                    <a:pt x="88" y="3"/>
                    <a:pt x="88" y="6"/>
                    <a:pt x="88" y="7"/>
                  </a:cubicBezTo>
                  <a:cubicBezTo>
                    <a:pt x="88" y="8"/>
                    <a:pt x="87" y="9"/>
                    <a:pt x="87" y="10"/>
                  </a:cubicBezTo>
                  <a:cubicBezTo>
                    <a:pt x="86" y="11"/>
                    <a:pt x="84" y="12"/>
                    <a:pt x="83" y="13"/>
                  </a:cubicBezTo>
                  <a:cubicBezTo>
                    <a:pt x="82" y="13"/>
                    <a:pt x="82" y="13"/>
                    <a:pt x="81" y="14"/>
                  </a:cubicBezTo>
                  <a:cubicBezTo>
                    <a:pt x="81" y="14"/>
                    <a:pt x="80" y="14"/>
                    <a:pt x="79" y="14"/>
                  </a:cubicBezTo>
                  <a:cubicBezTo>
                    <a:pt x="79" y="15"/>
                    <a:pt x="79" y="15"/>
                    <a:pt x="78" y="15"/>
                  </a:cubicBezTo>
                  <a:cubicBezTo>
                    <a:pt x="78" y="15"/>
                    <a:pt x="77" y="15"/>
                    <a:pt x="77" y="16"/>
                  </a:cubicBezTo>
                  <a:cubicBezTo>
                    <a:pt x="76" y="16"/>
                    <a:pt x="76" y="16"/>
                    <a:pt x="76" y="17"/>
                  </a:cubicBezTo>
                  <a:cubicBezTo>
                    <a:pt x="76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8"/>
                    <a:pt x="74" y="18"/>
                  </a:cubicBezTo>
                  <a:cubicBezTo>
                    <a:pt x="72" y="18"/>
                    <a:pt x="71" y="19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20"/>
                  </a:cubicBezTo>
                  <a:cubicBezTo>
                    <a:pt x="69" y="20"/>
                    <a:pt x="68" y="21"/>
                    <a:pt x="68" y="21"/>
                  </a:cubicBezTo>
                  <a:cubicBezTo>
                    <a:pt x="68" y="21"/>
                    <a:pt x="67" y="21"/>
                    <a:pt x="67" y="22"/>
                  </a:cubicBezTo>
                  <a:cubicBezTo>
                    <a:pt x="67" y="22"/>
                    <a:pt x="66" y="22"/>
                    <a:pt x="66" y="22"/>
                  </a:cubicBezTo>
                  <a:cubicBezTo>
                    <a:pt x="66" y="22"/>
                    <a:pt x="66" y="22"/>
                    <a:pt x="66" y="23"/>
                  </a:cubicBezTo>
                  <a:cubicBezTo>
                    <a:pt x="65" y="22"/>
                    <a:pt x="65" y="23"/>
                    <a:pt x="64" y="23"/>
                  </a:cubicBezTo>
                  <a:cubicBezTo>
                    <a:pt x="63" y="24"/>
                    <a:pt x="64" y="25"/>
                    <a:pt x="65" y="26"/>
                  </a:cubicBezTo>
                  <a:cubicBezTo>
                    <a:pt x="66" y="26"/>
                    <a:pt x="66" y="26"/>
                    <a:pt x="67" y="27"/>
                  </a:cubicBezTo>
                  <a:cubicBezTo>
                    <a:pt x="67" y="27"/>
                    <a:pt x="67" y="27"/>
                    <a:pt x="68" y="27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7"/>
                    <a:pt x="70" y="27"/>
                    <a:pt x="71" y="27"/>
                  </a:cubicBezTo>
                  <a:cubicBezTo>
                    <a:pt x="71" y="27"/>
                    <a:pt x="71" y="28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3" y="28"/>
                    <a:pt x="74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6" y="29"/>
                    <a:pt x="76" y="29"/>
                  </a:cubicBezTo>
                  <a:cubicBezTo>
                    <a:pt x="78" y="29"/>
                    <a:pt x="79" y="28"/>
                    <a:pt x="81" y="28"/>
                  </a:cubicBezTo>
                  <a:cubicBezTo>
                    <a:pt x="81" y="28"/>
                    <a:pt x="82" y="27"/>
                    <a:pt x="82" y="28"/>
                  </a:cubicBezTo>
                  <a:cubicBezTo>
                    <a:pt x="82" y="27"/>
                    <a:pt x="84" y="27"/>
                    <a:pt x="84" y="27"/>
                  </a:cubicBezTo>
                  <a:cubicBezTo>
                    <a:pt x="84" y="26"/>
                    <a:pt x="86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8" y="28"/>
                    <a:pt x="88" y="28"/>
                    <a:pt x="87" y="29"/>
                  </a:cubicBezTo>
                  <a:cubicBezTo>
                    <a:pt x="87" y="29"/>
                    <a:pt x="86" y="30"/>
                    <a:pt x="85" y="30"/>
                  </a:cubicBezTo>
                  <a:cubicBezTo>
                    <a:pt x="85" y="30"/>
                    <a:pt x="84" y="31"/>
                    <a:pt x="83" y="31"/>
                  </a:cubicBezTo>
                  <a:cubicBezTo>
                    <a:pt x="82" y="32"/>
                    <a:pt x="81" y="33"/>
                    <a:pt x="79" y="33"/>
                  </a:cubicBezTo>
                  <a:cubicBezTo>
                    <a:pt x="78" y="34"/>
                    <a:pt x="78" y="34"/>
                    <a:pt x="77" y="35"/>
                  </a:cubicBezTo>
                  <a:cubicBezTo>
                    <a:pt x="76" y="35"/>
                    <a:pt x="75" y="35"/>
                    <a:pt x="74" y="35"/>
                  </a:cubicBezTo>
                  <a:cubicBezTo>
                    <a:pt x="73" y="35"/>
                    <a:pt x="72" y="36"/>
                    <a:pt x="72" y="36"/>
                  </a:cubicBezTo>
                  <a:cubicBezTo>
                    <a:pt x="71" y="37"/>
                    <a:pt x="70" y="36"/>
                    <a:pt x="69" y="36"/>
                  </a:cubicBezTo>
                  <a:cubicBezTo>
                    <a:pt x="67" y="37"/>
                    <a:pt x="66" y="37"/>
                    <a:pt x="64" y="37"/>
                  </a:cubicBezTo>
                  <a:cubicBezTo>
                    <a:pt x="63" y="37"/>
                    <a:pt x="62" y="36"/>
                    <a:pt x="61" y="36"/>
                  </a:cubicBezTo>
                  <a:cubicBezTo>
                    <a:pt x="61" y="36"/>
                    <a:pt x="60" y="36"/>
                    <a:pt x="60" y="37"/>
                  </a:cubicBezTo>
                  <a:cubicBezTo>
                    <a:pt x="59" y="37"/>
                    <a:pt x="57" y="36"/>
                    <a:pt x="56" y="36"/>
                  </a:cubicBezTo>
                  <a:cubicBezTo>
                    <a:pt x="56" y="36"/>
                    <a:pt x="56" y="35"/>
                    <a:pt x="55" y="36"/>
                  </a:cubicBezTo>
                  <a:cubicBezTo>
                    <a:pt x="55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3" y="35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51" y="36"/>
                    <a:pt x="46" y="35"/>
                    <a:pt x="45" y="35"/>
                  </a:cubicBezTo>
                  <a:cubicBezTo>
                    <a:pt x="45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2" y="34"/>
                  </a:cubicBezTo>
                  <a:cubicBezTo>
                    <a:pt x="42" y="34"/>
                    <a:pt x="40" y="34"/>
                    <a:pt x="40" y="34"/>
                  </a:cubicBezTo>
                  <a:cubicBezTo>
                    <a:pt x="40" y="3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7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5"/>
                    <a:pt x="35" y="36"/>
                    <a:pt x="34" y="37"/>
                  </a:cubicBezTo>
                  <a:cubicBezTo>
                    <a:pt x="34" y="36"/>
                    <a:pt x="33" y="37"/>
                    <a:pt x="32" y="37"/>
                  </a:cubicBezTo>
                  <a:cubicBezTo>
                    <a:pt x="31" y="37"/>
                    <a:pt x="30" y="36"/>
                    <a:pt x="30" y="36"/>
                  </a:cubicBezTo>
                  <a:cubicBezTo>
                    <a:pt x="29" y="36"/>
                    <a:pt x="28" y="36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4" y="37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0" y="38"/>
                  </a:cubicBezTo>
                  <a:cubicBezTo>
                    <a:pt x="20" y="38"/>
                    <a:pt x="19" y="38"/>
                    <a:pt x="19" y="38"/>
                  </a:cubicBezTo>
                  <a:cubicBezTo>
                    <a:pt x="19" y="38"/>
                    <a:pt x="18" y="38"/>
                    <a:pt x="18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5" y="38"/>
                    <a:pt x="15" y="38"/>
                  </a:cubicBezTo>
                  <a:cubicBezTo>
                    <a:pt x="14" y="38"/>
                    <a:pt x="13" y="38"/>
                    <a:pt x="11" y="38"/>
                  </a:cubicBezTo>
                  <a:cubicBezTo>
                    <a:pt x="11" y="38"/>
                    <a:pt x="10" y="38"/>
                    <a:pt x="10" y="37"/>
                  </a:cubicBezTo>
                  <a:cubicBezTo>
                    <a:pt x="9" y="37"/>
                    <a:pt x="9" y="37"/>
                    <a:pt x="8" y="37"/>
                  </a:cubicBezTo>
                  <a:cubicBezTo>
                    <a:pt x="8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2" y="36"/>
                    <a:pt x="1" y="35"/>
                  </a:cubicBezTo>
                  <a:cubicBezTo>
                    <a:pt x="1" y="35"/>
                    <a:pt x="1" y="34"/>
                    <a:pt x="0" y="33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6" y="30"/>
                    <a:pt x="7" y="30"/>
                    <a:pt x="8" y="30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10" y="29"/>
                    <a:pt x="11" y="30"/>
                    <a:pt x="11" y="30"/>
                  </a:cubicBezTo>
                  <a:cubicBezTo>
                    <a:pt x="12" y="29"/>
                    <a:pt x="13" y="28"/>
                    <a:pt x="13" y="28"/>
                  </a:cubicBezTo>
                  <a:cubicBezTo>
                    <a:pt x="14" y="28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20" y="27"/>
                    <a:pt x="21" y="27"/>
                  </a:cubicBezTo>
                  <a:cubicBezTo>
                    <a:pt x="22" y="27"/>
                    <a:pt x="22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26" y="26"/>
                    <a:pt x="27" y="25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2"/>
                    <a:pt x="26" y="22"/>
                  </a:cubicBezTo>
                  <a:cubicBezTo>
                    <a:pt x="26" y="22"/>
                    <a:pt x="26" y="21"/>
                    <a:pt x="26" y="21"/>
                  </a:cubicBezTo>
                  <a:cubicBezTo>
                    <a:pt x="25" y="20"/>
                    <a:pt x="24" y="20"/>
                    <a:pt x="24" y="18"/>
                  </a:cubicBezTo>
                  <a:cubicBezTo>
                    <a:pt x="24" y="18"/>
                    <a:pt x="23" y="18"/>
                    <a:pt x="24" y="18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1" y="16"/>
                    <a:pt x="21" y="16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19" y="14"/>
                    <a:pt x="19" y="14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6" y="12"/>
                    <a:pt x="16" y="11"/>
                    <a:pt x="15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2"/>
                    <a:pt x="13" y="1"/>
                  </a:cubicBezTo>
                  <a:cubicBezTo>
                    <a:pt x="13" y="1"/>
                    <a:pt x="14" y="1"/>
                    <a:pt x="13" y="1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1"/>
                    <a:pt x="16" y="1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1" y="5"/>
                    <a:pt x="21" y="5"/>
                  </a:cubicBezTo>
                  <a:cubicBezTo>
                    <a:pt x="23" y="5"/>
                    <a:pt x="24" y="7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0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7" y="15"/>
                    <a:pt x="37" y="15"/>
                    <a:pt x="37" y="16"/>
                  </a:cubicBezTo>
                  <a:cubicBezTo>
                    <a:pt x="38" y="16"/>
                    <a:pt x="38" y="16"/>
                    <a:pt x="39" y="16"/>
                  </a:cubicBezTo>
                  <a:cubicBezTo>
                    <a:pt x="40" y="17"/>
                    <a:pt x="42" y="17"/>
                    <a:pt x="43" y="16"/>
                  </a:cubicBezTo>
                  <a:cubicBezTo>
                    <a:pt x="43" y="16"/>
                    <a:pt x="45" y="16"/>
                    <a:pt x="45" y="16"/>
                  </a:cubicBezTo>
                  <a:cubicBezTo>
                    <a:pt x="46" y="18"/>
                    <a:pt x="47" y="17"/>
                    <a:pt x="48" y="17"/>
                  </a:cubicBezTo>
                  <a:cubicBezTo>
                    <a:pt x="49" y="17"/>
                    <a:pt x="49" y="17"/>
                    <a:pt x="50" y="16"/>
                  </a:cubicBezTo>
                  <a:cubicBezTo>
                    <a:pt x="51" y="16"/>
                    <a:pt x="51" y="15"/>
                    <a:pt x="52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5" y="14"/>
                    <a:pt x="56" y="14"/>
                    <a:pt x="56" y="13"/>
                  </a:cubicBezTo>
                  <a:cubicBezTo>
                    <a:pt x="56" y="13"/>
                    <a:pt x="56" y="13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8" y="12"/>
                    <a:pt x="59" y="13"/>
                  </a:cubicBezTo>
                  <a:cubicBezTo>
                    <a:pt x="60" y="11"/>
                    <a:pt x="61" y="12"/>
                    <a:pt x="63" y="11"/>
                  </a:cubicBezTo>
                  <a:cubicBezTo>
                    <a:pt x="63" y="11"/>
                    <a:pt x="63" y="11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5" y="10"/>
                    <a:pt x="65" y="10"/>
                    <a:pt x="66" y="10"/>
                  </a:cubicBezTo>
                  <a:cubicBezTo>
                    <a:pt x="66" y="9"/>
                    <a:pt x="67" y="9"/>
                    <a:pt x="67" y="9"/>
                  </a:cubicBezTo>
                  <a:cubicBezTo>
                    <a:pt x="67" y="9"/>
                    <a:pt x="68" y="9"/>
                    <a:pt x="6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7"/>
                    <a:pt x="70" y="7"/>
                    <a:pt x="71" y="7"/>
                  </a:cubicBezTo>
                  <a:cubicBezTo>
                    <a:pt x="71" y="7"/>
                    <a:pt x="72" y="7"/>
                    <a:pt x="72" y="6"/>
                  </a:cubicBezTo>
                  <a:cubicBezTo>
                    <a:pt x="73" y="7"/>
                    <a:pt x="74" y="5"/>
                    <a:pt x="75" y="5"/>
                  </a:cubicBezTo>
                  <a:cubicBezTo>
                    <a:pt x="75" y="4"/>
                    <a:pt x="78" y="4"/>
                    <a:pt x="78" y="4"/>
                  </a:cubicBezTo>
                  <a:cubicBezTo>
                    <a:pt x="79" y="3"/>
                    <a:pt x="80" y="2"/>
                    <a:pt x="81" y="2"/>
                  </a:cubicBezTo>
                  <a:cubicBezTo>
                    <a:pt x="81" y="2"/>
                    <a:pt x="82" y="2"/>
                    <a:pt x="82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5" y="1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7040563" y="3106738"/>
              <a:ext cx="366712" cy="227013"/>
            </a:xfrm>
            <a:custGeom>
              <a:avLst/>
              <a:gdLst>
                <a:gd name="T0" fmla="*/ 58 w 135"/>
                <a:gd name="T1" fmla="*/ 80 h 83"/>
                <a:gd name="T2" fmla="*/ 50 w 135"/>
                <a:gd name="T3" fmla="*/ 71 h 83"/>
                <a:gd name="T4" fmla="*/ 42 w 135"/>
                <a:gd name="T5" fmla="*/ 58 h 83"/>
                <a:gd name="T6" fmla="*/ 50 w 135"/>
                <a:gd name="T7" fmla="*/ 66 h 83"/>
                <a:gd name="T8" fmla="*/ 40 w 135"/>
                <a:gd name="T9" fmla="*/ 55 h 83"/>
                <a:gd name="T10" fmla="*/ 25 w 135"/>
                <a:gd name="T11" fmla="*/ 58 h 83"/>
                <a:gd name="T12" fmla="*/ 9 w 135"/>
                <a:gd name="T13" fmla="*/ 61 h 83"/>
                <a:gd name="T14" fmla="*/ 3 w 135"/>
                <a:gd name="T15" fmla="*/ 54 h 83"/>
                <a:gd name="T16" fmla="*/ 7 w 135"/>
                <a:gd name="T17" fmla="*/ 43 h 83"/>
                <a:gd name="T18" fmla="*/ 12 w 135"/>
                <a:gd name="T19" fmla="*/ 29 h 83"/>
                <a:gd name="T20" fmla="*/ 13 w 135"/>
                <a:gd name="T21" fmla="*/ 36 h 83"/>
                <a:gd name="T22" fmla="*/ 14 w 135"/>
                <a:gd name="T23" fmla="*/ 48 h 83"/>
                <a:gd name="T24" fmla="*/ 31 w 135"/>
                <a:gd name="T25" fmla="*/ 52 h 83"/>
                <a:gd name="T26" fmla="*/ 34 w 135"/>
                <a:gd name="T27" fmla="*/ 43 h 83"/>
                <a:gd name="T28" fmla="*/ 41 w 135"/>
                <a:gd name="T29" fmla="*/ 36 h 83"/>
                <a:gd name="T30" fmla="*/ 51 w 135"/>
                <a:gd name="T31" fmla="*/ 51 h 83"/>
                <a:gd name="T32" fmla="*/ 58 w 135"/>
                <a:gd name="T33" fmla="*/ 62 h 83"/>
                <a:gd name="T34" fmla="*/ 63 w 135"/>
                <a:gd name="T35" fmla="*/ 70 h 83"/>
                <a:gd name="T36" fmla="*/ 82 w 135"/>
                <a:gd name="T37" fmla="*/ 65 h 83"/>
                <a:gd name="T38" fmla="*/ 71 w 135"/>
                <a:gd name="T39" fmla="*/ 65 h 83"/>
                <a:gd name="T40" fmla="*/ 61 w 135"/>
                <a:gd name="T41" fmla="*/ 53 h 83"/>
                <a:gd name="T42" fmla="*/ 74 w 135"/>
                <a:gd name="T43" fmla="*/ 60 h 83"/>
                <a:gd name="T44" fmla="*/ 58 w 135"/>
                <a:gd name="T45" fmla="*/ 39 h 83"/>
                <a:gd name="T46" fmla="*/ 51 w 135"/>
                <a:gd name="T47" fmla="*/ 31 h 83"/>
                <a:gd name="T48" fmla="*/ 35 w 135"/>
                <a:gd name="T49" fmla="*/ 16 h 83"/>
                <a:gd name="T50" fmla="*/ 32 w 135"/>
                <a:gd name="T51" fmla="*/ 6 h 83"/>
                <a:gd name="T52" fmla="*/ 41 w 135"/>
                <a:gd name="T53" fmla="*/ 6 h 83"/>
                <a:gd name="T54" fmla="*/ 47 w 135"/>
                <a:gd name="T55" fmla="*/ 14 h 83"/>
                <a:gd name="T56" fmla="*/ 54 w 135"/>
                <a:gd name="T57" fmla="*/ 23 h 83"/>
                <a:gd name="T58" fmla="*/ 65 w 135"/>
                <a:gd name="T59" fmla="*/ 37 h 83"/>
                <a:gd name="T60" fmla="*/ 76 w 135"/>
                <a:gd name="T61" fmla="*/ 53 h 83"/>
                <a:gd name="T62" fmla="*/ 82 w 135"/>
                <a:gd name="T63" fmla="*/ 65 h 83"/>
                <a:gd name="T64" fmla="*/ 112 w 135"/>
                <a:gd name="T65" fmla="*/ 50 h 83"/>
                <a:gd name="T66" fmla="*/ 108 w 135"/>
                <a:gd name="T67" fmla="*/ 56 h 83"/>
                <a:gd name="T68" fmla="*/ 116 w 135"/>
                <a:gd name="T69" fmla="*/ 67 h 83"/>
                <a:gd name="T70" fmla="*/ 119 w 135"/>
                <a:gd name="T71" fmla="*/ 77 h 83"/>
                <a:gd name="T72" fmla="*/ 104 w 135"/>
                <a:gd name="T73" fmla="*/ 74 h 83"/>
                <a:gd name="T74" fmla="*/ 88 w 135"/>
                <a:gd name="T75" fmla="*/ 67 h 83"/>
                <a:gd name="T76" fmla="*/ 92 w 135"/>
                <a:gd name="T77" fmla="*/ 62 h 83"/>
                <a:gd name="T78" fmla="*/ 99 w 135"/>
                <a:gd name="T79" fmla="*/ 65 h 83"/>
                <a:gd name="T80" fmla="*/ 113 w 135"/>
                <a:gd name="T81" fmla="*/ 72 h 83"/>
                <a:gd name="T82" fmla="*/ 109 w 135"/>
                <a:gd name="T83" fmla="*/ 62 h 83"/>
                <a:gd name="T84" fmla="*/ 102 w 135"/>
                <a:gd name="T85" fmla="*/ 54 h 83"/>
                <a:gd name="T86" fmla="*/ 93 w 135"/>
                <a:gd name="T87" fmla="*/ 49 h 83"/>
                <a:gd name="T88" fmla="*/ 81 w 135"/>
                <a:gd name="T89" fmla="*/ 49 h 83"/>
                <a:gd name="T90" fmla="*/ 81 w 135"/>
                <a:gd name="T91" fmla="*/ 43 h 83"/>
                <a:gd name="T92" fmla="*/ 77 w 135"/>
                <a:gd name="T93" fmla="*/ 37 h 83"/>
                <a:gd name="T94" fmla="*/ 85 w 135"/>
                <a:gd name="T95" fmla="*/ 41 h 83"/>
                <a:gd name="T96" fmla="*/ 79 w 135"/>
                <a:gd name="T97" fmla="*/ 31 h 83"/>
                <a:gd name="T98" fmla="*/ 70 w 135"/>
                <a:gd name="T99" fmla="*/ 26 h 83"/>
                <a:gd name="T100" fmla="*/ 76 w 135"/>
                <a:gd name="T101" fmla="*/ 19 h 83"/>
                <a:gd name="T102" fmla="*/ 82 w 135"/>
                <a:gd name="T103" fmla="*/ 22 h 83"/>
                <a:gd name="T104" fmla="*/ 82 w 135"/>
                <a:gd name="T105" fmla="*/ 29 h 83"/>
                <a:gd name="T106" fmla="*/ 96 w 135"/>
                <a:gd name="T107" fmla="*/ 25 h 83"/>
                <a:gd name="T108" fmla="*/ 94 w 135"/>
                <a:gd name="T109" fmla="*/ 33 h 83"/>
                <a:gd name="T110" fmla="*/ 95 w 135"/>
                <a:gd name="T111" fmla="*/ 43 h 83"/>
                <a:gd name="T112" fmla="*/ 105 w 135"/>
                <a:gd name="T113" fmla="*/ 46 h 83"/>
                <a:gd name="T114" fmla="*/ 96 w 135"/>
                <a:gd name="T115" fmla="*/ 38 h 83"/>
                <a:gd name="T116" fmla="*/ 106 w 135"/>
                <a:gd name="T117" fmla="*/ 36 h 83"/>
                <a:gd name="T118" fmla="*/ 111 w 135"/>
                <a:gd name="T119" fmla="*/ 46 h 83"/>
                <a:gd name="T120" fmla="*/ 121 w 135"/>
                <a:gd name="T121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" h="83">
                  <a:moveTo>
                    <a:pt x="66" y="75"/>
                  </a:moveTo>
                  <a:cubicBezTo>
                    <a:pt x="66" y="76"/>
                    <a:pt x="67" y="78"/>
                    <a:pt x="66" y="80"/>
                  </a:cubicBezTo>
                  <a:cubicBezTo>
                    <a:pt x="66" y="81"/>
                    <a:pt x="64" y="82"/>
                    <a:pt x="64" y="82"/>
                  </a:cubicBezTo>
                  <a:cubicBezTo>
                    <a:pt x="63" y="83"/>
                    <a:pt x="61" y="83"/>
                    <a:pt x="60" y="82"/>
                  </a:cubicBezTo>
                  <a:cubicBezTo>
                    <a:pt x="60" y="82"/>
                    <a:pt x="60" y="82"/>
                    <a:pt x="59" y="81"/>
                  </a:cubicBezTo>
                  <a:cubicBezTo>
                    <a:pt x="59" y="81"/>
                    <a:pt x="59" y="81"/>
                    <a:pt x="58" y="80"/>
                  </a:cubicBezTo>
                  <a:cubicBezTo>
                    <a:pt x="58" y="80"/>
                    <a:pt x="57" y="79"/>
                    <a:pt x="57" y="79"/>
                  </a:cubicBezTo>
                  <a:cubicBezTo>
                    <a:pt x="56" y="78"/>
                    <a:pt x="56" y="77"/>
                    <a:pt x="55" y="77"/>
                  </a:cubicBezTo>
                  <a:cubicBezTo>
                    <a:pt x="55" y="76"/>
                    <a:pt x="54" y="76"/>
                    <a:pt x="54" y="75"/>
                  </a:cubicBezTo>
                  <a:cubicBezTo>
                    <a:pt x="53" y="75"/>
                    <a:pt x="53" y="75"/>
                    <a:pt x="53" y="74"/>
                  </a:cubicBezTo>
                  <a:cubicBezTo>
                    <a:pt x="52" y="74"/>
                    <a:pt x="52" y="74"/>
                    <a:pt x="52" y="73"/>
                  </a:cubicBezTo>
                  <a:cubicBezTo>
                    <a:pt x="51" y="73"/>
                    <a:pt x="50" y="72"/>
                    <a:pt x="50" y="71"/>
                  </a:cubicBezTo>
                  <a:cubicBezTo>
                    <a:pt x="49" y="70"/>
                    <a:pt x="48" y="69"/>
                    <a:pt x="47" y="68"/>
                  </a:cubicBezTo>
                  <a:cubicBezTo>
                    <a:pt x="47" y="68"/>
                    <a:pt x="47" y="67"/>
                    <a:pt x="46" y="66"/>
                  </a:cubicBezTo>
                  <a:cubicBezTo>
                    <a:pt x="46" y="66"/>
                    <a:pt x="45" y="66"/>
                    <a:pt x="45" y="65"/>
                  </a:cubicBezTo>
                  <a:cubicBezTo>
                    <a:pt x="45" y="65"/>
                    <a:pt x="44" y="64"/>
                    <a:pt x="44" y="64"/>
                  </a:cubicBezTo>
                  <a:cubicBezTo>
                    <a:pt x="43" y="62"/>
                    <a:pt x="42" y="61"/>
                    <a:pt x="41" y="59"/>
                  </a:cubicBezTo>
                  <a:cubicBezTo>
                    <a:pt x="41" y="59"/>
                    <a:pt x="41" y="58"/>
                    <a:pt x="42" y="58"/>
                  </a:cubicBezTo>
                  <a:cubicBezTo>
                    <a:pt x="43" y="59"/>
                    <a:pt x="44" y="60"/>
                    <a:pt x="44" y="61"/>
                  </a:cubicBezTo>
                  <a:cubicBezTo>
                    <a:pt x="45" y="62"/>
                    <a:pt x="46" y="62"/>
                    <a:pt x="46" y="63"/>
                  </a:cubicBezTo>
                  <a:cubicBezTo>
                    <a:pt x="47" y="64"/>
                    <a:pt x="47" y="64"/>
                    <a:pt x="48" y="65"/>
                  </a:cubicBezTo>
                  <a:cubicBezTo>
                    <a:pt x="48" y="65"/>
                    <a:pt x="48" y="65"/>
                    <a:pt x="49" y="65"/>
                  </a:cubicBezTo>
                  <a:cubicBezTo>
                    <a:pt x="49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5"/>
                    <a:pt x="48" y="63"/>
                    <a:pt x="47" y="62"/>
                  </a:cubicBezTo>
                  <a:cubicBezTo>
                    <a:pt x="47" y="61"/>
                    <a:pt x="46" y="60"/>
                    <a:pt x="45" y="60"/>
                  </a:cubicBezTo>
                  <a:cubicBezTo>
                    <a:pt x="45" y="59"/>
                    <a:pt x="44" y="59"/>
                    <a:pt x="44" y="58"/>
                  </a:cubicBezTo>
                  <a:cubicBezTo>
                    <a:pt x="43" y="58"/>
                    <a:pt x="43" y="57"/>
                    <a:pt x="42" y="57"/>
                  </a:cubicBezTo>
                  <a:cubicBezTo>
                    <a:pt x="42" y="57"/>
                    <a:pt x="42" y="56"/>
                    <a:pt x="41" y="56"/>
                  </a:cubicBezTo>
                  <a:cubicBezTo>
                    <a:pt x="41" y="56"/>
                    <a:pt x="40" y="55"/>
                    <a:pt x="40" y="55"/>
                  </a:cubicBezTo>
                  <a:cubicBezTo>
                    <a:pt x="39" y="54"/>
                    <a:pt x="37" y="56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6"/>
                    <a:pt x="35" y="56"/>
                    <a:pt x="35" y="56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6"/>
                    <a:pt x="32" y="57"/>
                    <a:pt x="32" y="57"/>
                  </a:cubicBezTo>
                  <a:cubicBezTo>
                    <a:pt x="29" y="58"/>
                    <a:pt x="27" y="58"/>
                    <a:pt x="25" y="58"/>
                  </a:cubicBezTo>
                  <a:cubicBezTo>
                    <a:pt x="23" y="59"/>
                    <a:pt x="22" y="59"/>
                    <a:pt x="20" y="59"/>
                  </a:cubicBezTo>
                  <a:cubicBezTo>
                    <a:pt x="20" y="59"/>
                    <a:pt x="19" y="59"/>
                    <a:pt x="19" y="60"/>
                  </a:cubicBezTo>
                  <a:cubicBezTo>
                    <a:pt x="18" y="60"/>
                    <a:pt x="17" y="60"/>
                    <a:pt x="16" y="60"/>
                  </a:cubicBezTo>
                  <a:cubicBezTo>
                    <a:pt x="15" y="60"/>
                    <a:pt x="14" y="60"/>
                    <a:pt x="14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1" y="61"/>
                    <a:pt x="10" y="61"/>
                    <a:pt x="9" y="61"/>
                  </a:cubicBezTo>
                  <a:cubicBezTo>
                    <a:pt x="8" y="61"/>
                    <a:pt x="8" y="62"/>
                    <a:pt x="8" y="62"/>
                  </a:cubicBezTo>
                  <a:cubicBezTo>
                    <a:pt x="7" y="62"/>
                    <a:pt x="6" y="62"/>
                    <a:pt x="6" y="62"/>
                  </a:cubicBezTo>
                  <a:cubicBezTo>
                    <a:pt x="4" y="62"/>
                    <a:pt x="3" y="61"/>
                    <a:pt x="2" y="60"/>
                  </a:cubicBezTo>
                  <a:cubicBezTo>
                    <a:pt x="1" y="59"/>
                    <a:pt x="0" y="59"/>
                    <a:pt x="0" y="58"/>
                  </a:cubicBezTo>
                  <a:cubicBezTo>
                    <a:pt x="0" y="57"/>
                    <a:pt x="1" y="55"/>
                    <a:pt x="2" y="54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2"/>
                    <a:pt x="4" y="50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6" y="47"/>
                    <a:pt x="6" y="47"/>
                    <a:pt x="6" y="46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1"/>
                  </a:cubicBezTo>
                  <a:cubicBezTo>
                    <a:pt x="8" y="41"/>
                    <a:pt x="8" y="40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5"/>
                    <a:pt x="10" y="34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1" y="31"/>
                    <a:pt x="11" y="30"/>
                    <a:pt x="12" y="29"/>
                  </a:cubicBezTo>
                  <a:cubicBezTo>
                    <a:pt x="12" y="29"/>
                    <a:pt x="12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4" y="29"/>
                    <a:pt x="14" y="30"/>
                    <a:pt x="13" y="30"/>
                  </a:cubicBezTo>
                  <a:cubicBezTo>
                    <a:pt x="13" y="31"/>
                    <a:pt x="13" y="32"/>
                    <a:pt x="13" y="33"/>
                  </a:cubicBezTo>
                  <a:cubicBezTo>
                    <a:pt x="13" y="34"/>
                    <a:pt x="13" y="35"/>
                    <a:pt x="13" y="36"/>
                  </a:cubicBezTo>
                  <a:cubicBezTo>
                    <a:pt x="12" y="38"/>
                    <a:pt x="13" y="39"/>
                    <a:pt x="13" y="41"/>
                  </a:cubicBezTo>
                  <a:cubicBezTo>
                    <a:pt x="13" y="42"/>
                    <a:pt x="13" y="42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2"/>
                    <a:pt x="15" y="52"/>
                  </a:cubicBezTo>
                  <a:cubicBezTo>
                    <a:pt x="15" y="52"/>
                    <a:pt x="19" y="52"/>
                    <a:pt x="20" y="52"/>
                  </a:cubicBezTo>
                  <a:cubicBezTo>
                    <a:pt x="22" y="52"/>
                    <a:pt x="24" y="52"/>
                    <a:pt x="27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2"/>
                    <a:pt x="30" y="52"/>
                    <a:pt x="31" y="52"/>
                  </a:cubicBezTo>
                  <a:cubicBezTo>
                    <a:pt x="32" y="52"/>
                    <a:pt x="37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7" y="50"/>
                    <a:pt x="37" y="49"/>
                  </a:cubicBezTo>
                  <a:cubicBezTo>
                    <a:pt x="37" y="48"/>
                    <a:pt x="36" y="47"/>
                    <a:pt x="36" y="46"/>
                  </a:cubicBezTo>
                  <a:cubicBezTo>
                    <a:pt x="35" y="46"/>
                    <a:pt x="35" y="46"/>
                    <a:pt x="35" y="45"/>
                  </a:cubicBezTo>
                  <a:cubicBezTo>
                    <a:pt x="35" y="44"/>
                    <a:pt x="35" y="44"/>
                    <a:pt x="34" y="43"/>
                  </a:cubicBezTo>
                  <a:cubicBezTo>
                    <a:pt x="34" y="42"/>
                    <a:pt x="34" y="42"/>
                    <a:pt x="35" y="41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5" y="39"/>
                    <a:pt x="35" y="38"/>
                    <a:pt x="35" y="37"/>
                  </a:cubicBezTo>
                  <a:cubicBezTo>
                    <a:pt x="35" y="36"/>
                    <a:pt x="35" y="32"/>
                    <a:pt x="37" y="32"/>
                  </a:cubicBezTo>
                  <a:cubicBezTo>
                    <a:pt x="38" y="33"/>
                    <a:pt x="39" y="33"/>
                    <a:pt x="39" y="34"/>
                  </a:cubicBezTo>
                  <a:cubicBezTo>
                    <a:pt x="40" y="34"/>
                    <a:pt x="40" y="35"/>
                    <a:pt x="41" y="36"/>
                  </a:cubicBezTo>
                  <a:cubicBezTo>
                    <a:pt x="41" y="36"/>
                    <a:pt x="41" y="37"/>
                    <a:pt x="42" y="37"/>
                  </a:cubicBezTo>
                  <a:cubicBezTo>
                    <a:pt x="42" y="38"/>
                    <a:pt x="43" y="38"/>
                    <a:pt x="43" y="39"/>
                  </a:cubicBezTo>
                  <a:cubicBezTo>
                    <a:pt x="44" y="40"/>
                    <a:pt x="45" y="42"/>
                    <a:pt x="46" y="44"/>
                  </a:cubicBezTo>
                  <a:cubicBezTo>
                    <a:pt x="47" y="44"/>
                    <a:pt x="47" y="45"/>
                    <a:pt x="48" y="46"/>
                  </a:cubicBezTo>
                  <a:cubicBezTo>
                    <a:pt x="48" y="46"/>
                    <a:pt x="48" y="46"/>
                    <a:pt x="49" y="47"/>
                  </a:cubicBezTo>
                  <a:cubicBezTo>
                    <a:pt x="49" y="48"/>
                    <a:pt x="50" y="49"/>
                    <a:pt x="51" y="51"/>
                  </a:cubicBezTo>
                  <a:cubicBezTo>
                    <a:pt x="52" y="51"/>
                    <a:pt x="52" y="51"/>
                    <a:pt x="52" y="52"/>
                  </a:cubicBezTo>
                  <a:cubicBezTo>
                    <a:pt x="53" y="52"/>
                    <a:pt x="53" y="53"/>
                    <a:pt x="54" y="54"/>
                  </a:cubicBezTo>
                  <a:cubicBezTo>
                    <a:pt x="54" y="55"/>
                    <a:pt x="54" y="56"/>
                    <a:pt x="55" y="56"/>
                  </a:cubicBezTo>
                  <a:cubicBezTo>
                    <a:pt x="55" y="57"/>
                    <a:pt x="56" y="57"/>
                    <a:pt x="56" y="58"/>
                  </a:cubicBezTo>
                  <a:cubicBezTo>
                    <a:pt x="56" y="58"/>
                    <a:pt x="56" y="59"/>
                    <a:pt x="57" y="60"/>
                  </a:cubicBezTo>
                  <a:cubicBezTo>
                    <a:pt x="57" y="61"/>
                    <a:pt x="58" y="62"/>
                    <a:pt x="58" y="62"/>
                  </a:cubicBezTo>
                  <a:cubicBezTo>
                    <a:pt x="58" y="63"/>
                    <a:pt x="59" y="63"/>
                    <a:pt x="59" y="63"/>
                  </a:cubicBezTo>
                  <a:cubicBezTo>
                    <a:pt x="59" y="64"/>
                    <a:pt x="59" y="64"/>
                    <a:pt x="60" y="64"/>
                  </a:cubicBezTo>
                  <a:cubicBezTo>
                    <a:pt x="60" y="65"/>
                    <a:pt x="60" y="65"/>
                    <a:pt x="60" y="66"/>
                  </a:cubicBezTo>
                  <a:cubicBezTo>
                    <a:pt x="61" y="67"/>
                    <a:pt x="61" y="67"/>
                    <a:pt x="62" y="68"/>
                  </a:cubicBezTo>
                  <a:cubicBezTo>
                    <a:pt x="62" y="68"/>
                    <a:pt x="63" y="69"/>
                    <a:pt x="63" y="69"/>
                  </a:cubicBezTo>
                  <a:cubicBezTo>
                    <a:pt x="63" y="69"/>
                    <a:pt x="63" y="70"/>
                    <a:pt x="63" y="70"/>
                  </a:cubicBezTo>
                  <a:cubicBezTo>
                    <a:pt x="63" y="70"/>
                    <a:pt x="64" y="71"/>
                    <a:pt x="64" y="71"/>
                  </a:cubicBezTo>
                  <a:cubicBezTo>
                    <a:pt x="64" y="71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3"/>
                    <a:pt x="66" y="74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82" y="65"/>
                  </a:moveTo>
                  <a:cubicBezTo>
                    <a:pt x="82" y="66"/>
                    <a:pt x="82" y="67"/>
                    <a:pt x="81" y="67"/>
                  </a:cubicBezTo>
                  <a:cubicBezTo>
                    <a:pt x="81" y="68"/>
                    <a:pt x="80" y="68"/>
                    <a:pt x="80" y="68"/>
                  </a:cubicBezTo>
                  <a:cubicBezTo>
                    <a:pt x="80" y="69"/>
                    <a:pt x="78" y="70"/>
                    <a:pt x="76" y="70"/>
                  </a:cubicBezTo>
                  <a:cubicBezTo>
                    <a:pt x="75" y="70"/>
                    <a:pt x="74" y="69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2" y="66"/>
                    <a:pt x="72" y="66"/>
                    <a:pt x="71" y="65"/>
                  </a:cubicBezTo>
                  <a:cubicBezTo>
                    <a:pt x="70" y="64"/>
                    <a:pt x="69" y="63"/>
                    <a:pt x="68" y="62"/>
                  </a:cubicBezTo>
                  <a:cubicBezTo>
                    <a:pt x="67" y="61"/>
                    <a:pt x="66" y="61"/>
                    <a:pt x="66" y="60"/>
                  </a:cubicBezTo>
                  <a:cubicBezTo>
                    <a:pt x="65" y="59"/>
                    <a:pt x="65" y="58"/>
                    <a:pt x="64" y="58"/>
                  </a:cubicBezTo>
                  <a:cubicBezTo>
                    <a:pt x="63" y="57"/>
                    <a:pt x="63" y="56"/>
                    <a:pt x="63" y="56"/>
                  </a:cubicBezTo>
                  <a:cubicBezTo>
                    <a:pt x="62" y="55"/>
                    <a:pt x="61" y="54"/>
                    <a:pt x="6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2" y="53"/>
                    <a:pt x="62" y="53"/>
                    <a:pt x="63" y="53"/>
                  </a:cubicBezTo>
                  <a:cubicBezTo>
                    <a:pt x="63" y="54"/>
                    <a:pt x="64" y="54"/>
                    <a:pt x="64" y="54"/>
                  </a:cubicBezTo>
                  <a:cubicBezTo>
                    <a:pt x="65" y="55"/>
                    <a:pt x="65" y="55"/>
                    <a:pt x="65" y="56"/>
                  </a:cubicBezTo>
                  <a:cubicBezTo>
                    <a:pt x="66" y="56"/>
                    <a:pt x="66" y="56"/>
                    <a:pt x="67" y="56"/>
                  </a:cubicBezTo>
                  <a:cubicBezTo>
                    <a:pt x="68" y="57"/>
                    <a:pt x="70" y="58"/>
                    <a:pt x="71" y="59"/>
                  </a:cubicBezTo>
                  <a:cubicBezTo>
                    <a:pt x="72" y="59"/>
                    <a:pt x="73" y="60"/>
                    <a:pt x="74" y="60"/>
                  </a:cubicBezTo>
                  <a:cubicBezTo>
                    <a:pt x="74" y="60"/>
                    <a:pt x="76" y="61"/>
                    <a:pt x="76" y="60"/>
                  </a:cubicBezTo>
                  <a:cubicBezTo>
                    <a:pt x="76" y="59"/>
                    <a:pt x="69" y="51"/>
                    <a:pt x="67" y="49"/>
                  </a:cubicBezTo>
                  <a:cubicBezTo>
                    <a:pt x="66" y="48"/>
                    <a:pt x="66" y="47"/>
                    <a:pt x="65" y="46"/>
                  </a:cubicBezTo>
                  <a:cubicBezTo>
                    <a:pt x="64" y="46"/>
                    <a:pt x="64" y="45"/>
                    <a:pt x="63" y="45"/>
                  </a:cubicBezTo>
                  <a:cubicBezTo>
                    <a:pt x="62" y="44"/>
                    <a:pt x="62" y="42"/>
                    <a:pt x="61" y="41"/>
                  </a:cubicBezTo>
                  <a:cubicBezTo>
                    <a:pt x="60" y="41"/>
                    <a:pt x="59" y="40"/>
                    <a:pt x="58" y="39"/>
                  </a:cubicBezTo>
                  <a:cubicBezTo>
                    <a:pt x="58" y="38"/>
                    <a:pt x="57" y="38"/>
                    <a:pt x="57" y="37"/>
                  </a:cubicBezTo>
                  <a:cubicBezTo>
                    <a:pt x="56" y="37"/>
                    <a:pt x="56" y="37"/>
                    <a:pt x="55" y="36"/>
                  </a:cubicBezTo>
                  <a:cubicBezTo>
                    <a:pt x="55" y="35"/>
                    <a:pt x="54" y="35"/>
                    <a:pt x="54" y="34"/>
                  </a:cubicBezTo>
                  <a:cubicBezTo>
                    <a:pt x="53" y="34"/>
                    <a:pt x="53" y="33"/>
                    <a:pt x="53" y="33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1" y="32"/>
                    <a:pt x="51" y="31"/>
                    <a:pt x="51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7"/>
                    <a:pt x="46" y="27"/>
                  </a:cubicBezTo>
                  <a:cubicBezTo>
                    <a:pt x="44" y="25"/>
                    <a:pt x="42" y="23"/>
                    <a:pt x="39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7" y="18"/>
                    <a:pt x="36" y="17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3"/>
                    <a:pt x="34" y="12"/>
                  </a:cubicBezTo>
                  <a:cubicBezTo>
                    <a:pt x="34" y="12"/>
                    <a:pt x="33" y="11"/>
                    <a:pt x="33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4"/>
                    <a:pt x="34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40" y="4"/>
                    <a:pt x="40" y="4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2" y="7"/>
                    <a:pt x="42" y="8"/>
                  </a:cubicBezTo>
                  <a:cubicBezTo>
                    <a:pt x="42" y="8"/>
                    <a:pt x="43" y="8"/>
                    <a:pt x="43" y="9"/>
                  </a:cubicBezTo>
                  <a:cubicBezTo>
                    <a:pt x="43" y="9"/>
                    <a:pt x="43" y="10"/>
                    <a:pt x="44" y="10"/>
                  </a:cubicBezTo>
                  <a:cubicBezTo>
                    <a:pt x="44" y="10"/>
                    <a:pt x="44" y="11"/>
                    <a:pt x="44" y="11"/>
                  </a:cubicBezTo>
                  <a:cubicBezTo>
                    <a:pt x="45" y="11"/>
                    <a:pt x="45" y="12"/>
                    <a:pt x="45" y="13"/>
                  </a:cubicBezTo>
                  <a:cubicBezTo>
                    <a:pt x="46" y="13"/>
                    <a:pt x="46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6"/>
                    <a:pt x="48" y="16"/>
                    <a:pt x="49" y="17"/>
                  </a:cubicBezTo>
                  <a:cubicBezTo>
                    <a:pt x="49" y="18"/>
                    <a:pt x="50" y="19"/>
                    <a:pt x="50" y="19"/>
                  </a:cubicBezTo>
                  <a:cubicBezTo>
                    <a:pt x="51" y="20"/>
                    <a:pt x="51" y="20"/>
                    <a:pt x="52" y="21"/>
                  </a:cubicBezTo>
                  <a:cubicBezTo>
                    <a:pt x="52" y="21"/>
                    <a:pt x="52" y="22"/>
                    <a:pt x="53" y="22"/>
                  </a:cubicBezTo>
                  <a:cubicBezTo>
                    <a:pt x="53" y="22"/>
                    <a:pt x="53" y="23"/>
                    <a:pt x="54" y="23"/>
                  </a:cubicBezTo>
                  <a:cubicBezTo>
                    <a:pt x="54" y="23"/>
                    <a:pt x="54" y="24"/>
                    <a:pt x="54" y="24"/>
                  </a:cubicBezTo>
                  <a:cubicBezTo>
                    <a:pt x="55" y="24"/>
                    <a:pt x="55" y="25"/>
                    <a:pt x="55" y="25"/>
                  </a:cubicBezTo>
                  <a:cubicBezTo>
                    <a:pt x="56" y="26"/>
                    <a:pt x="58" y="28"/>
                    <a:pt x="59" y="30"/>
                  </a:cubicBezTo>
                  <a:cubicBezTo>
                    <a:pt x="59" y="30"/>
                    <a:pt x="60" y="30"/>
                    <a:pt x="60" y="31"/>
                  </a:cubicBezTo>
                  <a:cubicBezTo>
                    <a:pt x="61" y="32"/>
                    <a:pt x="62" y="33"/>
                    <a:pt x="63" y="34"/>
                  </a:cubicBezTo>
                  <a:cubicBezTo>
                    <a:pt x="63" y="35"/>
                    <a:pt x="65" y="36"/>
                    <a:pt x="65" y="37"/>
                  </a:cubicBezTo>
                  <a:cubicBezTo>
                    <a:pt x="66" y="38"/>
                    <a:pt x="66" y="39"/>
                    <a:pt x="67" y="40"/>
                  </a:cubicBezTo>
                  <a:cubicBezTo>
                    <a:pt x="67" y="40"/>
                    <a:pt x="68" y="41"/>
                    <a:pt x="68" y="41"/>
                  </a:cubicBezTo>
                  <a:cubicBezTo>
                    <a:pt x="69" y="42"/>
                    <a:pt x="70" y="43"/>
                    <a:pt x="70" y="44"/>
                  </a:cubicBezTo>
                  <a:cubicBezTo>
                    <a:pt x="72" y="46"/>
                    <a:pt x="73" y="48"/>
                    <a:pt x="74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2"/>
                    <a:pt x="76" y="53"/>
                    <a:pt x="76" y="53"/>
                  </a:cubicBezTo>
                  <a:cubicBezTo>
                    <a:pt x="77" y="54"/>
                    <a:pt x="77" y="55"/>
                    <a:pt x="78" y="55"/>
                  </a:cubicBezTo>
                  <a:cubicBezTo>
                    <a:pt x="78" y="56"/>
                    <a:pt x="78" y="56"/>
                    <a:pt x="78" y="57"/>
                  </a:cubicBezTo>
                  <a:cubicBezTo>
                    <a:pt x="79" y="57"/>
                    <a:pt x="79" y="57"/>
                    <a:pt x="79" y="58"/>
                  </a:cubicBezTo>
                  <a:cubicBezTo>
                    <a:pt x="80" y="59"/>
                    <a:pt x="80" y="60"/>
                    <a:pt x="80" y="60"/>
                  </a:cubicBezTo>
                  <a:cubicBezTo>
                    <a:pt x="81" y="62"/>
                    <a:pt x="82" y="62"/>
                    <a:pt x="82" y="64"/>
                  </a:cubicBezTo>
                  <a:cubicBezTo>
                    <a:pt x="82" y="64"/>
                    <a:pt x="82" y="65"/>
                    <a:pt x="82" y="65"/>
                  </a:cubicBezTo>
                  <a:close/>
                  <a:moveTo>
                    <a:pt x="135" y="56"/>
                  </a:moveTo>
                  <a:cubicBezTo>
                    <a:pt x="135" y="57"/>
                    <a:pt x="135" y="57"/>
                    <a:pt x="134" y="58"/>
                  </a:cubicBezTo>
                  <a:cubicBezTo>
                    <a:pt x="133" y="58"/>
                    <a:pt x="132" y="59"/>
                    <a:pt x="131" y="59"/>
                  </a:cubicBezTo>
                  <a:cubicBezTo>
                    <a:pt x="130" y="60"/>
                    <a:pt x="128" y="59"/>
                    <a:pt x="127" y="58"/>
                  </a:cubicBezTo>
                  <a:cubicBezTo>
                    <a:pt x="124" y="57"/>
                    <a:pt x="120" y="55"/>
                    <a:pt x="117" y="53"/>
                  </a:cubicBezTo>
                  <a:cubicBezTo>
                    <a:pt x="117" y="53"/>
                    <a:pt x="112" y="51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51"/>
                    <a:pt x="111" y="52"/>
                    <a:pt x="111" y="53"/>
                  </a:cubicBezTo>
                  <a:cubicBezTo>
                    <a:pt x="111" y="54"/>
                    <a:pt x="110" y="55"/>
                    <a:pt x="109" y="55"/>
                  </a:cubicBezTo>
                  <a:cubicBezTo>
                    <a:pt x="108" y="56"/>
                    <a:pt x="108" y="55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9" y="57"/>
                    <a:pt x="109" y="58"/>
                    <a:pt x="110" y="59"/>
                  </a:cubicBezTo>
                  <a:cubicBezTo>
                    <a:pt x="111" y="59"/>
                    <a:pt x="111" y="60"/>
                    <a:pt x="112" y="61"/>
                  </a:cubicBezTo>
                  <a:cubicBezTo>
                    <a:pt x="112" y="61"/>
                    <a:pt x="113" y="62"/>
                    <a:pt x="113" y="63"/>
                  </a:cubicBezTo>
                  <a:cubicBezTo>
                    <a:pt x="114" y="63"/>
                    <a:pt x="114" y="64"/>
                    <a:pt x="114" y="64"/>
                  </a:cubicBezTo>
                  <a:cubicBezTo>
                    <a:pt x="115" y="65"/>
                    <a:pt x="115" y="65"/>
                    <a:pt x="115" y="66"/>
                  </a:cubicBezTo>
                  <a:cubicBezTo>
                    <a:pt x="116" y="66"/>
                    <a:pt x="116" y="67"/>
                    <a:pt x="116" y="67"/>
                  </a:cubicBezTo>
                  <a:cubicBezTo>
                    <a:pt x="117" y="68"/>
                    <a:pt x="118" y="69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1"/>
                    <a:pt x="118" y="71"/>
                    <a:pt x="119" y="71"/>
                  </a:cubicBezTo>
                  <a:cubicBezTo>
                    <a:pt x="119" y="72"/>
                    <a:pt x="120" y="76"/>
                    <a:pt x="119" y="77"/>
                  </a:cubicBezTo>
                  <a:cubicBezTo>
                    <a:pt x="119" y="77"/>
                    <a:pt x="118" y="77"/>
                    <a:pt x="118" y="77"/>
                  </a:cubicBezTo>
                  <a:cubicBezTo>
                    <a:pt x="118" y="77"/>
                    <a:pt x="118" y="77"/>
                    <a:pt x="118" y="78"/>
                  </a:cubicBezTo>
                  <a:cubicBezTo>
                    <a:pt x="117" y="78"/>
                    <a:pt x="116" y="78"/>
                    <a:pt x="115" y="78"/>
                  </a:cubicBezTo>
                  <a:cubicBezTo>
                    <a:pt x="114" y="78"/>
                    <a:pt x="113" y="78"/>
                    <a:pt x="113" y="77"/>
                  </a:cubicBezTo>
                  <a:cubicBezTo>
                    <a:pt x="112" y="77"/>
                    <a:pt x="111" y="77"/>
                    <a:pt x="111" y="77"/>
                  </a:cubicBezTo>
                  <a:cubicBezTo>
                    <a:pt x="108" y="76"/>
                    <a:pt x="106" y="75"/>
                    <a:pt x="104" y="74"/>
                  </a:cubicBezTo>
                  <a:cubicBezTo>
                    <a:pt x="102" y="73"/>
                    <a:pt x="101" y="73"/>
                    <a:pt x="100" y="72"/>
                  </a:cubicBezTo>
                  <a:cubicBezTo>
                    <a:pt x="99" y="72"/>
                    <a:pt x="98" y="72"/>
                    <a:pt x="97" y="71"/>
                  </a:cubicBezTo>
                  <a:cubicBezTo>
                    <a:pt x="96" y="71"/>
                    <a:pt x="96" y="70"/>
                    <a:pt x="95" y="70"/>
                  </a:cubicBezTo>
                  <a:cubicBezTo>
                    <a:pt x="94" y="69"/>
                    <a:pt x="93" y="69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67"/>
                    <a:pt x="89" y="67"/>
                    <a:pt x="88" y="67"/>
                  </a:cubicBezTo>
                  <a:cubicBezTo>
                    <a:pt x="86" y="65"/>
                    <a:pt x="84" y="62"/>
                    <a:pt x="83" y="59"/>
                  </a:cubicBezTo>
                  <a:cubicBezTo>
                    <a:pt x="83" y="59"/>
                    <a:pt x="83" y="58"/>
                    <a:pt x="83" y="57"/>
                  </a:cubicBezTo>
                  <a:cubicBezTo>
                    <a:pt x="83" y="54"/>
                    <a:pt x="86" y="58"/>
                    <a:pt x="87" y="59"/>
                  </a:cubicBezTo>
                  <a:cubicBezTo>
                    <a:pt x="87" y="59"/>
                    <a:pt x="88" y="60"/>
                    <a:pt x="88" y="60"/>
                  </a:cubicBezTo>
                  <a:cubicBezTo>
                    <a:pt x="89" y="60"/>
                    <a:pt x="91" y="60"/>
                    <a:pt x="92" y="60"/>
                  </a:cubicBezTo>
                  <a:cubicBezTo>
                    <a:pt x="93" y="61"/>
                    <a:pt x="92" y="61"/>
                    <a:pt x="92" y="62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5" y="62"/>
                    <a:pt x="95" y="62"/>
                  </a:cubicBezTo>
                  <a:cubicBezTo>
                    <a:pt x="96" y="62"/>
                    <a:pt x="97" y="62"/>
                    <a:pt x="98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3"/>
                    <a:pt x="99" y="64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6"/>
                    <a:pt x="103" y="67"/>
                    <a:pt x="103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7"/>
                    <a:pt x="105" y="69"/>
                    <a:pt x="106" y="69"/>
                  </a:cubicBezTo>
                  <a:cubicBezTo>
                    <a:pt x="108" y="70"/>
                    <a:pt x="109" y="70"/>
                    <a:pt x="110" y="70"/>
                  </a:cubicBezTo>
                  <a:cubicBezTo>
                    <a:pt x="110" y="70"/>
                    <a:pt x="111" y="71"/>
                    <a:pt x="111" y="71"/>
                  </a:cubicBezTo>
                  <a:cubicBezTo>
                    <a:pt x="112" y="71"/>
                    <a:pt x="112" y="71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4" y="72"/>
                    <a:pt x="115" y="72"/>
                    <a:pt x="115" y="72"/>
                  </a:cubicBezTo>
                  <a:cubicBezTo>
                    <a:pt x="115" y="71"/>
                    <a:pt x="115" y="70"/>
                    <a:pt x="115" y="70"/>
                  </a:cubicBezTo>
                  <a:cubicBezTo>
                    <a:pt x="115" y="69"/>
                    <a:pt x="114" y="68"/>
                    <a:pt x="114" y="68"/>
                  </a:cubicBezTo>
                  <a:cubicBezTo>
                    <a:pt x="113" y="66"/>
                    <a:pt x="112" y="65"/>
                    <a:pt x="111" y="63"/>
                  </a:cubicBezTo>
                  <a:cubicBezTo>
                    <a:pt x="110" y="63"/>
                    <a:pt x="110" y="62"/>
                    <a:pt x="109" y="62"/>
                  </a:cubicBezTo>
                  <a:cubicBezTo>
                    <a:pt x="109" y="61"/>
                    <a:pt x="109" y="61"/>
                    <a:pt x="109" y="60"/>
                  </a:cubicBezTo>
                  <a:cubicBezTo>
                    <a:pt x="108" y="60"/>
                    <a:pt x="108" y="60"/>
                    <a:pt x="108" y="59"/>
                  </a:cubicBezTo>
                  <a:cubicBezTo>
                    <a:pt x="107" y="59"/>
                    <a:pt x="107" y="59"/>
                    <a:pt x="107" y="58"/>
                  </a:cubicBezTo>
                  <a:cubicBezTo>
                    <a:pt x="106" y="58"/>
                    <a:pt x="106" y="57"/>
                    <a:pt x="106" y="57"/>
                  </a:cubicBezTo>
                  <a:cubicBezTo>
                    <a:pt x="105" y="56"/>
                    <a:pt x="104" y="55"/>
                    <a:pt x="104" y="55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2" y="54"/>
                    <a:pt x="101" y="53"/>
                    <a:pt x="101" y="53"/>
                  </a:cubicBezTo>
                  <a:cubicBezTo>
                    <a:pt x="101" y="53"/>
                    <a:pt x="100" y="53"/>
                    <a:pt x="100" y="53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7" y="51"/>
                    <a:pt x="96" y="51"/>
                  </a:cubicBezTo>
                  <a:cubicBezTo>
                    <a:pt x="96" y="51"/>
                    <a:pt x="95" y="50"/>
                    <a:pt x="95" y="50"/>
                  </a:cubicBezTo>
                  <a:cubicBezTo>
                    <a:pt x="94" y="50"/>
                    <a:pt x="94" y="50"/>
                    <a:pt x="93" y="49"/>
                  </a:cubicBezTo>
                  <a:cubicBezTo>
                    <a:pt x="92" y="49"/>
                    <a:pt x="91" y="48"/>
                    <a:pt x="89" y="48"/>
                  </a:cubicBezTo>
                  <a:cubicBezTo>
                    <a:pt x="89" y="48"/>
                    <a:pt x="88" y="48"/>
                    <a:pt x="88" y="48"/>
                  </a:cubicBezTo>
                  <a:cubicBezTo>
                    <a:pt x="88" y="48"/>
                    <a:pt x="87" y="49"/>
                    <a:pt x="87" y="50"/>
                  </a:cubicBezTo>
                  <a:cubicBezTo>
                    <a:pt x="86" y="52"/>
                    <a:pt x="83" y="56"/>
                    <a:pt x="81" y="54"/>
                  </a:cubicBezTo>
                  <a:cubicBezTo>
                    <a:pt x="80" y="53"/>
                    <a:pt x="79" y="52"/>
                    <a:pt x="80" y="51"/>
                  </a:cubicBezTo>
                  <a:cubicBezTo>
                    <a:pt x="80" y="50"/>
                    <a:pt x="81" y="50"/>
                    <a:pt x="81" y="49"/>
                  </a:cubicBezTo>
                  <a:cubicBezTo>
                    <a:pt x="81" y="48"/>
                    <a:pt x="82" y="48"/>
                    <a:pt x="82" y="47"/>
                  </a:cubicBezTo>
                  <a:cubicBezTo>
                    <a:pt x="83" y="46"/>
                    <a:pt x="83" y="45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4"/>
                    <a:pt x="82" y="44"/>
                    <a:pt x="82" y="43"/>
                  </a:cubicBezTo>
                  <a:cubicBezTo>
                    <a:pt x="82" y="43"/>
                    <a:pt x="81" y="43"/>
                    <a:pt x="81" y="43"/>
                  </a:cubicBezTo>
                  <a:cubicBezTo>
                    <a:pt x="80" y="43"/>
                    <a:pt x="80" y="42"/>
                    <a:pt x="80" y="42"/>
                  </a:cubicBezTo>
                  <a:cubicBezTo>
                    <a:pt x="79" y="42"/>
                    <a:pt x="79" y="42"/>
                    <a:pt x="78" y="41"/>
                  </a:cubicBezTo>
                  <a:cubicBezTo>
                    <a:pt x="78" y="41"/>
                    <a:pt x="77" y="41"/>
                    <a:pt x="77" y="40"/>
                  </a:cubicBezTo>
                  <a:cubicBezTo>
                    <a:pt x="76" y="39"/>
                    <a:pt x="74" y="38"/>
                    <a:pt x="74" y="37"/>
                  </a:cubicBezTo>
                  <a:cubicBezTo>
                    <a:pt x="74" y="36"/>
                    <a:pt x="74" y="36"/>
                    <a:pt x="75" y="36"/>
                  </a:cubicBezTo>
                  <a:cubicBezTo>
                    <a:pt x="75" y="36"/>
                    <a:pt x="76" y="37"/>
                    <a:pt x="77" y="37"/>
                  </a:cubicBezTo>
                  <a:cubicBezTo>
                    <a:pt x="77" y="37"/>
                    <a:pt x="79" y="38"/>
                    <a:pt x="79" y="38"/>
                  </a:cubicBezTo>
                  <a:cubicBezTo>
                    <a:pt x="80" y="39"/>
                    <a:pt x="80" y="39"/>
                    <a:pt x="81" y="39"/>
                  </a:cubicBezTo>
                  <a:cubicBezTo>
                    <a:pt x="81" y="40"/>
                    <a:pt x="82" y="40"/>
                    <a:pt x="82" y="40"/>
                  </a:cubicBezTo>
                  <a:cubicBezTo>
                    <a:pt x="83" y="40"/>
                    <a:pt x="84" y="40"/>
                    <a:pt x="84" y="41"/>
                  </a:cubicBezTo>
                  <a:cubicBezTo>
                    <a:pt x="85" y="41"/>
                    <a:pt x="85" y="41"/>
                    <a:pt x="85" y="42"/>
                  </a:cubicBezTo>
                  <a:cubicBezTo>
                    <a:pt x="85" y="42"/>
                    <a:pt x="85" y="42"/>
                    <a:pt x="85" y="41"/>
                  </a:cubicBezTo>
                  <a:cubicBezTo>
                    <a:pt x="86" y="41"/>
                    <a:pt x="87" y="40"/>
                    <a:pt x="87" y="39"/>
                  </a:cubicBezTo>
                  <a:cubicBezTo>
                    <a:pt x="86" y="39"/>
                    <a:pt x="86" y="38"/>
                    <a:pt x="85" y="38"/>
                  </a:cubicBezTo>
                  <a:cubicBezTo>
                    <a:pt x="85" y="37"/>
                    <a:pt x="84" y="37"/>
                    <a:pt x="84" y="36"/>
                  </a:cubicBezTo>
                  <a:cubicBezTo>
                    <a:pt x="84" y="36"/>
                    <a:pt x="83" y="36"/>
                    <a:pt x="83" y="36"/>
                  </a:cubicBezTo>
                  <a:cubicBezTo>
                    <a:pt x="82" y="35"/>
                    <a:pt x="82" y="34"/>
                    <a:pt x="81" y="34"/>
                  </a:cubicBezTo>
                  <a:cubicBezTo>
                    <a:pt x="81" y="33"/>
                    <a:pt x="79" y="32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8" y="31"/>
                    <a:pt x="78" y="31"/>
                  </a:cubicBezTo>
                  <a:cubicBezTo>
                    <a:pt x="77" y="30"/>
                    <a:pt x="76" y="30"/>
                    <a:pt x="76" y="29"/>
                  </a:cubicBezTo>
                  <a:cubicBezTo>
                    <a:pt x="75" y="29"/>
                    <a:pt x="74" y="28"/>
                    <a:pt x="74" y="28"/>
                  </a:cubicBezTo>
                  <a:cubicBezTo>
                    <a:pt x="73" y="28"/>
                    <a:pt x="73" y="27"/>
                    <a:pt x="73" y="27"/>
                  </a:cubicBezTo>
                  <a:cubicBezTo>
                    <a:pt x="72" y="26"/>
                    <a:pt x="70" y="27"/>
                    <a:pt x="70" y="26"/>
                  </a:cubicBezTo>
                  <a:cubicBezTo>
                    <a:pt x="69" y="25"/>
                    <a:pt x="69" y="24"/>
                    <a:pt x="69" y="23"/>
                  </a:cubicBezTo>
                  <a:cubicBezTo>
                    <a:pt x="69" y="23"/>
                    <a:pt x="69" y="22"/>
                    <a:pt x="69" y="22"/>
                  </a:cubicBezTo>
                  <a:cubicBezTo>
                    <a:pt x="70" y="22"/>
                    <a:pt x="70" y="21"/>
                    <a:pt x="71" y="21"/>
                  </a:cubicBezTo>
                  <a:cubicBezTo>
                    <a:pt x="71" y="21"/>
                    <a:pt x="72" y="20"/>
                    <a:pt x="72" y="20"/>
                  </a:cubicBezTo>
                  <a:cubicBezTo>
                    <a:pt x="73" y="20"/>
                    <a:pt x="74" y="20"/>
                    <a:pt x="75" y="20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7" y="19"/>
                    <a:pt x="78" y="19"/>
                    <a:pt x="78" y="19"/>
                  </a:cubicBezTo>
                  <a:cubicBezTo>
                    <a:pt x="79" y="19"/>
                    <a:pt x="80" y="19"/>
                    <a:pt x="81" y="18"/>
                  </a:cubicBezTo>
                  <a:cubicBezTo>
                    <a:pt x="82" y="18"/>
                    <a:pt x="83" y="17"/>
                    <a:pt x="84" y="17"/>
                  </a:cubicBezTo>
                  <a:cubicBezTo>
                    <a:pt x="84" y="17"/>
                    <a:pt x="85" y="17"/>
                    <a:pt x="85" y="17"/>
                  </a:cubicBezTo>
                  <a:cubicBezTo>
                    <a:pt x="85" y="18"/>
                    <a:pt x="84" y="20"/>
                    <a:pt x="83" y="21"/>
                  </a:cubicBezTo>
                  <a:cubicBezTo>
                    <a:pt x="83" y="21"/>
                    <a:pt x="82" y="21"/>
                    <a:pt x="82" y="22"/>
                  </a:cubicBezTo>
                  <a:cubicBezTo>
                    <a:pt x="82" y="22"/>
                    <a:pt x="81" y="22"/>
                    <a:pt x="81" y="23"/>
                  </a:cubicBezTo>
                  <a:cubicBezTo>
                    <a:pt x="81" y="23"/>
                    <a:pt x="80" y="23"/>
                    <a:pt x="80" y="24"/>
                  </a:cubicBezTo>
                  <a:cubicBezTo>
                    <a:pt x="79" y="24"/>
                    <a:pt x="78" y="24"/>
                    <a:pt x="78" y="25"/>
                  </a:cubicBezTo>
                  <a:cubicBezTo>
                    <a:pt x="78" y="26"/>
                    <a:pt x="79" y="26"/>
                    <a:pt x="79" y="27"/>
                  </a:cubicBezTo>
                  <a:cubicBezTo>
                    <a:pt x="80" y="27"/>
                    <a:pt x="80" y="28"/>
                    <a:pt x="80" y="28"/>
                  </a:cubicBezTo>
                  <a:cubicBezTo>
                    <a:pt x="81" y="29"/>
                    <a:pt x="81" y="29"/>
                    <a:pt x="82" y="29"/>
                  </a:cubicBezTo>
                  <a:cubicBezTo>
                    <a:pt x="82" y="30"/>
                    <a:pt x="84" y="32"/>
                    <a:pt x="85" y="32"/>
                  </a:cubicBezTo>
                  <a:cubicBezTo>
                    <a:pt x="86" y="32"/>
                    <a:pt x="86" y="28"/>
                    <a:pt x="87" y="28"/>
                  </a:cubicBezTo>
                  <a:cubicBezTo>
                    <a:pt x="87" y="27"/>
                    <a:pt x="88" y="28"/>
                    <a:pt x="88" y="28"/>
                  </a:cubicBezTo>
                  <a:cubicBezTo>
                    <a:pt x="89" y="28"/>
                    <a:pt x="90" y="28"/>
                    <a:pt x="90" y="28"/>
                  </a:cubicBezTo>
                  <a:cubicBezTo>
                    <a:pt x="91" y="28"/>
                    <a:pt x="92" y="28"/>
                    <a:pt x="92" y="27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7" y="25"/>
                    <a:pt x="97" y="24"/>
                    <a:pt x="98" y="24"/>
                  </a:cubicBezTo>
                  <a:cubicBezTo>
                    <a:pt x="98" y="24"/>
                    <a:pt x="99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99" y="26"/>
                    <a:pt x="99" y="27"/>
                  </a:cubicBezTo>
                  <a:cubicBezTo>
                    <a:pt x="98" y="27"/>
                    <a:pt x="98" y="28"/>
                    <a:pt x="98" y="28"/>
                  </a:cubicBezTo>
                  <a:cubicBezTo>
                    <a:pt x="96" y="30"/>
                    <a:pt x="95" y="32"/>
                    <a:pt x="94" y="33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1" y="36"/>
                    <a:pt x="90" y="36"/>
                    <a:pt x="8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37"/>
                    <a:pt x="90" y="38"/>
                    <a:pt x="90" y="38"/>
                  </a:cubicBezTo>
                  <a:cubicBezTo>
                    <a:pt x="91" y="39"/>
                    <a:pt x="92" y="40"/>
                    <a:pt x="93" y="41"/>
                  </a:cubicBezTo>
                  <a:cubicBezTo>
                    <a:pt x="94" y="42"/>
                    <a:pt x="94" y="42"/>
                    <a:pt x="95" y="43"/>
                  </a:cubicBezTo>
                  <a:cubicBezTo>
                    <a:pt x="96" y="43"/>
                    <a:pt x="96" y="44"/>
                    <a:pt x="96" y="45"/>
                  </a:cubicBezTo>
                  <a:cubicBezTo>
                    <a:pt x="97" y="45"/>
                    <a:pt x="99" y="46"/>
                    <a:pt x="100" y="46"/>
                  </a:cubicBezTo>
                  <a:cubicBezTo>
                    <a:pt x="100" y="46"/>
                    <a:pt x="101" y="47"/>
                    <a:pt x="101" y="47"/>
                  </a:cubicBezTo>
                  <a:cubicBezTo>
                    <a:pt x="102" y="47"/>
                    <a:pt x="103" y="47"/>
                    <a:pt x="104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7"/>
                    <a:pt x="105" y="47"/>
                    <a:pt x="105" y="46"/>
                  </a:cubicBezTo>
                  <a:cubicBezTo>
                    <a:pt x="104" y="46"/>
                    <a:pt x="104" y="45"/>
                    <a:pt x="103" y="44"/>
                  </a:cubicBezTo>
                  <a:cubicBezTo>
                    <a:pt x="103" y="44"/>
                    <a:pt x="102" y="43"/>
                    <a:pt x="101" y="43"/>
                  </a:cubicBezTo>
                  <a:cubicBezTo>
                    <a:pt x="101" y="43"/>
                    <a:pt x="101" y="42"/>
                    <a:pt x="100" y="42"/>
                  </a:cubicBezTo>
                  <a:cubicBezTo>
                    <a:pt x="100" y="41"/>
                    <a:pt x="99" y="41"/>
                    <a:pt x="99" y="41"/>
                  </a:cubicBezTo>
                  <a:cubicBezTo>
                    <a:pt x="98" y="40"/>
                    <a:pt x="98" y="39"/>
                    <a:pt x="97" y="39"/>
                  </a:cubicBezTo>
                  <a:cubicBezTo>
                    <a:pt x="97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8" y="37"/>
                    <a:pt x="102" y="42"/>
                    <a:pt x="103" y="41"/>
                  </a:cubicBezTo>
                  <a:cubicBezTo>
                    <a:pt x="104" y="41"/>
                    <a:pt x="104" y="35"/>
                    <a:pt x="104" y="34"/>
                  </a:cubicBezTo>
                  <a:cubicBezTo>
                    <a:pt x="105" y="34"/>
                    <a:pt x="105" y="33"/>
                    <a:pt x="105" y="34"/>
                  </a:cubicBezTo>
                  <a:cubicBezTo>
                    <a:pt x="106" y="34"/>
                    <a:pt x="106" y="35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7" y="37"/>
                    <a:pt x="107" y="37"/>
                    <a:pt x="107" y="38"/>
                  </a:cubicBezTo>
                  <a:cubicBezTo>
                    <a:pt x="107" y="38"/>
                    <a:pt x="108" y="39"/>
                    <a:pt x="108" y="39"/>
                  </a:cubicBezTo>
                  <a:cubicBezTo>
                    <a:pt x="108" y="40"/>
                    <a:pt x="108" y="41"/>
                    <a:pt x="109" y="41"/>
                  </a:cubicBezTo>
                  <a:cubicBezTo>
                    <a:pt x="109" y="42"/>
                    <a:pt x="109" y="43"/>
                    <a:pt x="109" y="43"/>
                  </a:cubicBezTo>
                  <a:cubicBezTo>
                    <a:pt x="110" y="44"/>
                    <a:pt x="110" y="44"/>
                    <a:pt x="110" y="45"/>
                  </a:cubicBezTo>
                  <a:cubicBezTo>
                    <a:pt x="110" y="45"/>
                    <a:pt x="111" y="45"/>
                    <a:pt x="111" y="46"/>
                  </a:cubicBezTo>
                  <a:cubicBezTo>
                    <a:pt x="112" y="46"/>
                    <a:pt x="112" y="46"/>
                    <a:pt x="113" y="46"/>
                  </a:cubicBezTo>
                  <a:cubicBezTo>
                    <a:pt x="114" y="47"/>
                    <a:pt x="114" y="47"/>
                    <a:pt x="115" y="47"/>
                  </a:cubicBezTo>
                  <a:cubicBezTo>
                    <a:pt x="116" y="47"/>
                    <a:pt x="117" y="48"/>
                    <a:pt x="118" y="49"/>
                  </a:cubicBezTo>
                  <a:cubicBezTo>
                    <a:pt x="118" y="49"/>
                    <a:pt x="119" y="49"/>
                    <a:pt x="119" y="49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20" y="49"/>
                    <a:pt x="121" y="50"/>
                    <a:pt x="121" y="50"/>
                  </a:cubicBezTo>
                  <a:cubicBezTo>
                    <a:pt x="122" y="50"/>
                    <a:pt x="123" y="51"/>
                    <a:pt x="124" y="51"/>
                  </a:cubicBezTo>
                  <a:cubicBezTo>
                    <a:pt x="125" y="52"/>
                    <a:pt x="127" y="53"/>
                    <a:pt x="128" y="53"/>
                  </a:cubicBezTo>
                  <a:cubicBezTo>
                    <a:pt x="129" y="54"/>
                    <a:pt x="132" y="55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5" y="55"/>
                    <a:pt x="135" y="56"/>
                    <a:pt x="13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6164263" y="2185988"/>
              <a:ext cx="274638" cy="327025"/>
            </a:xfrm>
            <a:custGeom>
              <a:avLst/>
              <a:gdLst>
                <a:gd name="T0" fmla="*/ 69 w 101"/>
                <a:gd name="T1" fmla="*/ 53 h 120"/>
                <a:gd name="T2" fmla="*/ 47 w 101"/>
                <a:gd name="T3" fmla="*/ 25 h 120"/>
                <a:gd name="T4" fmla="*/ 48 w 101"/>
                <a:gd name="T5" fmla="*/ 34 h 120"/>
                <a:gd name="T6" fmla="*/ 40 w 101"/>
                <a:gd name="T7" fmla="*/ 37 h 120"/>
                <a:gd name="T8" fmla="*/ 36 w 101"/>
                <a:gd name="T9" fmla="*/ 41 h 120"/>
                <a:gd name="T10" fmla="*/ 31 w 101"/>
                <a:gd name="T11" fmla="*/ 56 h 120"/>
                <a:gd name="T12" fmla="*/ 28 w 101"/>
                <a:gd name="T13" fmla="*/ 67 h 120"/>
                <a:gd name="T14" fmla="*/ 23 w 101"/>
                <a:gd name="T15" fmla="*/ 86 h 120"/>
                <a:gd name="T16" fmla="*/ 21 w 101"/>
                <a:gd name="T17" fmla="*/ 98 h 120"/>
                <a:gd name="T18" fmla="*/ 15 w 101"/>
                <a:gd name="T19" fmla="*/ 94 h 120"/>
                <a:gd name="T20" fmla="*/ 19 w 101"/>
                <a:gd name="T21" fmla="*/ 76 h 120"/>
                <a:gd name="T22" fmla="*/ 23 w 101"/>
                <a:gd name="T23" fmla="*/ 61 h 120"/>
                <a:gd name="T24" fmla="*/ 20 w 101"/>
                <a:gd name="T25" fmla="*/ 60 h 120"/>
                <a:gd name="T26" fmla="*/ 15 w 101"/>
                <a:gd name="T27" fmla="*/ 71 h 120"/>
                <a:gd name="T28" fmla="*/ 5 w 101"/>
                <a:gd name="T29" fmla="*/ 80 h 120"/>
                <a:gd name="T30" fmla="*/ 0 w 101"/>
                <a:gd name="T31" fmla="*/ 68 h 120"/>
                <a:gd name="T32" fmla="*/ 12 w 101"/>
                <a:gd name="T33" fmla="*/ 62 h 120"/>
                <a:gd name="T34" fmla="*/ 22 w 101"/>
                <a:gd name="T35" fmla="*/ 56 h 120"/>
                <a:gd name="T36" fmla="*/ 28 w 101"/>
                <a:gd name="T37" fmla="*/ 45 h 120"/>
                <a:gd name="T38" fmla="*/ 21 w 101"/>
                <a:gd name="T39" fmla="*/ 42 h 120"/>
                <a:gd name="T40" fmla="*/ 24 w 101"/>
                <a:gd name="T41" fmla="*/ 35 h 120"/>
                <a:gd name="T42" fmla="*/ 35 w 101"/>
                <a:gd name="T43" fmla="*/ 30 h 120"/>
                <a:gd name="T44" fmla="*/ 87 w 101"/>
                <a:gd name="T45" fmla="*/ 9 h 120"/>
                <a:gd name="T46" fmla="*/ 88 w 101"/>
                <a:gd name="T47" fmla="*/ 22 h 120"/>
                <a:gd name="T48" fmla="*/ 84 w 101"/>
                <a:gd name="T49" fmla="*/ 36 h 120"/>
                <a:gd name="T50" fmla="*/ 91 w 101"/>
                <a:gd name="T51" fmla="*/ 39 h 120"/>
                <a:gd name="T52" fmla="*/ 94 w 101"/>
                <a:gd name="T53" fmla="*/ 27 h 120"/>
                <a:gd name="T54" fmla="*/ 99 w 101"/>
                <a:gd name="T55" fmla="*/ 27 h 120"/>
                <a:gd name="T56" fmla="*/ 97 w 101"/>
                <a:gd name="T57" fmla="*/ 43 h 120"/>
                <a:gd name="T58" fmla="*/ 92 w 101"/>
                <a:gd name="T59" fmla="*/ 47 h 120"/>
                <a:gd name="T60" fmla="*/ 83 w 101"/>
                <a:gd name="T61" fmla="*/ 52 h 120"/>
                <a:gd name="T62" fmla="*/ 76 w 101"/>
                <a:gd name="T63" fmla="*/ 65 h 120"/>
                <a:gd name="T64" fmla="*/ 77 w 101"/>
                <a:gd name="T65" fmla="*/ 76 h 120"/>
                <a:gd name="T66" fmla="*/ 75 w 101"/>
                <a:gd name="T67" fmla="*/ 87 h 120"/>
                <a:gd name="T68" fmla="*/ 73 w 101"/>
                <a:gd name="T69" fmla="*/ 94 h 120"/>
                <a:gd name="T70" fmla="*/ 72 w 101"/>
                <a:gd name="T71" fmla="*/ 101 h 120"/>
                <a:gd name="T72" fmla="*/ 72 w 101"/>
                <a:gd name="T73" fmla="*/ 113 h 120"/>
                <a:gd name="T74" fmla="*/ 64 w 101"/>
                <a:gd name="T75" fmla="*/ 120 h 120"/>
                <a:gd name="T76" fmla="*/ 59 w 101"/>
                <a:gd name="T77" fmla="*/ 114 h 120"/>
                <a:gd name="T78" fmla="*/ 62 w 101"/>
                <a:gd name="T79" fmla="*/ 97 h 120"/>
                <a:gd name="T80" fmla="*/ 64 w 101"/>
                <a:gd name="T81" fmla="*/ 88 h 120"/>
                <a:gd name="T82" fmla="*/ 67 w 101"/>
                <a:gd name="T83" fmla="*/ 75 h 120"/>
                <a:gd name="T84" fmla="*/ 69 w 101"/>
                <a:gd name="T85" fmla="*/ 60 h 120"/>
                <a:gd name="T86" fmla="*/ 57 w 101"/>
                <a:gd name="T87" fmla="*/ 68 h 120"/>
                <a:gd name="T88" fmla="*/ 53 w 101"/>
                <a:gd name="T89" fmla="*/ 64 h 120"/>
                <a:gd name="T90" fmla="*/ 65 w 101"/>
                <a:gd name="T91" fmla="*/ 55 h 120"/>
                <a:gd name="T92" fmla="*/ 57 w 101"/>
                <a:gd name="T93" fmla="*/ 45 h 120"/>
                <a:gd name="T94" fmla="*/ 58 w 101"/>
                <a:gd name="T95" fmla="*/ 33 h 120"/>
                <a:gd name="T96" fmla="*/ 64 w 101"/>
                <a:gd name="T97" fmla="*/ 25 h 120"/>
                <a:gd name="T98" fmla="*/ 61 w 101"/>
                <a:gd name="T99" fmla="*/ 38 h 120"/>
                <a:gd name="T100" fmla="*/ 73 w 101"/>
                <a:gd name="T101" fmla="*/ 41 h 120"/>
                <a:gd name="T102" fmla="*/ 79 w 101"/>
                <a:gd name="T103" fmla="*/ 24 h 120"/>
                <a:gd name="T104" fmla="*/ 81 w 101"/>
                <a:gd name="T105" fmla="*/ 15 h 120"/>
                <a:gd name="T106" fmla="*/ 56 w 101"/>
                <a:gd name="T107" fmla="*/ 0 h 120"/>
                <a:gd name="T108" fmla="*/ 55 w 101"/>
                <a:gd name="T109" fmla="*/ 11 h 120"/>
                <a:gd name="T110" fmla="*/ 46 w 101"/>
                <a:gd name="T111" fmla="*/ 18 h 120"/>
                <a:gd name="T112" fmla="*/ 36 w 101"/>
                <a:gd name="T113" fmla="*/ 22 h 120"/>
                <a:gd name="T114" fmla="*/ 27 w 101"/>
                <a:gd name="T115" fmla="*/ 27 h 120"/>
                <a:gd name="T116" fmla="*/ 25 w 101"/>
                <a:gd name="T117" fmla="*/ 26 h 120"/>
                <a:gd name="T118" fmla="*/ 36 w 101"/>
                <a:gd name="T119" fmla="*/ 15 h 120"/>
                <a:gd name="T120" fmla="*/ 46 w 101"/>
                <a:gd name="T121" fmla="*/ 8 h 120"/>
                <a:gd name="T122" fmla="*/ 54 w 101"/>
                <a:gd name="T123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120">
                  <a:moveTo>
                    <a:pt x="70" y="50"/>
                  </a:moveTo>
                  <a:cubicBezTo>
                    <a:pt x="70" y="50"/>
                    <a:pt x="68" y="51"/>
                    <a:pt x="68" y="51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3"/>
                    <a:pt x="67" y="54"/>
                    <a:pt x="67" y="54"/>
                  </a:cubicBezTo>
                  <a:cubicBezTo>
                    <a:pt x="67" y="54"/>
                    <a:pt x="67" y="53"/>
                    <a:pt x="67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2"/>
                    <a:pt x="71" y="51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0" y="50"/>
                    <a:pt x="70" y="50"/>
                  </a:cubicBezTo>
                  <a:close/>
                  <a:moveTo>
                    <a:pt x="47" y="25"/>
                  </a:moveTo>
                  <a:cubicBezTo>
                    <a:pt x="47" y="25"/>
                    <a:pt x="48" y="26"/>
                    <a:pt x="48" y="26"/>
                  </a:cubicBezTo>
                  <a:cubicBezTo>
                    <a:pt x="49" y="26"/>
                    <a:pt x="49" y="27"/>
                    <a:pt x="49" y="27"/>
                  </a:cubicBezTo>
                  <a:cubicBezTo>
                    <a:pt x="49" y="27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3"/>
                    <a:pt x="49" y="33"/>
                    <a:pt x="48" y="34"/>
                  </a:cubicBezTo>
                  <a:cubicBezTo>
                    <a:pt x="48" y="35"/>
                    <a:pt x="47" y="35"/>
                    <a:pt x="47" y="35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5" y="36"/>
                    <a:pt x="45" y="36"/>
                    <a:pt x="44" y="36"/>
                  </a:cubicBezTo>
                  <a:cubicBezTo>
                    <a:pt x="44" y="36"/>
                    <a:pt x="43" y="36"/>
                    <a:pt x="42" y="36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1" y="36"/>
                    <a:pt x="40" y="37"/>
                    <a:pt x="40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8" y="38"/>
                    <a:pt x="38" y="38"/>
                  </a:cubicBezTo>
                  <a:cubicBezTo>
                    <a:pt x="38" y="38"/>
                    <a:pt x="38" y="38"/>
                    <a:pt x="37" y="39"/>
                  </a:cubicBezTo>
                  <a:cubicBezTo>
                    <a:pt x="37" y="39"/>
                    <a:pt x="37" y="39"/>
                    <a:pt x="37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1"/>
                    <a:pt x="36" y="41"/>
                  </a:cubicBezTo>
                  <a:cubicBezTo>
                    <a:pt x="35" y="42"/>
                    <a:pt x="35" y="42"/>
                    <a:pt x="35" y="43"/>
                  </a:cubicBezTo>
                  <a:cubicBezTo>
                    <a:pt x="34" y="44"/>
                    <a:pt x="34" y="45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2" y="49"/>
                    <a:pt x="32" y="50"/>
                    <a:pt x="32" y="51"/>
                  </a:cubicBezTo>
                  <a:cubicBezTo>
                    <a:pt x="31" y="53"/>
                    <a:pt x="31" y="54"/>
                    <a:pt x="31" y="56"/>
                  </a:cubicBezTo>
                  <a:cubicBezTo>
                    <a:pt x="31" y="56"/>
                    <a:pt x="31" y="57"/>
                    <a:pt x="30" y="57"/>
                  </a:cubicBezTo>
                  <a:cubicBezTo>
                    <a:pt x="30" y="57"/>
                    <a:pt x="30" y="58"/>
                    <a:pt x="30" y="57"/>
                  </a:cubicBezTo>
                  <a:cubicBezTo>
                    <a:pt x="30" y="59"/>
                    <a:pt x="29" y="59"/>
                    <a:pt x="29" y="60"/>
                  </a:cubicBezTo>
                  <a:cubicBezTo>
                    <a:pt x="29" y="60"/>
                    <a:pt x="29" y="61"/>
                    <a:pt x="29" y="61"/>
                  </a:cubicBezTo>
                  <a:cubicBezTo>
                    <a:pt x="29" y="63"/>
                    <a:pt x="29" y="65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7" y="69"/>
                    <a:pt x="27" y="69"/>
                  </a:cubicBezTo>
                  <a:cubicBezTo>
                    <a:pt x="27" y="69"/>
                    <a:pt x="27" y="70"/>
                    <a:pt x="27" y="70"/>
                  </a:cubicBezTo>
                  <a:cubicBezTo>
                    <a:pt x="27" y="72"/>
                    <a:pt x="27" y="74"/>
                    <a:pt x="26" y="77"/>
                  </a:cubicBezTo>
                  <a:cubicBezTo>
                    <a:pt x="26" y="78"/>
                    <a:pt x="25" y="79"/>
                    <a:pt x="25" y="79"/>
                  </a:cubicBezTo>
                  <a:cubicBezTo>
                    <a:pt x="24" y="82"/>
                    <a:pt x="24" y="84"/>
                    <a:pt x="23" y="86"/>
                  </a:cubicBezTo>
                  <a:cubicBezTo>
                    <a:pt x="23" y="87"/>
                    <a:pt x="23" y="88"/>
                    <a:pt x="23" y="89"/>
                  </a:cubicBezTo>
                  <a:cubicBezTo>
                    <a:pt x="23" y="90"/>
                    <a:pt x="22" y="91"/>
                    <a:pt x="2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2" y="93"/>
                    <a:pt x="23" y="94"/>
                    <a:pt x="23" y="94"/>
                  </a:cubicBezTo>
                  <a:cubicBezTo>
                    <a:pt x="22" y="95"/>
                    <a:pt x="21" y="96"/>
                    <a:pt x="21" y="96"/>
                  </a:cubicBezTo>
                  <a:cubicBezTo>
                    <a:pt x="21" y="97"/>
                    <a:pt x="21" y="97"/>
                    <a:pt x="21" y="98"/>
                  </a:cubicBezTo>
                  <a:cubicBezTo>
                    <a:pt x="20" y="98"/>
                    <a:pt x="19" y="99"/>
                    <a:pt x="18" y="99"/>
                  </a:cubicBezTo>
                  <a:cubicBezTo>
                    <a:pt x="18" y="99"/>
                    <a:pt x="17" y="99"/>
                    <a:pt x="16" y="99"/>
                  </a:cubicBezTo>
                  <a:cubicBezTo>
                    <a:pt x="15" y="98"/>
                    <a:pt x="14" y="99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3" y="98"/>
                    <a:pt x="13" y="97"/>
                    <a:pt x="13" y="97"/>
                  </a:cubicBezTo>
                  <a:cubicBezTo>
                    <a:pt x="13" y="96"/>
                    <a:pt x="14" y="95"/>
                    <a:pt x="15" y="94"/>
                  </a:cubicBezTo>
                  <a:cubicBezTo>
                    <a:pt x="15" y="93"/>
                    <a:pt x="15" y="92"/>
                    <a:pt x="15" y="91"/>
                  </a:cubicBezTo>
                  <a:cubicBezTo>
                    <a:pt x="15" y="90"/>
                    <a:pt x="16" y="90"/>
                    <a:pt x="16" y="89"/>
                  </a:cubicBezTo>
                  <a:cubicBezTo>
                    <a:pt x="16" y="87"/>
                    <a:pt x="17" y="85"/>
                    <a:pt x="17" y="83"/>
                  </a:cubicBezTo>
                  <a:cubicBezTo>
                    <a:pt x="17" y="83"/>
                    <a:pt x="17" y="81"/>
                    <a:pt x="18" y="81"/>
                  </a:cubicBezTo>
                  <a:cubicBezTo>
                    <a:pt x="17" y="80"/>
                    <a:pt x="18" y="78"/>
                    <a:pt x="18" y="77"/>
                  </a:cubicBezTo>
                  <a:cubicBezTo>
                    <a:pt x="19" y="77"/>
                    <a:pt x="19" y="76"/>
                    <a:pt x="19" y="76"/>
                  </a:cubicBezTo>
                  <a:cubicBezTo>
                    <a:pt x="20" y="74"/>
                    <a:pt x="20" y="71"/>
                    <a:pt x="21" y="69"/>
                  </a:cubicBezTo>
                  <a:cubicBezTo>
                    <a:pt x="21" y="69"/>
                    <a:pt x="21" y="68"/>
                    <a:pt x="21" y="68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22" y="65"/>
                    <a:pt x="22" y="65"/>
                    <a:pt x="23" y="64"/>
                  </a:cubicBezTo>
                  <a:cubicBezTo>
                    <a:pt x="23" y="64"/>
                    <a:pt x="23" y="63"/>
                    <a:pt x="23" y="63"/>
                  </a:cubicBezTo>
                  <a:cubicBezTo>
                    <a:pt x="23" y="62"/>
                    <a:pt x="23" y="62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4" y="60"/>
                    <a:pt x="24" y="59"/>
                    <a:pt x="24" y="58"/>
                  </a:cubicBezTo>
                  <a:cubicBezTo>
                    <a:pt x="24" y="58"/>
                    <a:pt x="24" y="58"/>
                    <a:pt x="24" y="57"/>
                  </a:cubicBezTo>
                  <a:cubicBezTo>
                    <a:pt x="24" y="56"/>
                    <a:pt x="24" y="57"/>
                    <a:pt x="23" y="57"/>
                  </a:cubicBezTo>
                  <a:cubicBezTo>
                    <a:pt x="22" y="57"/>
                    <a:pt x="21" y="59"/>
                    <a:pt x="20" y="59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1"/>
                    <a:pt x="19" y="61"/>
                    <a:pt x="19" y="61"/>
                  </a:cubicBezTo>
                  <a:cubicBezTo>
                    <a:pt x="19" y="62"/>
                    <a:pt x="19" y="62"/>
                    <a:pt x="19" y="63"/>
                  </a:cubicBezTo>
                  <a:cubicBezTo>
                    <a:pt x="19" y="63"/>
                    <a:pt x="18" y="64"/>
                    <a:pt x="18" y="64"/>
                  </a:cubicBezTo>
                  <a:cubicBezTo>
                    <a:pt x="18" y="65"/>
                    <a:pt x="17" y="65"/>
                    <a:pt x="17" y="66"/>
                  </a:cubicBezTo>
                  <a:cubicBezTo>
                    <a:pt x="17" y="66"/>
                    <a:pt x="17" y="68"/>
                    <a:pt x="17" y="68"/>
                  </a:cubicBezTo>
                  <a:cubicBezTo>
                    <a:pt x="16" y="69"/>
                    <a:pt x="16" y="70"/>
                    <a:pt x="15" y="71"/>
                  </a:cubicBezTo>
                  <a:cubicBezTo>
                    <a:pt x="15" y="72"/>
                    <a:pt x="15" y="74"/>
                    <a:pt x="15" y="75"/>
                  </a:cubicBezTo>
                  <a:cubicBezTo>
                    <a:pt x="14" y="76"/>
                    <a:pt x="15" y="76"/>
                    <a:pt x="14" y="76"/>
                  </a:cubicBezTo>
                  <a:cubicBezTo>
                    <a:pt x="14" y="76"/>
                    <a:pt x="14" y="76"/>
                    <a:pt x="13" y="77"/>
                  </a:cubicBezTo>
                  <a:cubicBezTo>
                    <a:pt x="13" y="77"/>
                    <a:pt x="12" y="78"/>
                    <a:pt x="11" y="78"/>
                  </a:cubicBezTo>
                  <a:cubicBezTo>
                    <a:pt x="10" y="79"/>
                    <a:pt x="9" y="80"/>
                    <a:pt x="8" y="80"/>
                  </a:cubicBezTo>
                  <a:cubicBezTo>
                    <a:pt x="7" y="80"/>
                    <a:pt x="5" y="80"/>
                    <a:pt x="5" y="80"/>
                  </a:cubicBezTo>
                  <a:cubicBezTo>
                    <a:pt x="4" y="79"/>
                    <a:pt x="3" y="78"/>
                    <a:pt x="3" y="77"/>
                  </a:cubicBezTo>
                  <a:cubicBezTo>
                    <a:pt x="2" y="76"/>
                    <a:pt x="1" y="75"/>
                    <a:pt x="1" y="74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71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3" y="65"/>
                    <a:pt x="4" y="65"/>
                  </a:cubicBezTo>
                  <a:cubicBezTo>
                    <a:pt x="4" y="65"/>
                    <a:pt x="5" y="65"/>
                    <a:pt x="5" y="65"/>
                  </a:cubicBezTo>
                  <a:cubicBezTo>
                    <a:pt x="6" y="65"/>
                    <a:pt x="6" y="64"/>
                    <a:pt x="6" y="64"/>
                  </a:cubicBezTo>
                  <a:cubicBezTo>
                    <a:pt x="8" y="64"/>
                    <a:pt x="9" y="64"/>
                    <a:pt x="10" y="63"/>
                  </a:cubicBezTo>
                  <a:cubicBezTo>
                    <a:pt x="11" y="62"/>
                    <a:pt x="11" y="62"/>
                    <a:pt x="12" y="62"/>
                  </a:cubicBezTo>
                  <a:cubicBezTo>
                    <a:pt x="12" y="61"/>
                    <a:pt x="13" y="61"/>
                    <a:pt x="14" y="61"/>
                  </a:cubicBezTo>
                  <a:cubicBezTo>
                    <a:pt x="14" y="60"/>
                    <a:pt x="15" y="60"/>
                    <a:pt x="15" y="60"/>
                  </a:cubicBezTo>
                  <a:cubicBezTo>
                    <a:pt x="16" y="59"/>
                    <a:pt x="17" y="59"/>
                    <a:pt x="17" y="58"/>
                  </a:cubicBezTo>
                  <a:cubicBezTo>
                    <a:pt x="19" y="57"/>
                    <a:pt x="20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5"/>
                    <a:pt x="23" y="55"/>
                    <a:pt x="23" y="54"/>
                  </a:cubicBezTo>
                  <a:cubicBezTo>
                    <a:pt x="24" y="54"/>
                    <a:pt x="25" y="53"/>
                    <a:pt x="25" y="52"/>
                  </a:cubicBezTo>
                  <a:cubicBezTo>
                    <a:pt x="26" y="52"/>
                    <a:pt x="26" y="51"/>
                    <a:pt x="27" y="51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7" y="49"/>
                    <a:pt x="28" y="48"/>
                  </a:cubicBezTo>
                  <a:cubicBezTo>
                    <a:pt x="28" y="47"/>
                    <a:pt x="28" y="46"/>
                    <a:pt x="28" y="45"/>
                  </a:cubicBezTo>
                  <a:cubicBezTo>
                    <a:pt x="28" y="45"/>
                    <a:pt x="29" y="44"/>
                    <a:pt x="29" y="44"/>
                  </a:cubicBezTo>
                  <a:cubicBezTo>
                    <a:pt x="29" y="43"/>
                    <a:pt x="30" y="40"/>
                    <a:pt x="30" y="40"/>
                  </a:cubicBezTo>
                  <a:cubicBezTo>
                    <a:pt x="30" y="40"/>
                    <a:pt x="29" y="40"/>
                    <a:pt x="29" y="40"/>
                  </a:cubicBezTo>
                  <a:cubicBezTo>
                    <a:pt x="28" y="40"/>
                    <a:pt x="27" y="41"/>
                    <a:pt x="25" y="41"/>
                  </a:cubicBezTo>
                  <a:cubicBezTo>
                    <a:pt x="25" y="41"/>
                    <a:pt x="24" y="40"/>
                    <a:pt x="24" y="41"/>
                  </a:cubicBezTo>
                  <a:cubicBezTo>
                    <a:pt x="24" y="41"/>
                    <a:pt x="22" y="42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9" y="40"/>
                    <a:pt x="18" y="39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2" y="36"/>
                    <a:pt x="23" y="35"/>
                    <a:pt x="24" y="35"/>
                  </a:cubicBezTo>
                  <a:cubicBezTo>
                    <a:pt x="24" y="35"/>
                    <a:pt x="25" y="34"/>
                    <a:pt x="25" y="34"/>
                  </a:cubicBezTo>
                  <a:cubicBezTo>
                    <a:pt x="26" y="34"/>
                    <a:pt x="27" y="34"/>
                    <a:pt x="27" y="33"/>
                  </a:cubicBezTo>
                  <a:cubicBezTo>
                    <a:pt x="28" y="33"/>
                    <a:pt x="29" y="32"/>
                    <a:pt x="29" y="32"/>
                  </a:cubicBezTo>
                  <a:cubicBezTo>
                    <a:pt x="30" y="32"/>
                    <a:pt x="31" y="32"/>
                    <a:pt x="31" y="31"/>
                  </a:cubicBezTo>
                  <a:cubicBezTo>
                    <a:pt x="32" y="31"/>
                    <a:pt x="32" y="31"/>
                    <a:pt x="33" y="31"/>
                  </a:cubicBezTo>
                  <a:cubicBezTo>
                    <a:pt x="33" y="31"/>
                    <a:pt x="34" y="30"/>
                    <a:pt x="35" y="30"/>
                  </a:cubicBezTo>
                  <a:cubicBezTo>
                    <a:pt x="36" y="28"/>
                    <a:pt x="36" y="26"/>
                    <a:pt x="38" y="26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1" y="28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5" y="25"/>
                    <a:pt x="47" y="25"/>
                  </a:cubicBezTo>
                  <a:close/>
                  <a:moveTo>
                    <a:pt x="87" y="9"/>
                  </a:moveTo>
                  <a:cubicBezTo>
                    <a:pt x="88" y="9"/>
                    <a:pt x="90" y="10"/>
                    <a:pt x="90" y="1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3"/>
                    <a:pt x="90" y="13"/>
                    <a:pt x="91" y="13"/>
                  </a:cubicBezTo>
                  <a:cubicBezTo>
                    <a:pt x="91" y="15"/>
                    <a:pt x="90" y="17"/>
                    <a:pt x="90" y="18"/>
                  </a:cubicBezTo>
                  <a:cubicBezTo>
                    <a:pt x="90" y="18"/>
                    <a:pt x="89" y="19"/>
                    <a:pt x="89" y="19"/>
                  </a:cubicBezTo>
                  <a:cubicBezTo>
                    <a:pt x="89" y="20"/>
                    <a:pt x="88" y="21"/>
                    <a:pt x="88" y="22"/>
                  </a:cubicBezTo>
                  <a:cubicBezTo>
                    <a:pt x="88" y="22"/>
                    <a:pt x="87" y="23"/>
                    <a:pt x="87" y="23"/>
                  </a:cubicBezTo>
                  <a:cubicBezTo>
                    <a:pt x="87" y="25"/>
                    <a:pt x="87" y="26"/>
                    <a:pt x="86" y="27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5" y="29"/>
                    <a:pt x="85" y="29"/>
                    <a:pt x="85" y="30"/>
                  </a:cubicBezTo>
                  <a:cubicBezTo>
                    <a:pt x="85" y="31"/>
                    <a:pt x="85" y="31"/>
                    <a:pt x="85" y="32"/>
                  </a:cubicBezTo>
                  <a:cubicBezTo>
                    <a:pt x="84" y="33"/>
                    <a:pt x="84" y="35"/>
                    <a:pt x="84" y="36"/>
                  </a:cubicBezTo>
                  <a:cubicBezTo>
                    <a:pt x="83" y="38"/>
                    <a:pt x="83" y="39"/>
                    <a:pt x="83" y="41"/>
                  </a:cubicBezTo>
                  <a:cubicBezTo>
                    <a:pt x="83" y="41"/>
                    <a:pt x="82" y="41"/>
                    <a:pt x="82" y="42"/>
                  </a:cubicBezTo>
                  <a:cubicBezTo>
                    <a:pt x="81" y="43"/>
                    <a:pt x="81" y="45"/>
                    <a:pt x="83" y="45"/>
                  </a:cubicBezTo>
                  <a:cubicBezTo>
                    <a:pt x="84" y="44"/>
                    <a:pt x="85" y="44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7" y="42"/>
                    <a:pt x="91" y="40"/>
                    <a:pt x="91" y="39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3" y="37"/>
                    <a:pt x="93" y="36"/>
                    <a:pt x="93" y="35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4" y="32"/>
                    <a:pt x="94" y="32"/>
                    <a:pt x="94" y="31"/>
                  </a:cubicBezTo>
                  <a:cubicBezTo>
                    <a:pt x="94" y="31"/>
                    <a:pt x="94" y="30"/>
                    <a:pt x="94" y="30"/>
                  </a:cubicBezTo>
                  <a:cubicBezTo>
                    <a:pt x="94" y="29"/>
                    <a:pt x="94" y="28"/>
                    <a:pt x="94" y="27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4" y="23"/>
                    <a:pt x="95" y="23"/>
                    <a:pt x="96" y="23"/>
                  </a:cubicBezTo>
                  <a:cubicBezTo>
                    <a:pt x="96" y="23"/>
                    <a:pt x="97" y="24"/>
                    <a:pt x="98" y="24"/>
                  </a:cubicBezTo>
                  <a:cubicBezTo>
                    <a:pt x="98" y="24"/>
                    <a:pt x="99" y="25"/>
                    <a:pt x="99" y="26"/>
                  </a:cubicBezTo>
                  <a:cubicBezTo>
                    <a:pt x="99" y="26"/>
                    <a:pt x="99" y="27"/>
                    <a:pt x="99" y="27"/>
                  </a:cubicBezTo>
                  <a:cubicBezTo>
                    <a:pt x="100" y="28"/>
                    <a:pt x="101" y="29"/>
                    <a:pt x="101" y="29"/>
                  </a:cubicBezTo>
                  <a:cubicBezTo>
                    <a:pt x="101" y="30"/>
                    <a:pt x="100" y="31"/>
                    <a:pt x="100" y="32"/>
                  </a:cubicBezTo>
                  <a:cubicBezTo>
                    <a:pt x="100" y="34"/>
                    <a:pt x="99" y="35"/>
                    <a:pt x="99" y="37"/>
                  </a:cubicBezTo>
                  <a:cubicBezTo>
                    <a:pt x="99" y="38"/>
                    <a:pt x="99" y="39"/>
                    <a:pt x="99" y="39"/>
                  </a:cubicBezTo>
                  <a:cubicBezTo>
                    <a:pt x="99" y="40"/>
                    <a:pt x="98" y="40"/>
                    <a:pt x="97" y="41"/>
                  </a:cubicBezTo>
                  <a:cubicBezTo>
                    <a:pt x="97" y="41"/>
                    <a:pt x="97" y="42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6" y="43"/>
                    <a:pt x="96" y="43"/>
                  </a:cubicBezTo>
                  <a:cubicBezTo>
                    <a:pt x="96" y="44"/>
                    <a:pt x="96" y="44"/>
                    <a:pt x="95" y="44"/>
                  </a:cubicBezTo>
                  <a:cubicBezTo>
                    <a:pt x="95" y="44"/>
                    <a:pt x="95" y="45"/>
                    <a:pt x="94" y="45"/>
                  </a:cubicBezTo>
                  <a:cubicBezTo>
                    <a:pt x="94" y="45"/>
                    <a:pt x="94" y="45"/>
                    <a:pt x="93" y="45"/>
                  </a:cubicBezTo>
                  <a:cubicBezTo>
                    <a:pt x="93" y="46"/>
                    <a:pt x="93" y="46"/>
                    <a:pt x="92" y="47"/>
                  </a:cubicBezTo>
                  <a:cubicBezTo>
                    <a:pt x="92" y="47"/>
                    <a:pt x="91" y="47"/>
                    <a:pt x="90" y="48"/>
                  </a:cubicBezTo>
                  <a:cubicBezTo>
                    <a:pt x="90" y="48"/>
                    <a:pt x="89" y="48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88" y="49"/>
                    <a:pt x="88" y="49"/>
                    <a:pt x="87" y="49"/>
                  </a:cubicBezTo>
                  <a:cubicBezTo>
                    <a:pt x="87" y="49"/>
                    <a:pt x="87" y="50"/>
                    <a:pt x="86" y="50"/>
                  </a:cubicBezTo>
                  <a:cubicBezTo>
                    <a:pt x="85" y="50"/>
                    <a:pt x="84" y="51"/>
                    <a:pt x="83" y="52"/>
                  </a:cubicBezTo>
                  <a:cubicBezTo>
                    <a:pt x="83" y="52"/>
                    <a:pt x="82" y="52"/>
                    <a:pt x="82" y="53"/>
                  </a:cubicBezTo>
                  <a:cubicBezTo>
                    <a:pt x="81" y="53"/>
                    <a:pt x="81" y="53"/>
                    <a:pt x="81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5"/>
                    <a:pt x="79" y="56"/>
                    <a:pt x="79" y="56"/>
                  </a:cubicBezTo>
                  <a:cubicBezTo>
                    <a:pt x="78" y="58"/>
                    <a:pt x="78" y="61"/>
                    <a:pt x="78" y="63"/>
                  </a:cubicBezTo>
                  <a:cubicBezTo>
                    <a:pt x="77" y="64"/>
                    <a:pt x="76" y="64"/>
                    <a:pt x="76" y="65"/>
                  </a:cubicBezTo>
                  <a:cubicBezTo>
                    <a:pt x="76" y="66"/>
                    <a:pt x="77" y="67"/>
                    <a:pt x="77" y="67"/>
                  </a:cubicBezTo>
                  <a:cubicBezTo>
                    <a:pt x="77" y="68"/>
                    <a:pt x="76" y="69"/>
                    <a:pt x="76" y="70"/>
                  </a:cubicBezTo>
                  <a:cubicBezTo>
                    <a:pt x="77" y="70"/>
                    <a:pt x="77" y="70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8" y="74"/>
                    <a:pt x="77" y="76"/>
                    <a:pt x="77" y="76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9"/>
                    <a:pt x="75" y="79"/>
                    <a:pt x="74" y="80"/>
                  </a:cubicBezTo>
                  <a:cubicBezTo>
                    <a:pt x="73" y="81"/>
                    <a:pt x="73" y="82"/>
                    <a:pt x="74" y="83"/>
                  </a:cubicBezTo>
                  <a:cubicBezTo>
                    <a:pt x="74" y="83"/>
                    <a:pt x="74" y="83"/>
                    <a:pt x="74" y="84"/>
                  </a:cubicBezTo>
                  <a:cubicBezTo>
                    <a:pt x="73" y="84"/>
                    <a:pt x="73" y="85"/>
                    <a:pt x="73" y="85"/>
                  </a:cubicBezTo>
                  <a:cubicBezTo>
                    <a:pt x="73" y="87"/>
                    <a:pt x="75" y="86"/>
                    <a:pt x="75" y="87"/>
                  </a:cubicBezTo>
                  <a:cubicBezTo>
                    <a:pt x="75" y="88"/>
                    <a:pt x="75" y="88"/>
                    <a:pt x="75" y="89"/>
                  </a:cubicBezTo>
                  <a:cubicBezTo>
                    <a:pt x="75" y="89"/>
                    <a:pt x="74" y="90"/>
                    <a:pt x="74" y="90"/>
                  </a:cubicBezTo>
                  <a:cubicBezTo>
                    <a:pt x="74" y="91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92"/>
                    <a:pt x="72" y="92"/>
                    <a:pt x="72" y="93"/>
                  </a:cubicBezTo>
                  <a:cubicBezTo>
                    <a:pt x="72" y="94"/>
                    <a:pt x="72" y="94"/>
                    <a:pt x="73" y="94"/>
                  </a:cubicBezTo>
                  <a:cubicBezTo>
                    <a:pt x="73" y="93"/>
                    <a:pt x="74" y="91"/>
                    <a:pt x="75" y="9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93"/>
                    <a:pt x="75" y="94"/>
                    <a:pt x="74" y="94"/>
                  </a:cubicBezTo>
                  <a:cubicBezTo>
                    <a:pt x="74" y="96"/>
                    <a:pt x="74" y="97"/>
                    <a:pt x="74" y="98"/>
                  </a:cubicBezTo>
                  <a:cubicBezTo>
                    <a:pt x="73" y="99"/>
                    <a:pt x="73" y="99"/>
                    <a:pt x="73" y="100"/>
                  </a:cubicBezTo>
                  <a:cubicBezTo>
                    <a:pt x="72" y="100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2" y="104"/>
                    <a:pt x="72" y="105"/>
                  </a:cubicBezTo>
                  <a:cubicBezTo>
                    <a:pt x="72" y="105"/>
                    <a:pt x="73" y="106"/>
                    <a:pt x="73" y="107"/>
                  </a:cubicBezTo>
                  <a:cubicBezTo>
                    <a:pt x="73" y="107"/>
                    <a:pt x="73" y="108"/>
                    <a:pt x="72" y="109"/>
                  </a:cubicBezTo>
                  <a:cubicBezTo>
                    <a:pt x="72" y="110"/>
                    <a:pt x="72" y="110"/>
                    <a:pt x="72" y="111"/>
                  </a:cubicBezTo>
                  <a:cubicBezTo>
                    <a:pt x="72" y="112"/>
                    <a:pt x="72" y="113"/>
                    <a:pt x="72" y="113"/>
                  </a:cubicBezTo>
                  <a:cubicBezTo>
                    <a:pt x="72" y="114"/>
                    <a:pt x="72" y="114"/>
                    <a:pt x="72" y="115"/>
                  </a:cubicBezTo>
                  <a:cubicBezTo>
                    <a:pt x="72" y="115"/>
                    <a:pt x="72" y="115"/>
                    <a:pt x="71" y="116"/>
                  </a:cubicBezTo>
                  <a:cubicBezTo>
                    <a:pt x="71" y="116"/>
                    <a:pt x="71" y="117"/>
                    <a:pt x="70" y="117"/>
                  </a:cubicBezTo>
                  <a:cubicBezTo>
                    <a:pt x="70" y="118"/>
                    <a:pt x="69" y="118"/>
                    <a:pt x="68" y="118"/>
                  </a:cubicBezTo>
                  <a:cubicBezTo>
                    <a:pt x="68" y="118"/>
                    <a:pt x="67" y="119"/>
                    <a:pt x="67" y="119"/>
                  </a:cubicBezTo>
                  <a:cubicBezTo>
                    <a:pt x="66" y="119"/>
                    <a:pt x="65" y="120"/>
                    <a:pt x="64" y="120"/>
                  </a:cubicBezTo>
                  <a:cubicBezTo>
                    <a:pt x="64" y="120"/>
                    <a:pt x="63" y="120"/>
                    <a:pt x="62" y="120"/>
                  </a:cubicBezTo>
                  <a:cubicBezTo>
                    <a:pt x="61" y="120"/>
                    <a:pt x="59" y="119"/>
                    <a:pt x="59" y="119"/>
                  </a:cubicBezTo>
                  <a:cubicBezTo>
                    <a:pt x="58" y="118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6"/>
                  </a:cubicBezTo>
                  <a:cubicBezTo>
                    <a:pt x="59" y="116"/>
                    <a:pt x="59" y="115"/>
                    <a:pt x="59" y="114"/>
                  </a:cubicBezTo>
                  <a:cubicBezTo>
                    <a:pt x="60" y="114"/>
                    <a:pt x="60" y="113"/>
                    <a:pt x="60" y="113"/>
                  </a:cubicBezTo>
                  <a:cubicBezTo>
                    <a:pt x="60" y="112"/>
                    <a:pt x="60" y="111"/>
                    <a:pt x="60" y="110"/>
                  </a:cubicBezTo>
                  <a:cubicBezTo>
                    <a:pt x="60" y="108"/>
                    <a:pt x="61" y="105"/>
                    <a:pt x="61" y="102"/>
                  </a:cubicBezTo>
                  <a:cubicBezTo>
                    <a:pt x="62" y="102"/>
                    <a:pt x="61" y="101"/>
                    <a:pt x="61" y="101"/>
                  </a:cubicBezTo>
                  <a:cubicBezTo>
                    <a:pt x="61" y="100"/>
                    <a:pt x="61" y="99"/>
                    <a:pt x="62" y="98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3" y="96"/>
                    <a:pt x="63" y="95"/>
                  </a:cubicBezTo>
                  <a:cubicBezTo>
                    <a:pt x="63" y="95"/>
                    <a:pt x="63" y="94"/>
                    <a:pt x="63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3" y="92"/>
                    <a:pt x="63" y="92"/>
                    <a:pt x="63" y="91"/>
                  </a:cubicBezTo>
                  <a:cubicBezTo>
                    <a:pt x="63" y="90"/>
                    <a:pt x="63" y="90"/>
                    <a:pt x="64" y="89"/>
                  </a:cubicBezTo>
                  <a:cubicBezTo>
                    <a:pt x="64" y="89"/>
                    <a:pt x="64" y="88"/>
                    <a:pt x="64" y="88"/>
                  </a:cubicBezTo>
                  <a:cubicBezTo>
                    <a:pt x="64" y="87"/>
                    <a:pt x="64" y="87"/>
                    <a:pt x="65" y="86"/>
                  </a:cubicBezTo>
                  <a:cubicBezTo>
                    <a:pt x="65" y="86"/>
                    <a:pt x="65" y="85"/>
                    <a:pt x="65" y="84"/>
                  </a:cubicBezTo>
                  <a:cubicBezTo>
                    <a:pt x="65" y="84"/>
                    <a:pt x="65" y="84"/>
                    <a:pt x="65" y="83"/>
                  </a:cubicBezTo>
                  <a:cubicBezTo>
                    <a:pt x="66" y="82"/>
                    <a:pt x="65" y="81"/>
                    <a:pt x="66" y="80"/>
                  </a:cubicBezTo>
                  <a:cubicBezTo>
                    <a:pt x="66" y="79"/>
                    <a:pt x="66" y="79"/>
                    <a:pt x="67" y="78"/>
                  </a:cubicBezTo>
                  <a:cubicBezTo>
                    <a:pt x="67" y="77"/>
                    <a:pt x="67" y="76"/>
                    <a:pt x="67" y="75"/>
                  </a:cubicBezTo>
                  <a:cubicBezTo>
                    <a:pt x="67" y="74"/>
                    <a:pt x="68" y="74"/>
                    <a:pt x="68" y="73"/>
                  </a:cubicBezTo>
                  <a:cubicBezTo>
                    <a:pt x="68" y="72"/>
                    <a:pt x="68" y="72"/>
                    <a:pt x="67" y="71"/>
                  </a:cubicBezTo>
                  <a:cubicBezTo>
                    <a:pt x="68" y="70"/>
                    <a:pt x="68" y="68"/>
                    <a:pt x="68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70" y="65"/>
                    <a:pt x="69" y="64"/>
                    <a:pt x="69" y="64"/>
                  </a:cubicBezTo>
                  <a:cubicBezTo>
                    <a:pt x="69" y="63"/>
                    <a:pt x="70" y="62"/>
                    <a:pt x="69" y="60"/>
                  </a:cubicBezTo>
                  <a:cubicBezTo>
                    <a:pt x="68" y="59"/>
                    <a:pt x="64" y="63"/>
                    <a:pt x="63" y="63"/>
                  </a:cubicBezTo>
                  <a:cubicBezTo>
                    <a:pt x="62" y="64"/>
                    <a:pt x="62" y="64"/>
                    <a:pt x="61" y="64"/>
                  </a:cubicBezTo>
                  <a:cubicBezTo>
                    <a:pt x="61" y="65"/>
                    <a:pt x="60" y="65"/>
                    <a:pt x="60" y="66"/>
                  </a:cubicBezTo>
                  <a:cubicBezTo>
                    <a:pt x="60" y="66"/>
                    <a:pt x="59" y="66"/>
                    <a:pt x="59" y="66"/>
                  </a:cubicBezTo>
                  <a:cubicBezTo>
                    <a:pt x="59" y="66"/>
                    <a:pt x="58" y="66"/>
                    <a:pt x="58" y="66"/>
                  </a:cubicBezTo>
                  <a:cubicBezTo>
                    <a:pt x="57" y="66"/>
                    <a:pt x="57" y="67"/>
                    <a:pt x="57" y="68"/>
                  </a:cubicBezTo>
                  <a:cubicBezTo>
                    <a:pt x="56" y="68"/>
                    <a:pt x="55" y="68"/>
                    <a:pt x="54" y="68"/>
                  </a:cubicBezTo>
                  <a:cubicBezTo>
                    <a:pt x="53" y="69"/>
                    <a:pt x="50" y="71"/>
                    <a:pt x="48" y="69"/>
                  </a:cubicBezTo>
                  <a:cubicBezTo>
                    <a:pt x="48" y="68"/>
                    <a:pt x="48" y="67"/>
                    <a:pt x="48" y="66"/>
                  </a:cubicBezTo>
                  <a:cubicBezTo>
                    <a:pt x="49" y="65"/>
                    <a:pt x="50" y="65"/>
                    <a:pt x="51" y="65"/>
                  </a:cubicBezTo>
                  <a:cubicBezTo>
                    <a:pt x="51" y="64"/>
                    <a:pt x="51" y="64"/>
                    <a:pt x="52" y="64"/>
                  </a:cubicBezTo>
                  <a:cubicBezTo>
                    <a:pt x="52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2"/>
                    <a:pt x="56" y="62"/>
                    <a:pt x="57" y="61"/>
                  </a:cubicBezTo>
                  <a:cubicBezTo>
                    <a:pt x="57" y="60"/>
                    <a:pt x="59" y="60"/>
                    <a:pt x="59" y="60"/>
                  </a:cubicBezTo>
                  <a:cubicBezTo>
                    <a:pt x="61" y="59"/>
                    <a:pt x="62" y="58"/>
                    <a:pt x="63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5" y="56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5"/>
                    <a:pt x="62" y="54"/>
                    <a:pt x="62" y="53"/>
                  </a:cubicBezTo>
                  <a:cubicBezTo>
                    <a:pt x="62" y="53"/>
                    <a:pt x="61" y="52"/>
                    <a:pt x="61" y="52"/>
                  </a:cubicBezTo>
                  <a:cubicBezTo>
                    <a:pt x="61" y="50"/>
                    <a:pt x="63" y="49"/>
                    <a:pt x="62" y="48"/>
                  </a:cubicBezTo>
                  <a:cubicBezTo>
                    <a:pt x="61" y="47"/>
                    <a:pt x="60" y="47"/>
                    <a:pt x="59" y="47"/>
                  </a:cubicBezTo>
                  <a:cubicBezTo>
                    <a:pt x="58" y="47"/>
                    <a:pt x="58" y="46"/>
                    <a:pt x="57" y="45"/>
                  </a:cubicBezTo>
                  <a:cubicBezTo>
                    <a:pt x="56" y="44"/>
                    <a:pt x="56" y="45"/>
                    <a:pt x="55" y="43"/>
                  </a:cubicBezTo>
                  <a:cubicBezTo>
                    <a:pt x="55" y="43"/>
                    <a:pt x="55" y="43"/>
                    <a:pt x="55" y="42"/>
                  </a:cubicBezTo>
                  <a:cubicBezTo>
                    <a:pt x="55" y="42"/>
                    <a:pt x="55" y="41"/>
                    <a:pt x="55" y="41"/>
                  </a:cubicBezTo>
                  <a:cubicBezTo>
                    <a:pt x="55" y="40"/>
                    <a:pt x="56" y="39"/>
                    <a:pt x="56" y="38"/>
                  </a:cubicBezTo>
                  <a:cubicBezTo>
                    <a:pt x="56" y="37"/>
                    <a:pt x="57" y="37"/>
                    <a:pt x="57" y="35"/>
                  </a:cubicBezTo>
                  <a:cubicBezTo>
                    <a:pt x="57" y="35"/>
                    <a:pt x="58" y="34"/>
                    <a:pt x="58" y="33"/>
                  </a:cubicBezTo>
                  <a:cubicBezTo>
                    <a:pt x="57" y="32"/>
                    <a:pt x="56" y="32"/>
                    <a:pt x="56" y="31"/>
                  </a:cubicBezTo>
                  <a:cubicBezTo>
                    <a:pt x="56" y="30"/>
                    <a:pt x="57" y="29"/>
                    <a:pt x="57" y="28"/>
                  </a:cubicBezTo>
                  <a:cubicBezTo>
                    <a:pt x="57" y="28"/>
                    <a:pt x="57" y="28"/>
                    <a:pt x="58" y="28"/>
                  </a:cubicBezTo>
                  <a:cubicBezTo>
                    <a:pt x="58" y="28"/>
                    <a:pt x="58" y="27"/>
                    <a:pt x="58" y="27"/>
                  </a:cubicBezTo>
                  <a:cubicBezTo>
                    <a:pt x="59" y="26"/>
                    <a:pt x="61" y="25"/>
                    <a:pt x="62" y="25"/>
                  </a:cubicBezTo>
                  <a:cubicBezTo>
                    <a:pt x="63" y="25"/>
                    <a:pt x="63" y="24"/>
                    <a:pt x="64" y="25"/>
                  </a:cubicBezTo>
                  <a:cubicBezTo>
                    <a:pt x="67" y="24"/>
                    <a:pt x="69" y="26"/>
                    <a:pt x="70" y="29"/>
                  </a:cubicBezTo>
                  <a:cubicBezTo>
                    <a:pt x="70" y="29"/>
                    <a:pt x="71" y="30"/>
                    <a:pt x="70" y="30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9" y="32"/>
                    <a:pt x="69" y="33"/>
                    <a:pt x="68" y="33"/>
                  </a:cubicBezTo>
                  <a:cubicBezTo>
                    <a:pt x="67" y="35"/>
                    <a:pt x="64" y="36"/>
                    <a:pt x="62" y="37"/>
                  </a:cubicBezTo>
                  <a:cubicBezTo>
                    <a:pt x="62" y="37"/>
                    <a:pt x="62" y="38"/>
                    <a:pt x="61" y="38"/>
                  </a:cubicBezTo>
                  <a:cubicBezTo>
                    <a:pt x="61" y="39"/>
                    <a:pt x="60" y="39"/>
                    <a:pt x="61" y="40"/>
                  </a:cubicBezTo>
                  <a:cubicBezTo>
                    <a:pt x="61" y="41"/>
                    <a:pt x="62" y="41"/>
                    <a:pt x="63" y="41"/>
                  </a:cubicBezTo>
                  <a:cubicBezTo>
                    <a:pt x="64" y="41"/>
                    <a:pt x="64" y="41"/>
                    <a:pt x="65" y="41"/>
                  </a:cubicBezTo>
                  <a:cubicBezTo>
                    <a:pt x="65" y="41"/>
                    <a:pt x="66" y="41"/>
                    <a:pt x="66" y="41"/>
                  </a:cubicBezTo>
                  <a:cubicBezTo>
                    <a:pt x="67" y="40"/>
                    <a:pt x="68" y="40"/>
                    <a:pt x="69" y="40"/>
                  </a:cubicBezTo>
                  <a:cubicBezTo>
                    <a:pt x="70" y="40"/>
                    <a:pt x="72" y="41"/>
                    <a:pt x="73" y="41"/>
                  </a:cubicBezTo>
                  <a:cubicBezTo>
                    <a:pt x="75" y="39"/>
                    <a:pt x="75" y="35"/>
                    <a:pt x="76" y="3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29"/>
                    <a:pt x="78" y="27"/>
                    <a:pt x="78" y="26"/>
                  </a:cubicBezTo>
                  <a:cubicBezTo>
                    <a:pt x="78" y="26"/>
                    <a:pt x="78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80" y="21"/>
                    <a:pt x="80" y="21"/>
                  </a:cubicBezTo>
                  <a:cubicBezTo>
                    <a:pt x="80" y="21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8"/>
                    <a:pt x="81" y="16"/>
                    <a:pt x="81" y="15"/>
                  </a:cubicBezTo>
                  <a:cubicBezTo>
                    <a:pt x="81" y="15"/>
                    <a:pt x="81" y="13"/>
                    <a:pt x="81" y="13"/>
                  </a:cubicBezTo>
                  <a:cubicBezTo>
                    <a:pt x="81" y="12"/>
                    <a:pt x="82" y="12"/>
                    <a:pt x="82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3" y="10"/>
                    <a:pt x="84" y="10"/>
                    <a:pt x="85" y="9"/>
                  </a:cubicBezTo>
                  <a:cubicBezTo>
                    <a:pt x="85" y="9"/>
                    <a:pt x="86" y="9"/>
                    <a:pt x="87" y="9"/>
                  </a:cubicBezTo>
                  <a:close/>
                  <a:moveTo>
                    <a:pt x="56" y="0"/>
                  </a:moveTo>
                  <a:cubicBezTo>
                    <a:pt x="57" y="1"/>
                    <a:pt x="58" y="3"/>
                    <a:pt x="59" y="4"/>
                  </a:cubicBezTo>
                  <a:cubicBezTo>
                    <a:pt x="59" y="5"/>
                    <a:pt x="59" y="6"/>
                    <a:pt x="58" y="7"/>
                  </a:cubicBezTo>
                  <a:cubicBezTo>
                    <a:pt x="58" y="7"/>
                    <a:pt x="58" y="7"/>
                    <a:pt x="57" y="8"/>
                  </a:cubicBezTo>
                  <a:cubicBezTo>
                    <a:pt x="57" y="8"/>
                    <a:pt x="57" y="9"/>
                    <a:pt x="57" y="9"/>
                  </a:cubicBezTo>
                  <a:cubicBezTo>
                    <a:pt x="57" y="9"/>
                    <a:pt x="56" y="10"/>
                    <a:pt x="56" y="10"/>
                  </a:cubicBezTo>
                  <a:cubicBezTo>
                    <a:pt x="56" y="10"/>
                    <a:pt x="56" y="11"/>
                    <a:pt x="55" y="11"/>
                  </a:cubicBezTo>
                  <a:cubicBezTo>
                    <a:pt x="55" y="11"/>
                    <a:pt x="55" y="12"/>
                    <a:pt x="55" y="12"/>
                  </a:cubicBezTo>
                  <a:cubicBezTo>
                    <a:pt x="55" y="12"/>
                    <a:pt x="55" y="13"/>
                    <a:pt x="54" y="13"/>
                  </a:cubicBezTo>
                  <a:cubicBezTo>
                    <a:pt x="54" y="13"/>
                    <a:pt x="53" y="14"/>
                    <a:pt x="53" y="14"/>
                  </a:cubicBezTo>
                  <a:cubicBezTo>
                    <a:pt x="52" y="15"/>
                    <a:pt x="52" y="15"/>
                    <a:pt x="51" y="16"/>
                  </a:cubicBezTo>
                  <a:cubicBezTo>
                    <a:pt x="50" y="16"/>
                    <a:pt x="50" y="16"/>
                    <a:pt x="49" y="16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4" y="19"/>
                    <a:pt x="43" y="19"/>
                    <a:pt x="42" y="20"/>
                  </a:cubicBezTo>
                  <a:cubicBezTo>
                    <a:pt x="42" y="20"/>
                    <a:pt x="41" y="20"/>
                    <a:pt x="41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0" y="26"/>
                    <a:pt x="29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8"/>
                    <a:pt x="22" y="32"/>
                    <a:pt x="21" y="31"/>
                  </a:cubicBezTo>
                  <a:cubicBezTo>
                    <a:pt x="21" y="31"/>
                    <a:pt x="21" y="31"/>
                    <a:pt x="21" y="30"/>
                  </a:cubicBezTo>
                  <a:cubicBezTo>
                    <a:pt x="21" y="29"/>
                    <a:pt x="22" y="29"/>
                    <a:pt x="23" y="29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6"/>
                    <a:pt x="25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8" y="23"/>
                    <a:pt x="29" y="22"/>
                    <a:pt x="30" y="21"/>
                  </a:cubicBezTo>
                  <a:cubicBezTo>
                    <a:pt x="31" y="20"/>
                    <a:pt x="33" y="19"/>
                    <a:pt x="34" y="18"/>
                  </a:cubicBezTo>
                  <a:cubicBezTo>
                    <a:pt x="34" y="17"/>
                    <a:pt x="35" y="17"/>
                    <a:pt x="35" y="16"/>
                  </a:cubicBezTo>
                  <a:cubicBezTo>
                    <a:pt x="35" y="16"/>
                    <a:pt x="36" y="16"/>
                    <a:pt x="36" y="15"/>
                  </a:cubicBezTo>
                  <a:cubicBezTo>
                    <a:pt x="37" y="14"/>
                    <a:pt x="39" y="14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1"/>
                    <a:pt x="42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4" y="9"/>
                    <a:pt x="44" y="9"/>
                    <a:pt x="45" y="8"/>
                  </a:cubicBezTo>
                  <a:cubicBezTo>
                    <a:pt x="45" y="8"/>
                    <a:pt x="46" y="8"/>
                    <a:pt x="46" y="8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8" y="6"/>
                    <a:pt x="49" y="6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3"/>
                    <a:pt x="52" y="2"/>
                  </a:cubicBezTo>
                  <a:cubicBezTo>
                    <a:pt x="53" y="2"/>
                    <a:pt x="54" y="1"/>
                    <a:pt x="54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761038" y="2216150"/>
              <a:ext cx="174625" cy="239713"/>
            </a:xfrm>
            <a:custGeom>
              <a:avLst/>
              <a:gdLst>
                <a:gd name="T0" fmla="*/ 59 w 64"/>
                <a:gd name="T1" fmla="*/ 0 h 88"/>
                <a:gd name="T2" fmla="*/ 58 w 64"/>
                <a:gd name="T3" fmla="*/ 11 h 88"/>
                <a:gd name="T4" fmla="*/ 50 w 64"/>
                <a:gd name="T5" fmla="*/ 19 h 88"/>
                <a:gd name="T6" fmla="*/ 46 w 64"/>
                <a:gd name="T7" fmla="*/ 21 h 88"/>
                <a:gd name="T8" fmla="*/ 42 w 64"/>
                <a:gd name="T9" fmla="*/ 25 h 88"/>
                <a:gd name="T10" fmla="*/ 37 w 64"/>
                <a:gd name="T11" fmla="*/ 30 h 88"/>
                <a:gd name="T12" fmla="*/ 38 w 64"/>
                <a:gd name="T13" fmla="*/ 45 h 88"/>
                <a:gd name="T14" fmla="*/ 41 w 64"/>
                <a:gd name="T15" fmla="*/ 48 h 88"/>
                <a:gd name="T16" fmla="*/ 52 w 64"/>
                <a:gd name="T17" fmla="*/ 44 h 88"/>
                <a:gd name="T18" fmla="*/ 56 w 64"/>
                <a:gd name="T19" fmla="*/ 42 h 88"/>
                <a:gd name="T20" fmla="*/ 59 w 64"/>
                <a:gd name="T21" fmla="*/ 42 h 88"/>
                <a:gd name="T22" fmla="*/ 61 w 64"/>
                <a:gd name="T23" fmla="*/ 51 h 88"/>
                <a:gd name="T24" fmla="*/ 57 w 64"/>
                <a:gd name="T25" fmla="*/ 54 h 88"/>
                <a:gd name="T26" fmla="*/ 58 w 64"/>
                <a:gd name="T27" fmla="*/ 48 h 88"/>
                <a:gd name="T28" fmla="*/ 53 w 64"/>
                <a:gd name="T29" fmla="*/ 50 h 88"/>
                <a:gd name="T30" fmla="*/ 50 w 64"/>
                <a:gd name="T31" fmla="*/ 52 h 88"/>
                <a:gd name="T32" fmla="*/ 40 w 64"/>
                <a:gd name="T33" fmla="*/ 58 h 88"/>
                <a:gd name="T34" fmla="*/ 41 w 64"/>
                <a:gd name="T35" fmla="*/ 66 h 88"/>
                <a:gd name="T36" fmla="*/ 42 w 64"/>
                <a:gd name="T37" fmla="*/ 73 h 88"/>
                <a:gd name="T38" fmla="*/ 44 w 64"/>
                <a:gd name="T39" fmla="*/ 80 h 88"/>
                <a:gd name="T40" fmla="*/ 42 w 64"/>
                <a:gd name="T41" fmla="*/ 86 h 88"/>
                <a:gd name="T42" fmla="*/ 33 w 64"/>
                <a:gd name="T43" fmla="*/ 87 h 88"/>
                <a:gd name="T44" fmla="*/ 27 w 64"/>
                <a:gd name="T45" fmla="*/ 85 h 88"/>
                <a:gd name="T46" fmla="*/ 32 w 64"/>
                <a:gd name="T47" fmla="*/ 81 h 88"/>
                <a:gd name="T48" fmla="*/ 35 w 64"/>
                <a:gd name="T49" fmla="*/ 79 h 88"/>
                <a:gd name="T50" fmla="*/ 34 w 64"/>
                <a:gd name="T51" fmla="*/ 66 h 88"/>
                <a:gd name="T52" fmla="*/ 31 w 64"/>
                <a:gd name="T53" fmla="*/ 61 h 88"/>
                <a:gd name="T54" fmla="*/ 32 w 64"/>
                <a:gd name="T55" fmla="*/ 62 h 88"/>
                <a:gd name="T56" fmla="*/ 23 w 64"/>
                <a:gd name="T57" fmla="*/ 68 h 88"/>
                <a:gd name="T58" fmla="*/ 17 w 64"/>
                <a:gd name="T59" fmla="*/ 71 h 88"/>
                <a:gd name="T60" fmla="*/ 14 w 64"/>
                <a:gd name="T61" fmla="*/ 73 h 88"/>
                <a:gd name="T62" fmla="*/ 13 w 64"/>
                <a:gd name="T63" fmla="*/ 63 h 88"/>
                <a:gd name="T64" fmla="*/ 18 w 64"/>
                <a:gd name="T65" fmla="*/ 60 h 88"/>
                <a:gd name="T66" fmla="*/ 26 w 64"/>
                <a:gd name="T67" fmla="*/ 56 h 88"/>
                <a:gd name="T68" fmla="*/ 28 w 64"/>
                <a:gd name="T69" fmla="*/ 55 h 88"/>
                <a:gd name="T70" fmla="*/ 32 w 64"/>
                <a:gd name="T71" fmla="*/ 51 h 88"/>
                <a:gd name="T72" fmla="*/ 31 w 64"/>
                <a:gd name="T73" fmla="*/ 46 h 88"/>
                <a:gd name="T74" fmla="*/ 32 w 64"/>
                <a:gd name="T75" fmla="*/ 39 h 88"/>
                <a:gd name="T76" fmla="*/ 32 w 64"/>
                <a:gd name="T77" fmla="*/ 32 h 88"/>
                <a:gd name="T78" fmla="*/ 33 w 64"/>
                <a:gd name="T79" fmla="*/ 28 h 88"/>
                <a:gd name="T80" fmla="*/ 40 w 64"/>
                <a:gd name="T81" fmla="*/ 19 h 88"/>
                <a:gd name="T82" fmla="*/ 50 w 64"/>
                <a:gd name="T83" fmla="*/ 8 h 88"/>
                <a:gd name="T84" fmla="*/ 49 w 64"/>
                <a:gd name="T85" fmla="*/ 6 h 88"/>
                <a:gd name="T86" fmla="*/ 44 w 64"/>
                <a:gd name="T87" fmla="*/ 6 h 88"/>
                <a:gd name="T88" fmla="*/ 41 w 64"/>
                <a:gd name="T89" fmla="*/ 9 h 88"/>
                <a:gd name="T90" fmla="*/ 36 w 64"/>
                <a:gd name="T91" fmla="*/ 12 h 88"/>
                <a:gd name="T92" fmla="*/ 29 w 64"/>
                <a:gd name="T93" fmla="*/ 16 h 88"/>
                <a:gd name="T94" fmla="*/ 21 w 64"/>
                <a:gd name="T95" fmla="*/ 22 h 88"/>
                <a:gd name="T96" fmla="*/ 13 w 64"/>
                <a:gd name="T97" fmla="*/ 27 h 88"/>
                <a:gd name="T98" fmla="*/ 9 w 64"/>
                <a:gd name="T99" fmla="*/ 28 h 88"/>
                <a:gd name="T100" fmla="*/ 1 w 64"/>
                <a:gd name="T101" fmla="*/ 26 h 88"/>
                <a:gd name="T102" fmla="*/ 5 w 64"/>
                <a:gd name="T103" fmla="*/ 20 h 88"/>
                <a:gd name="T104" fmla="*/ 12 w 64"/>
                <a:gd name="T105" fmla="*/ 17 h 88"/>
                <a:gd name="T106" fmla="*/ 19 w 64"/>
                <a:gd name="T107" fmla="*/ 14 h 88"/>
                <a:gd name="T108" fmla="*/ 27 w 64"/>
                <a:gd name="T109" fmla="*/ 10 h 88"/>
                <a:gd name="T110" fmla="*/ 34 w 64"/>
                <a:gd name="T111" fmla="*/ 7 h 88"/>
                <a:gd name="T112" fmla="*/ 45 w 64"/>
                <a:gd name="T113" fmla="*/ 3 h 88"/>
                <a:gd name="T114" fmla="*/ 51 w 64"/>
                <a:gd name="T115" fmla="*/ 1 h 88"/>
                <a:gd name="T116" fmla="*/ 53 w 64"/>
                <a:gd name="T1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" h="88">
                  <a:moveTo>
                    <a:pt x="53" y="0"/>
                  </a:move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8" y="0"/>
                    <a:pt x="59" y="0"/>
                  </a:cubicBezTo>
                  <a:cubicBezTo>
                    <a:pt x="61" y="0"/>
                    <a:pt x="62" y="3"/>
                    <a:pt x="62" y="5"/>
                  </a:cubicBezTo>
                  <a:cubicBezTo>
                    <a:pt x="62" y="6"/>
                    <a:pt x="62" y="6"/>
                    <a:pt x="61" y="7"/>
                  </a:cubicBezTo>
                  <a:cubicBezTo>
                    <a:pt x="61" y="9"/>
                    <a:pt x="59" y="9"/>
                    <a:pt x="58" y="11"/>
                  </a:cubicBezTo>
                  <a:cubicBezTo>
                    <a:pt x="57" y="12"/>
                    <a:pt x="56" y="14"/>
                    <a:pt x="55" y="15"/>
                  </a:cubicBezTo>
                  <a:cubicBezTo>
                    <a:pt x="54" y="16"/>
                    <a:pt x="54" y="16"/>
                    <a:pt x="53" y="17"/>
                  </a:cubicBezTo>
                  <a:cubicBezTo>
                    <a:pt x="52" y="18"/>
                    <a:pt x="51" y="19"/>
                    <a:pt x="50" y="19"/>
                  </a:cubicBezTo>
                  <a:cubicBezTo>
                    <a:pt x="49" y="20"/>
                    <a:pt x="49" y="20"/>
                    <a:pt x="48" y="20"/>
                  </a:cubicBezTo>
                  <a:cubicBezTo>
                    <a:pt x="48" y="20"/>
                    <a:pt x="48" y="20"/>
                    <a:pt x="47" y="21"/>
                  </a:cubicBezTo>
                  <a:cubicBezTo>
                    <a:pt x="47" y="21"/>
                    <a:pt x="47" y="21"/>
                    <a:pt x="46" y="21"/>
                  </a:cubicBezTo>
                  <a:cubicBezTo>
                    <a:pt x="46" y="22"/>
                    <a:pt x="45" y="22"/>
                    <a:pt x="44" y="23"/>
                  </a:cubicBezTo>
                  <a:cubicBezTo>
                    <a:pt x="44" y="23"/>
                    <a:pt x="43" y="23"/>
                    <a:pt x="43" y="24"/>
                  </a:cubicBezTo>
                  <a:cubicBezTo>
                    <a:pt x="43" y="24"/>
                    <a:pt x="42" y="24"/>
                    <a:pt x="42" y="25"/>
                  </a:cubicBezTo>
                  <a:cubicBezTo>
                    <a:pt x="41" y="25"/>
                    <a:pt x="41" y="26"/>
                    <a:pt x="40" y="26"/>
                  </a:cubicBezTo>
                  <a:cubicBezTo>
                    <a:pt x="40" y="27"/>
                    <a:pt x="38" y="27"/>
                    <a:pt x="38" y="28"/>
                  </a:cubicBezTo>
                  <a:cubicBezTo>
                    <a:pt x="38" y="29"/>
                    <a:pt x="37" y="30"/>
                    <a:pt x="37" y="30"/>
                  </a:cubicBezTo>
                  <a:cubicBezTo>
                    <a:pt x="37" y="31"/>
                    <a:pt x="37" y="32"/>
                    <a:pt x="37" y="32"/>
                  </a:cubicBezTo>
                  <a:cubicBezTo>
                    <a:pt x="37" y="33"/>
                    <a:pt x="37" y="35"/>
                    <a:pt x="37" y="36"/>
                  </a:cubicBezTo>
                  <a:cubicBezTo>
                    <a:pt x="37" y="39"/>
                    <a:pt x="37" y="42"/>
                    <a:pt x="38" y="45"/>
                  </a:cubicBezTo>
                  <a:cubicBezTo>
                    <a:pt x="38" y="46"/>
                    <a:pt x="37" y="47"/>
                    <a:pt x="38" y="48"/>
                  </a:cubicBezTo>
                  <a:cubicBezTo>
                    <a:pt x="38" y="49"/>
                    <a:pt x="39" y="49"/>
                    <a:pt x="39" y="49"/>
                  </a:cubicBezTo>
                  <a:cubicBezTo>
                    <a:pt x="40" y="49"/>
                    <a:pt x="40" y="48"/>
                    <a:pt x="41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44" y="47"/>
                    <a:pt x="46" y="46"/>
                    <a:pt x="48" y="45"/>
                  </a:cubicBezTo>
                  <a:cubicBezTo>
                    <a:pt x="49" y="45"/>
                    <a:pt x="50" y="44"/>
                    <a:pt x="52" y="44"/>
                  </a:cubicBezTo>
                  <a:cubicBezTo>
                    <a:pt x="52" y="43"/>
                    <a:pt x="54" y="43"/>
                    <a:pt x="54" y="43"/>
                  </a:cubicBezTo>
                  <a:cubicBezTo>
                    <a:pt x="55" y="43"/>
                    <a:pt x="55" y="43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7" y="42"/>
                    <a:pt x="57" y="42"/>
                  </a:cubicBezTo>
                  <a:cubicBezTo>
                    <a:pt x="57" y="42"/>
                    <a:pt x="57" y="42"/>
                    <a:pt x="58" y="42"/>
                  </a:cubicBezTo>
                  <a:cubicBezTo>
                    <a:pt x="58" y="42"/>
                    <a:pt x="59" y="42"/>
                    <a:pt x="59" y="42"/>
                  </a:cubicBezTo>
                  <a:cubicBezTo>
                    <a:pt x="62" y="40"/>
                    <a:pt x="64" y="45"/>
                    <a:pt x="64" y="47"/>
                  </a:cubicBezTo>
                  <a:cubicBezTo>
                    <a:pt x="63" y="48"/>
                    <a:pt x="63" y="48"/>
                    <a:pt x="62" y="49"/>
                  </a:cubicBezTo>
                  <a:cubicBezTo>
                    <a:pt x="62" y="50"/>
                    <a:pt x="62" y="50"/>
                    <a:pt x="61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3"/>
                    <a:pt x="58" y="54"/>
                    <a:pt x="58" y="54"/>
                  </a:cubicBezTo>
                  <a:cubicBezTo>
                    <a:pt x="57" y="54"/>
                    <a:pt x="57" y="55"/>
                    <a:pt x="57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2"/>
                  </a:cubicBezTo>
                  <a:cubicBezTo>
                    <a:pt x="57" y="51"/>
                    <a:pt x="61" y="49"/>
                    <a:pt x="58" y="48"/>
                  </a:cubicBezTo>
                  <a:cubicBezTo>
                    <a:pt x="58" y="47"/>
                    <a:pt x="57" y="48"/>
                    <a:pt x="57" y="48"/>
                  </a:cubicBezTo>
                  <a:cubicBezTo>
                    <a:pt x="56" y="48"/>
                    <a:pt x="56" y="49"/>
                    <a:pt x="55" y="49"/>
                  </a:cubicBezTo>
                  <a:cubicBezTo>
                    <a:pt x="55" y="49"/>
                    <a:pt x="54" y="50"/>
                    <a:pt x="53" y="50"/>
                  </a:cubicBezTo>
                  <a:cubicBezTo>
                    <a:pt x="53" y="50"/>
                    <a:pt x="52" y="50"/>
                    <a:pt x="52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2"/>
                    <a:pt x="48" y="53"/>
                    <a:pt x="48" y="53"/>
                  </a:cubicBezTo>
                  <a:cubicBezTo>
                    <a:pt x="47" y="53"/>
                    <a:pt x="47" y="54"/>
                    <a:pt x="47" y="54"/>
                  </a:cubicBezTo>
                  <a:cubicBezTo>
                    <a:pt x="45" y="55"/>
                    <a:pt x="41" y="56"/>
                    <a:pt x="40" y="58"/>
                  </a:cubicBezTo>
                  <a:cubicBezTo>
                    <a:pt x="40" y="59"/>
                    <a:pt x="40" y="59"/>
                    <a:pt x="40" y="60"/>
                  </a:cubicBezTo>
                  <a:cubicBezTo>
                    <a:pt x="40" y="61"/>
                    <a:pt x="40" y="62"/>
                    <a:pt x="40" y="63"/>
                  </a:cubicBezTo>
                  <a:cubicBezTo>
                    <a:pt x="41" y="64"/>
                    <a:pt x="41" y="65"/>
                    <a:pt x="41" y="66"/>
                  </a:cubicBezTo>
                  <a:cubicBezTo>
                    <a:pt x="42" y="67"/>
                    <a:pt x="42" y="68"/>
                    <a:pt x="42" y="69"/>
                  </a:cubicBezTo>
                  <a:cubicBezTo>
                    <a:pt x="42" y="69"/>
                    <a:pt x="42" y="70"/>
                    <a:pt x="42" y="71"/>
                  </a:cubicBezTo>
                  <a:cubicBezTo>
                    <a:pt x="42" y="72"/>
                    <a:pt x="42" y="72"/>
                    <a:pt x="42" y="73"/>
                  </a:cubicBezTo>
                  <a:cubicBezTo>
                    <a:pt x="43" y="74"/>
                    <a:pt x="43" y="76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4" y="81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4"/>
                    <a:pt x="43" y="85"/>
                    <a:pt x="42" y="86"/>
                  </a:cubicBezTo>
                  <a:cubicBezTo>
                    <a:pt x="41" y="86"/>
                    <a:pt x="40" y="87"/>
                    <a:pt x="39" y="87"/>
                  </a:cubicBezTo>
                  <a:cubicBezTo>
                    <a:pt x="38" y="87"/>
                    <a:pt x="38" y="87"/>
                    <a:pt x="37" y="87"/>
                  </a:cubicBezTo>
                  <a:cubicBezTo>
                    <a:pt x="36" y="87"/>
                    <a:pt x="34" y="88"/>
                    <a:pt x="33" y="87"/>
                  </a:cubicBezTo>
                  <a:cubicBezTo>
                    <a:pt x="32" y="87"/>
                    <a:pt x="31" y="86"/>
                    <a:pt x="30" y="86"/>
                  </a:cubicBezTo>
                  <a:cubicBezTo>
                    <a:pt x="29" y="86"/>
                    <a:pt x="29" y="86"/>
                    <a:pt x="28" y="86"/>
                  </a:cubicBezTo>
                  <a:cubicBezTo>
                    <a:pt x="28" y="86"/>
                    <a:pt x="27" y="86"/>
                    <a:pt x="27" y="85"/>
                  </a:cubicBezTo>
                  <a:cubicBezTo>
                    <a:pt x="27" y="85"/>
                    <a:pt x="26" y="85"/>
                    <a:pt x="26" y="85"/>
                  </a:cubicBezTo>
                  <a:cubicBezTo>
                    <a:pt x="26" y="85"/>
                    <a:pt x="26" y="84"/>
                    <a:pt x="26" y="84"/>
                  </a:cubicBezTo>
                  <a:cubicBezTo>
                    <a:pt x="27" y="83"/>
                    <a:pt x="31" y="81"/>
                    <a:pt x="32" y="81"/>
                  </a:cubicBezTo>
                  <a:cubicBezTo>
                    <a:pt x="32" y="81"/>
                    <a:pt x="32" y="81"/>
                    <a:pt x="33" y="81"/>
                  </a:cubicBezTo>
                  <a:cubicBezTo>
                    <a:pt x="33" y="81"/>
                    <a:pt x="33" y="80"/>
                    <a:pt x="34" y="80"/>
                  </a:cubicBezTo>
                  <a:cubicBezTo>
                    <a:pt x="34" y="80"/>
                    <a:pt x="34" y="79"/>
                    <a:pt x="35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77"/>
                    <a:pt x="35" y="76"/>
                    <a:pt x="35" y="76"/>
                  </a:cubicBezTo>
                  <a:cubicBezTo>
                    <a:pt x="35" y="73"/>
                    <a:pt x="34" y="69"/>
                    <a:pt x="34" y="66"/>
                  </a:cubicBezTo>
                  <a:cubicBezTo>
                    <a:pt x="34" y="65"/>
                    <a:pt x="34" y="65"/>
                    <a:pt x="33" y="64"/>
                  </a:cubicBezTo>
                  <a:cubicBezTo>
                    <a:pt x="33" y="64"/>
                    <a:pt x="33" y="63"/>
                    <a:pt x="32" y="63"/>
                  </a:cubicBezTo>
                  <a:cubicBezTo>
                    <a:pt x="32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0" y="64"/>
                    <a:pt x="29" y="65"/>
                    <a:pt x="27" y="66"/>
                  </a:cubicBezTo>
                  <a:cubicBezTo>
                    <a:pt x="26" y="66"/>
                    <a:pt x="26" y="67"/>
                    <a:pt x="26" y="67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2" y="69"/>
                    <a:pt x="22" y="69"/>
                  </a:cubicBezTo>
                  <a:cubicBezTo>
                    <a:pt x="21" y="70"/>
                    <a:pt x="20" y="70"/>
                    <a:pt x="19" y="70"/>
                  </a:cubicBezTo>
                  <a:cubicBezTo>
                    <a:pt x="19" y="71"/>
                    <a:pt x="18" y="71"/>
                    <a:pt x="17" y="71"/>
                  </a:cubicBezTo>
                  <a:cubicBezTo>
                    <a:pt x="17" y="71"/>
                    <a:pt x="17" y="71"/>
                    <a:pt x="16" y="72"/>
                  </a:cubicBezTo>
                  <a:cubicBezTo>
                    <a:pt x="15" y="72"/>
                    <a:pt x="15" y="72"/>
                    <a:pt x="14" y="72"/>
                  </a:cubicBezTo>
                  <a:cubicBezTo>
                    <a:pt x="14" y="72"/>
                    <a:pt x="14" y="72"/>
                    <a:pt x="14" y="73"/>
                  </a:cubicBezTo>
                  <a:cubicBezTo>
                    <a:pt x="13" y="72"/>
                    <a:pt x="13" y="71"/>
                    <a:pt x="12" y="71"/>
                  </a:cubicBezTo>
                  <a:cubicBezTo>
                    <a:pt x="11" y="70"/>
                    <a:pt x="9" y="72"/>
                    <a:pt x="8" y="70"/>
                  </a:cubicBezTo>
                  <a:cubicBezTo>
                    <a:pt x="6" y="68"/>
                    <a:pt x="11" y="64"/>
                    <a:pt x="13" y="63"/>
                  </a:cubicBezTo>
                  <a:cubicBezTo>
                    <a:pt x="13" y="63"/>
                    <a:pt x="13" y="63"/>
                    <a:pt x="14" y="63"/>
                  </a:cubicBezTo>
                  <a:cubicBezTo>
                    <a:pt x="15" y="62"/>
                    <a:pt x="16" y="61"/>
                    <a:pt x="17" y="61"/>
                  </a:cubicBezTo>
                  <a:cubicBezTo>
                    <a:pt x="17" y="61"/>
                    <a:pt x="18" y="60"/>
                    <a:pt x="18" y="60"/>
                  </a:cubicBezTo>
                  <a:cubicBezTo>
                    <a:pt x="19" y="59"/>
                    <a:pt x="20" y="59"/>
                    <a:pt x="21" y="59"/>
                  </a:cubicBezTo>
                  <a:cubicBezTo>
                    <a:pt x="21" y="58"/>
                    <a:pt x="22" y="58"/>
                    <a:pt x="23" y="57"/>
                  </a:cubicBezTo>
                  <a:cubicBezTo>
                    <a:pt x="24" y="57"/>
                    <a:pt x="25" y="56"/>
                    <a:pt x="26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8" y="56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5"/>
                    <a:pt x="30" y="54"/>
                    <a:pt x="31" y="54"/>
                  </a:cubicBezTo>
                  <a:cubicBezTo>
                    <a:pt x="31" y="53"/>
                    <a:pt x="31" y="52"/>
                    <a:pt x="32" y="51"/>
                  </a:cubicBezTo>
                  <a:cubicBezTo>
                    <a:pt x="31" y="50"/>
                    <a:pt x="31" y="50"/>
                    <a:pt x="31" y="49"/>
                  </a:cubicBezTo>
                  <a:cubicBezTo>
                    <a:pt x="31" y="49"/>
                    <a:pt x="32" y="48"/>
                    <a:pt x="32" y="48"/>
                  </a:cubicBezTo>
                  <a:cubicBezTo>
                    <a:pt x="32" y="47"/>
                    <a:pt x="31" y="46"/>
                    <a:pt x="31" y="46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2"/>
                    <a:pt x="31" y="41"/>
                    <a:pt x="32" y="41"/>
                  </a:cubicBezTo>
                  <a:cubicBezTo>
                    <a:pt x="32" y="40"/>
                    <a:pt x="32" y="40"/>
                    <a:pt x="32" y="39"/>
                  </a:cubicBezTo>
                  <a:cubicBezTo>
                    <a:pt x="32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1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4" y="27"/>
                    <a:pt x="34" y="26"/>
                    <a:pt x="35" y="25"/>
                  </a:cubicBezTo>
                  <a:cubicBezTo>
                    <a:pt x="35" y="23"/>
                    <a:pt x="37" y="22"/>
                    <a:pt x="38" y="21"/>
                  </a:cubicBezTo>
                  <a:cubicBezTo>
                    <a:pt x="39" y="20"/>
                    <a:pt x="39" y="20"/>
                    <a:pt x="40" y="19"/>
                  </a:cubicBezTo>
                  <a:cubicBezTo>
                    <a:pt x="41" y="18"/>
                    <a:pt x="42" y="16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7" y="11"/>
                    <a:pt x="49" y="10"/>
                    <a:pt x="50" y="8"/>
                  </a:cubicBezTo>
                  <a:cubicBezTo>
                    <a:pt x="50" y="8"/>
                    <a:pt x="51" y="5"/>
                    <a:pt x="51" y="5"/>
                  </a:cubicBezTo>
                  <a:cubicBezTo>
                    <a:pt x="51" y="3"/>
                    <a:pt x="48" y="4"/>
                    <a:pt x="48" y="4"/>
                  </a:cubicBezTo>
                  <a:cubicBezTo>
                    <a:pt x="48" y="5"/>
                    <a:pt x="49" y="5"/>
                    <a:pt x="49" y="6"/>
                  </a:cubicBezTo>
                  <a:cubicBezTo>
                    <a:pt x="50" y="6"/>
                    <a:pt x="50" y="6"/>
                    <a:pt x="49" y="7"/>
                  </a:cubicBezTo>
                  <a:cubicBezTo>
                    <a:pt x="48" y="7"/>
                    <a:pt x="45" y="6"/>
                    <a:pt x="45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40" y="10"/>
                    <a:pt x="39" y="11"/>
                    <a:pt x="38" y="11"/>
                  </a:cubicBezTo>
                  <a:cubicBezTo>
                    <a:pt x="38" y="11"/>
                    <a:pt x="37" y="12"/>
                    <a:pt x="37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3" y="13"/>
                    <a:pt x="33" y="14"/>
                    <a:pt x="32" y="15"/>
                  </a:cubicBezTo>
                  <a:cubicBezTo>
                    <a:pt x="31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8"/>
                    <a:pt x="26" y="18"/>
                    <a:pt x="25" y="19"/>
                  </a:cubicBezTo>
                  <a:cubicBezTo>
                    <a:pt x="23" y="20"/>
                    <a:pt x="23" y="21"/>
                    <a:pt x="21" y="22"/>
                  </a:cubicBezTo>
                  <a:cubicBezTo>
                    <a:pt x="21" y="23"/>
                    <a:pt x="20" y="23"/>
                    <a:pt x="20" y="24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6" y="26"/>
                    <a:pt x="15" y="27"/>
                    <a:pt x="13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6" y="28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2"/>
                    <a:pt x="1" y="21"/>
                    <a:pt x="3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9" y="18"/>
                    <a:pt x="10" y="17"/>
                    <a:pt x="12" y="17"/>
                  </a:cubicBezTo>
                  <a:cubicBezTo>
                    <a:pt x="12" y="17"/>
                    <a:pt x="13" y="16"/>
                    <a:pt x="14" y="16"/>
                  </a:cubicBezTo>
                  <a:cubicBezTo>
                    <a:pt x="15" y="16"/>
                    <a:pt x="15" y="15"/>
                    <a:pt x="16" y="15"/>
                  </a:cubicBezTo>
                  <a:cubicBezTo>
                    <a:pt x="17" y="14"/>
                    <a:pt x="18" y="14"/>
                    <a:pt x="19" y="14"/>
                  </a:cubicBezTo>
                  <a:cubicBezTo>
                    <a:pt x="20" y="13"/>
                    <a:pt x="21" y="12"/>
                    <a:pt x="22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5" y="11"/>
                    <a:pt x="26" y="10"/>
                    <a:pt x="27" y="10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30" y="9"/>
                    <a:pt x="31" y="8"/>
                    <a:pt x="32" y="8"/>
                  </a:cubicBezTo>
                  <a:cubicBezTo>
                    <a:pt x="33" y="7"/>
                    <a:pt x="33" y="7"/>
                    <a:pt x="34" y="7"/>
                  </a:cubicBezTo>
                  <a:cubicBezTo>
                    <a:pt x="34" y="7"/>
                    <a:pt x="35" y="7"/>
                    <a:pt x="35" y="6"/>
                  </a:cubicBezTo>
                  <a:cubicBezTo>
                    <a:pt x="37" y="6"/>
                    <a:pt x="38" y="5"/>
                    <a:pt x="40" y="4"/>
                  </a:cubicBezTo>
                  <a:cubicBezTo>
                    <a:pt x="41" y="3"/>
                    <a:pt x="43" y="3"/>
                    <a:pt x="45" y="3"/>
                  </a:cubicBezTo>
                  <a:cubicBezTo>
                    <a:pt x="45" y="2"/>
                    <a:pt x="47" y="2"/>
                    <a:pt x="48" y="2"/>
                  </a:cubicBezTo>
                  <a:cubicBezTo>
                    <a:pt x="48" y="2"/>
                    <a:pt x="49" y="2"/>
                    <a:pt x="49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1"/>
                    <a:pt x="52" y="1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4862513" y="3144838"/>
              <a:ext cx="236538" cy="306388"/>
            </a:xfrm>
            <a:custGeom>
              <a:avLst/>
              <a:gdLst>
                <a:gd name="T0" fmla="*/ 32 w 87"/>
                <a:gd name="T1" fmla="*/ 24 h 112"/>
                <a:gd name="T2" fmla="*/ 38 w 87"/>
                <a:gd name="T3" fmla="*/ 36 h 112"/>
                <a:gd name="T4" fmla="*/ 46 w 87"/>
                <a:gd name="T5" fmla="*/ 46 h 112"/>
                <a:gd name="T6" fmla="*/ 56 w 87"/>
                <a:gd name="T7" fmla="*/ 56 h 112"/>
                <a:gd name="T8" fmla="*/ 63 w 87"/>
                <a:gd name="T9" fmla="*/ 65 h 112"/>
                <a:gd name="T10" fmla="*/ 69 w 87"/>
                <a:gd name="T11" fmla="*/ 68 h 112"/>
                <a:gd name="T12" fmla="*/ 74 w 87"/>
                <a:gd name="T13" fmla="*/ 56 h 112"/>
                <a:gd name="T14" fmla="*/ 80 w 87"/>
                <a:gd name="T15" fmla="*/ 56 h 112"/>
                <a:gd name="T16" fmla="*/ 73 w 87"/>
                <a:gd name="T17" fmla="*/ 48 h 112"/>
                <a:gd name="T18" fmla="*/ 64 w 87"/>
                <a:gd name="T19" fmla="*/ 41 h 112"/>
                <a:gd name="T20" fmla="*/ 51 w 87"/>
                <a:gd name="T21" fmla="*/ 29 h 112"/>
                <a:gd name="T22" fmla="*/ 41 w 87"/>
                <a:gd name="T23" fmla="*/ 19 h 112"/>
                <a:gd name="T24" fmla="*/ 14 w 87"/>
                <a:gd name="T25" fmla="*/ 49 h 112"/>
                <a:gd name="T26" fmla="*/ 18 w 87"/>
                <a:gd name="T27" fmla="*/ 65 h 112"/>
                <a:gd name="T28" fmla="*/ 29 w 87"/>
                <a:gd name="T29" fmla="*/ 68 h 112"/>
                <a:gd name="T30" fmla="*/ 30 w 87"/>
                <a:gd name="T31" fmla="*/ 62 h 112"/>
                <a:gd name="T32" fmla="*/ 30 w 87"/>
                <a:gd name="T33" fmla="*/ 51 h 112"/>
                <a:gd name="T34" fmla="*/ 28 w 87"/>
                <a:gd name="T35" fmla="*/ 37 h 112"/>
                <a:gd name="T36" fmla="*/ 21 w 87"/>
                <a:gd name="T37" fmla="*/ 40 h 112"/>
                <a:gd name="T38" fmla="*/ 22 w 87"/>
                <a:gd name="T39" fmla="*/ 55 h 112"/>
                <a:gd name="T40" fmla="*/ 16 w 87"/>
                <a:gd name="T41" fmla="*/ 46 h 112"/>
                <a:gd name="T42" fmla="*/ 13 w 87"/>
                <a:gd name="T43" fmla="*/ 42 h 112"/>
                <a:gd name="T44" fmla="*/ 4 w 87"/>
                <a:gd name="T45" fmla="*/ 6 h 112"/>
                <a:gd name="T46" fmla="*/ 13 w 87"/>
                <a:gd name="T47" fmla="*/ 7 h 112"/>
                <a:gd name="T48" fmla="*/ 11 w 87"/>
                <a:gd name="T49" fmla="*/ 23 h 112"/>
                <a:gd name="T50" fmla="*/ 15 w 87"/>
                <a:gd name="T51" fmla="*/ 27 h 112"/>
                <a:gd name="T52" fmla="*/ 24 w 87"/>
                <a:gd name="T53" fmla="*/ 25 h 112"/>
                <a:gd name="T54" fmla="*/ 30 w 87"/>
                <a:gd name="T55" fmla="*/ 18 h 112"/>
                <a:gd name="T56" fmla="*/ 40 w 87"/>
                <a:gd name="T57" fmla="*/ 12 h 112"/>
                <a:gd name="T58" fmla="*/ 51 w 87"/>
                <a:gd name="T59" fmla="*/ 22 h 112"/>
                <a:gd name="T60" fmla="*/ 66 w 87"/>
                <a:gd name="T61" fmla="*/ 33 h 112"/>
                <a:gd name="T62" fmla="*/ 80 w 87"/>
                <a:gd name="T63" fmla="*/ 44 h 112"/>
                <a:gd name="T64" fmla="*/ 87 w 87"/>
                <a:gd name="T65" fmla="*/ 56 h 112"/>
                <a:gd name="T66" fmla="*/ 78 w 87"/>
                <a:gd name="T67" fmla="*/ 70 h 112"/>
                <a:gd name="T68" fmla="*/ 81 w 87"/>
                <a:gd name="T69" fmla="*/ 87 h 112"/>
                <a:gd name="T70" fmla="*/ 71 w 87"/>
                <a:gd name="T71" fmla="*/ 93 h 112"/>
                <a:gd name="T72" fmla="*/ 62 w 87"/>
                <a:gd name="T73" fmla="*/ 77 h 112"/>
                <a:gd name="T74" fmla="*/ 55 w 87"/>
                <a:gd name="T75" fmla="*/ 68 h 112"/>
                <a:gd name="T76" fmla="*/ 44 w 87"/>
                <a:gd name="T77" fmla="*/ 54 h 112"/>
                <a:gd name="T78" fmla="*/ 37 w 87"/>
                <a:gd name="T79" fmla="*/ 46 h 112"/>
                <a:gd name="T80" fmla="*/ 40 w 87"/>
                <a:gd name="T81" fmla="*/ 59 h 112"/>
                <a:gd name="T82" fmla="*/ 48 w 87"/>
                <a:gd name="T83" fmla="*/ 73 h 112"/>
                <a:gd name="T84" fmla="*/ 52 w 87"/>
                <a:gd name="T85" fmla="*/ 85 h 112"/>
                <a:gd name="T86" fmla="*/ 52 w 87"/>
                <a:gd name="T87" fmla="*/ 94 h 112"/>
                <a:gd name="T88" fmla="*/ 62 w 87"/>
                <a:gd name="T89" fmla="*/ 100 h 112"/>
                <a:gd name="T90" fmla="*/ 64 w 87"/>
                <a:gd name="T91" fmla="*/ 109 h 112"/>
                <a:gd name="T92" fmla="*/ 49 w 87"/>
                <a:gd name="T93" fmla="*/ 112 h 112"/>
                <a:gd name="T94" fmla="*/ 38 w 87"/>
                <a:gd name="T95" fmla="*/ 106 h 112"/>
                <a:gd name="T96" fmla="*/ 42 w 87"/>
                <a:gd name="T97" fmla="*/ 95 h 112"/>
                <a:gd name="T98" fmla="*/ 29 w 87"/>
                <a:gd name="T99" fmla="*/ 78 h 112"/>
                <a:gd name="T100" fmla="*/ 13 w 87"/>
                <a:gd name="T101" fmla="*/ 71 h 112"/>
                <a:gd name="T102" fmla="*/ 3 w 87"/>
                <a:gd name="T103" fmla="*/ 76 h 112"/>
                <a:gd name="T104" fmla="*/ 1 w 87"/>
                <a:gd name="T105" fmla="*/ 61 h 112"/>
                <a:gd name="T106" fmla="*/ 0 w 87"/>
                <a:gd name="T107" fmla="*/ 53 h 112"/>
                <a:gd name="T108" fmla="*/ 0 w 87"/>
                <a:gd name="T109" fmla="*/ 43 h 112"/>
                <a:gd name="T110" fmla="*/ 0 w 87"/>
                <a:gd name="T111" fmla="*/ 31 h 112"/>
                <a:gd name="T112" fmla="*/ 2 w 87"/>
                <a:gd name="T11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2">
                  <a:moveTo>
                    <a:pt x="33" y="15"/>
                  </a:moveTo>
                  <a:cubicBezTo>
                    <a:pt x="33" y="16"/>
                    <a:pt x="33" y="16"/>
                    <a:pt x="33" y="17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2" y="18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3"/>
                    <a:pt x="32" y="23"/>
                    <a:pt x="32" y="24"/>
                  </a:cubicBezTo>
                  <a:cubicBezTo>
                    <a:pt x="32" y="24"/>
                    <a:pt x="32" y="25"/>
                    <a:pt x="32" y="25"/>
                  </a:cubicBezTo>
                  <a:cubicBezTo>
                    <a:pt x="32" y="26"/>
                    <a:pt x="32" y="27"/>
                    <a:pt x="32" y="27"/>
                  </a:cubicBezTo>
                  <a:cubicBezTo>
                    <a:pt x="32" y="28"/>
                    <a:pt x="33" y="28"/>
                    <a:pt x="33" y="29"/>
                  </a:cubicBezTo>
                  <a:cubicBezTo>
                    <a:pt x="33" y="29"/>
                    <a:pt x="33" y="30"/>
                    <a:pt x="33" y="31"/>
                  </a:cubicBezTo>
                  <a:cubicBezTo>
                    <a:pt x="33" y="32"/>
                    <a:pt x="34" y="33"/>
                    <a:pt x="34" y="34"/>
                  </a:cubicBezTo>
                  <a:cubicBezTo>
                    <a:pt x="35" y="34"/>
                    <a:pt x="35" y="35"/>
                    <a:pt x="35" y="35"/>
                  </a:cubicBezTo>
                  <a:cubicBezTo>
                    <a:pt x="36" y="35"/>
                    <a:pt x="36" y="36"/>
                    <a:pt x="37" y="36"/>
                  </a:cubicBezTo>
                  <a:cubicBezTo>
                    <a:pt x="37" y="36"/>
                    <a:pt x="37" y="36"/>
                    <a:pt x="38" y="36"/>
                  </a:cubicBezTo>
                  <a:cubicBezTo>
                    <a:pt x="38" y="37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0"/>
                    <a:pt x="41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2" y="42"/>
                    <a:pt x="43" y="42"/>
                    <a:pt x="43" y="43"/>
                  </a:cubicBezTo>
                  <a:cubicBezTo>
                    <a:pt x="43" y="43"/>
                    <a:pt x="43" y="43"/>
                    <a:pt x="44" y="43"/>
                  </a:cubicBezTo>
                  <a:cubicBezTo>
                    <a:pt x="44" y="44"/>
                    <a:pt x="45" y="44"/>
                    <a:pt x="45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8" y="47"/>
                    <a:pt x="47" y="48"/>
                    <a:pt x="49" y="48"/>
                  </a:cubicBezTo>
                  <a:cubicBezTo>
                    <a:pt x="49" y="49"/>
                    <a:pt x="50" y="51"/>
                    <a:pt x="51" y="51"/>
                  </a:cubicBezTo>
                  <a:cubicBezTo>
                    <a:pt x="52" y="51"/>
                    <a:pt x="52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3"/>
                    <a:pt x="53" y="53"/>
                    <a:pt x="54" y="54"/>
                  </a:cubicBezTo>
                  <a:cubicBezTo>
                    <a:pt x="54" y="54"/>
                    <a:pt x="54" y="55"/>
                    <a:pt x="54" y="55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7"/>
                    <a:pt x="56" y="57"/>
                    <a:pt x="57" y="57"/>
                  </a:cubicBezTo>
                  <a:cubicBezTo>
                    <a:pt x="57" y="58"/>
                    <a:pt x="57" y="58"/>
                    <a:pt x="58" y="58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1"/>
                    <a:pt x="60" y="6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3"/>
                    <a:pt x="62" y="63"/>
                    <a:pt x="62" y="63"/>
                  </a:cubicBezTo>
                  <a:cubicBezTo>
                    <a:pt x="62" y="64"/>
                    <a:pt x="62" y="64"/>
                    <a:pt x="63" y="65"/>
                  </a:cubicBezTo>
                  <a:cubicBezTo>
                    <a:pt x="63" y="65"/>
                    <a:pt x="63" y="65"/>
                    <a:pt x="64" y="66"/>
                  </a:cubicBezTo>
                  <a:cubicBezTo>
                    <a:pt x="64" y="66"/>
                    <a:pt x="64" y="66"/>
                    <a:pt x="65" y="67"/>
                  </a:cubicBezTo>
                  <a:cubicBezTo>
                    <a:pt x="65" y="67"/>
                    <a:pt x="66" y="68"/>
                    <a:pt x="66" y="68"/>
                  </a:cubicBezTo>
                  <a:cubicBezTo>
                    <a:pt x="66" y="69"/>
                    <a:pt x="66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69"/>
                  </a:cubicBezTo>
                  <a:cubicBezTo>
                    <a:pt x="68" y="69"/>
                    <a:pt x="69" y="68"/>
                    <a:pt x="69" y="68"/>
                  </a:cubicBezTo>
                  <a:cubicBezTo>
                    <a:pt x="69" y="67"/>
                    <a:pt x="68" y="67"/>
                    <a:pt x="68" y="66"/>
                  </a:cubicBezTo>
                  <a:cubicBezTo>
                    <a:pt x="68" y="66"/>
                    <a:pt x="68" y="66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7" y="62"/>
                    <a:pt x="67" y="61"/>
                    <a:pt x="67" y="60"/>
                  </a:cubicBezTo>
                  <a:cubicBezTo>
                    <a:pt x="68" y="60"/>
                    <a:pt x="69" y="59"/>
                    <a:pt x="70" y="58"/>
                  </a:cubicBezTo>
                  <a:cubicBezTo>
                    <a:pt x="70" y="57"/>
                    <a:pt x="71" y="56"/>
                    <a:pt x="72" y="56"/>
                  </a:cubicBezTo>
                  <a:cubicBezTo>
                    <a:pt x="72" y="56"/>
                    <a:pt x="72" y="56"/>
                    <a:pt x="73" y="56"/>
                  </a:cubicBezTo>
                  <a:cubicBezTo>
                    <a:pt x="73" y="56"/>
                    <a:pt x="74" y="55"/>
                    <a:pt x="74" y="56"/>
                  </a:cubicBezTo>
                  <a:cubicBezTo>
                    <a:pt x="75" y="56"/>
                    <a:pt x="75" y="57"/>
                    <a:pt x="75" y="57"/>
                  </a:cubicBezTo>
                  <a:cubicBezTo>
                    <a:pt x="76" y="58"/>
                    <a:pt x="76" y="59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7" y="60"/>
                    <a:pt x="78" y="60"/>
                    <a:pt x="78" y="59"/>
                  </a:cubicBezTo>
                  <a:cubicBezTo>
                    <a:pt x="79" y="59"/>
                    <a:pt x="79" y="58"/>
                    <a:pt x="79" y="58"/>
                  </a:cubicBezTo>
                  <a:cubicBezTo>
                    <a:pt x="79" y="58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6"/>
                  </a:cubicBezTo>
                  <a:cubicBezTo>
                    <a:pt x="79" y="56"/>
                    <a:pt x="80" y="56"/>
                    <a:pt x="80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79" y="54"/>
                    <a:pt x="79" y="53"/>
                  </a:cubicBezTo>
                  <a:cubicBezTo>
                    <a:pt x="78" y="53"/>
                    <a:pt x="78" y="52"/>
                    <a:pt x="78" y="52"/>
                  </a:cubicBezTo>
                  <a:cubicBezTo>
                    <a:pt x="78" y="52"/>
                    <a:pt x="77" y="51"/>
                    <a:pt x="77" y="51"/>
                  </a:cubicBezTo>
                  <a:cubicBezTo>
                    <a:pt x="77" y="51"/>
                    <a:pt x="76" y="50"/>
                    <a:pt x="76" y="50"/>
                  </a:cubicBezTo>
                  <a:cubicBezTo>
                    <a:pt x="76" y="50"/>
                    <a:pt x="75" y="50"/>
                    <a:pt x="75" y="50"/>
                  </a:cubicBezTo>
                  <a:cubicBezTo>
                    <a:pt x="75" y="49"/>
                    <a:pt x="74" y="49"/>
                    <a:pt x="73" y="48"/>
                  </a:cubicBezTo>
                  <a:cubicBezTo>
                    <a:pt x="73" y="48"/>
                    <a:pt x="73" y="47"/>
                    <a:pt x="72" y="47"/>
                  </a:cubicBezTo>
                  <a:cubicBezTo>
                    <a:pt x="72" y="47"/>
                    <a:pt x="71" y="47"/>
                    <a:pt x="71" y="46"/>
                  </a:cubicBezTo>
                  <a:cubicBezTo>
                    <a:pt x="70" y="46"/>
                    <a:pt x="70" y="45"/>
                    <a:pt x="70" y="45"/>
                  </a:cubicBezTo>
                  <a:cubicBezTo>
                    <a:pt x="70" y="45"/>
                    <a:pt x="70" y="45"/>
                    <a:pt x="70" y="44"/>
                  </a:cubicBezTo>
                  <a:cubicBezTo>
                    <a:pt x="69" y="44"/>
                    <a:pt x="69" y="44"/>
                    <a:pt x="68" y="43"/>
                  </a:cubicBezTo>
                  <a:cubicBezTo>
                    <a:pt x="68" y="43"/>
                    <a:pt x="67" y="43"/>
                    <a:pt x="66" y="43"/>
                  </a:cubicBezTo>
                  <a:cubicBezTo>
                    <a:pt x="66" y="42"/>
                    <a:pt x="65" y="42"/>
                    <a:pt x="65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3" y="40"/>
                    <a:pt x="62" y="39"/>
                    <a:pt x="61" y="38"/>
                  </a:cubicBezTo>
                  <a:cubicBezTo>
                    <a:pt x="61" y="38"/>
                    <a:pt x="60" y="37"/>
                    <a:pt x="60" y="37"/>
                  </a:cubicBezTo>
                  <a:cubicBezTo>
                    <a:pt x="59" y="36"/>
                    <a:pt x="57" y="36"/>
                    <a:pt x="57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3"/>
                    <a:pt x="55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2" y="30"/>
                    <a:pt x="51" y="30"/>
                    <a:pt x="51" y="29"/>
                  </a:cubicBezTo>
                  <a:cubicBezTo>
                    <a:pt x="50" y="29"/>
                    <a:pt x="49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6"/>
                    <a:pt x="47" y="26"/>
                    <a:pt x="47" y="25"/>
                  </a:cubicBezTo>
                  <a:cubicBezTo>
                    <a:pt x="46" y="25"/>
                    <a:pt x="46" y="25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3"/>
                    <a:pt x="43" y="22"/>
                    <a:pt x="42" y="21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1" y="19"/>
                    <a:pt x="41" y="19"/>
                    <a:pt x="40" y="19"/>
                  </a:cubicBezTo>
                  <a:cubicBezTo>
                    <a:pt x="40" y="19"/>
                    <a:pt x="37" y="16"/>
                    <a:pt x="36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34" y="15"/>
                    <a:pt x="33" y="15"/>
                    <a:pt x="33" y="15"/>
                  </a:cubicBezTo>
                  <a:close/>
                  <a:moveTo>
                    <a:pt x="13" y="45"/>
                  </a:moveTo>
                  <a:cubicBezTo>
                    <a:pt x="13" y="46"/>
                    <a:pt x="13" y="46"/>
                    <a:pt x="13" y="47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4" y="48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4"/>
                    <a:pt x="14" y="55"/>
                    <a:pt x="13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3" y="60"/>
                    <a:pt x="13" y="61"/>
                    <a:pt x="14" y="62"/>
                  </a:cubicBezTo>
                  <a:cubicBezTo>
                    <a:pt x="14" y="63"/>
                    <a:pt x="16" y="63"/>
                    <a:pt x="16" y="63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4"/>
                    <a:pt x="18" y="65"/>
                    <a:pt x="18" y="65"/>
                  </a:cubicBezTo>
                  <a:cubicBezTo>
                    <a:pt x="19" y="65"/>
                    <a:pt x="21" y="66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6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4" y="66"/>
                    <a:pt x="25" y="67"/>
                    <a:pt x="25" y="67"/>
                  </a:cubicBezTo>
                  <a:cubicBezTo>
                    <a:pt x="25" y="67"/>
                    <a:pt x="26" y="67"/>
                    <a:pt x="26" y="67"/>
                  </a:cubicBezTo>
                  <a:cubicBezTo>
                    <a:pt x="27" y="67"/>
                    <a:pt x="27" y="67"/>
                    <a:pt x="28" y="67"/>
                  </a:cubicBezTo>
                  <a:cubicBezTo>
                    <a:pt x="28" y="67"/>
                    <a:pt x="29" y="67"/>
                    <a:pt x="29" y="68"/>
                  </a:cubicBezTo>
                  <a:cubicBezTo>
                    <a:pt x="29" y="68"/>
                    <a:pt x="30" y="68"/>
                    <a:pt x="30" y="68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4"/>
                    <a:pt x="30" y="64"/>
                    <a:pt x="30" y="63"/>
                  </a:cubicBezTo>
                  <a:cubicBezTo>
                    <a:pt x="30" y="63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1"/>
                    <a:pt x="29" y="60"/>
                    <a:pt x="29" y="59"/>
                  </a:cubicBezTo>
                  <a:cubicBezTo>
                    <a:pt x="29" y="58"/>
                    <a:pt x="29" y="58"/>
                    <a:pt x="29" y="57"/>
                  </a:cubicBezTo>
                  <a:cubicBezTo>
                    <a:pt x="29" y="57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29" y="56"/>
                    <a:pt x="29" y="55"/>
                    <a:pt x="30" y="55"/>
                  </a:cubicBezTo>
                  <a:cubicBezTo>
                    <a:pt x="29" y="53"/>
                    <a:pt x="29" y="52"/>
                    <a:pt x="30" y="51"/>
                  </a:cubicBezTo>
                  <a:cubicBezTo>
                    <a:pt x="30" y="51"/>
                    <a:pt x="30" y="51"/>
                    <a:pt x="29" y="51"/>
                  </a:cubicBezTo>
                  <a:cubicBezTo>
                    <a:pt x="29" y="50"/>
                    <a:pt x="29" y="48"/>
                    <a:pt x="29" y="47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29" y="45"/>
                    <a:pt x="30" y="42"/>
                    <a:pt x="29" y="42"/>
                  </a:cubicBezTo>
                  <a:cubicBezTo>
                    <a:pt x="29" y="41"/>
                    <a:pt x="29" y="40"/>
                    <a:pt x="30" y="39"/>
                  </a:cubicBezTo>
                  <a:cubicBezTo>
                    <a:pt x="29" y="39"/>
                    <a:pt x="29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6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3"/>
                    <a:pt x="23" y="33"/>
                    <a:pt x="23" y="33"/>
                  </a:cubicBezTo>
                  <a:cubicBezTo>
                    <a:pt x="22" y="33"/>
                    <a:pt x="21" y="32"/>
                    <a:pt x="21" y="33"/>
                  </a:cubicBezTo>
                  <a:cubicBezTo>
                    <a:pt x="21" y="33"/>
                    <a:pt x="21" y="34"/>
                    <a:pt x="21" y="34"/>
                  </a:cubicBezTo>
                  <a:cubicBezTo>
                    <a:pt x="20" y="36"/>
                    <a:pt x="21" y="36"/>
                    <a:pt x="21" y="37"/>
                  </a:cubicBezTo>
                  <a:cubicBezTo>
                    <a:pt x="21" y="38"/>
                    <a:pt x="20" y="38"/>
                    <a:pt x="20" y="39"/>
                  </a:cubicBezTo>
                  <a:cubicBezTo>
                    <a:pt x="20" y="40"/>
                    <a:pt x="21" y="40"/>
                    <a:pt x="21" y="40"/>
                  </a:cubicBezTo>
                  <a:cubicBezTo>
                    <a:pt x="21" y="41"/>
                    <a:pt x="21" y="42"/>
                    <a:pt x="21" y="42"/>
                  </a:cubicBezTo>
                  <a:cubicBezTo>
                    <a:pt x="21" y="44"/>
                    <a:pt x="21" y="45"/>
                    <a:pt x="21" y="46"/>
                  </a:cubicBezTo>
                  <a:cubicBezTo>
                    <a:pt x="21" y="47"/>
                    <a:pt x="21" y="47"/>
                    <a:pt x="22" y="48"/>
                  </a:cubicBezTo>
                  <a:cubicBezTo>
                    <a:pt x="22" y="48"/>
                    <a:pt x="22" y="49"/>
                    <a:pt x="22" y="49"/>
                  </a:cubicBezTo>
                  <a:cubicBezTo>
                    <a:pt x="22" y="50"/>
                    <a:pt x="22" y="50"/>
                    <a:pt x="22" y="51"/>
                  </a:cubicBezTo>
                  <a:cubicBezTo>
                    <a:pt x="22" y="51"/>
                    <a:pt x="22" y="52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22" y="54"/>
                    <a:pt x="22" y="55"/>
                    <a:pt x="22" y="55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2" y="56"/>
                    <a:pt x="21" y="56"/>
                    <a:pt x="21" y="56"/>
                  </a:cubicBezTo>
                  <a:cubicBezTo>
                    <a:pt x="21" y="56"/>
                    <a:pt x="21" y="56"/>
                    <a:pt x="20" y="56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8" y="53"/>
                    <a:pt x="18" y="52"/>
                    <a:pt x="18" y="52"/>
                  </a:cubicBezTo>
                  <a:cubicBezTo>
                    <a:pt x="18" y="52"/>
                    <a:pt x="17" y="50"/>
                    <a:pt x="17" y="50"/>
                  </a:cubicBezTo>
                  <a:cubicBezTo>
                    <a:pt x="17" y="50"/>
                    <a:pt x="16" y="49"/>
                    <a:pt x="16" y="49"/>
                  </a:cubicBezTo>
                  <a:cubicBezTo>
                    <a:pt x="16" y="48"/>
                    <a:pt x="16" y="47"/>
                    <a:pt x="16" y="46"/>
                  </a:cubicBezTo>
                  <a:cubicBezTo>
                    <a:pt x="15" y="46"/>
                    <a:pt x="15" y="46"/>
                    <a:pt x="15" y="45"/>
                  </a:cubicBezTo>
                  <a:cubicBezTo>
                    <a:pt x="15" y="44"/>
                    <a:pt x="15" y="44"/>
                    <a:pt x="14" y="43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4" y="44"/>
                    <a:pt x="14" y="44"/>
                    <a:pt x="14" y="43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39"/>
                  </a:move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2"/>
                    <a:pt x="13" y="42"/>
                  </a:cubicBezTo>
                  <a:cubicBezTo>
                    <a:pt x="13" y="42"/>
                    <a:pt x="14" y="43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0"/>
                    <a:pt x="13" y="39"/>
                  </a:cubicBezTo>
                  <a:cubicBezTo>
                    <a:pt x="13" y="39"/>
                    <a:pt x="13" y="39"/>
                    <a:pt x="12" y="39"/>
                  </a:cubicBezTo>
                  <a:close/>
                  <a:moveTo>
                    <a:pt x="4" y="6"/>
                  </a:moveTo>
                  <a:cubicBezTo>
                    <a:pt x="4" y="5"/>
                    <a:pt x="4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2" y="0"/>
                    <a:pt x="13" y="1"/>
                    <a:pt x="14" y="1"/>
                  </a:cubicBezTo>
                  <a:cubicBezTo>
                    <a:pt x="14" y="2"/>
                    <a:pt x="14" y="2"/>
                    <a:pt x="14" y="3"/>
                  </a:cubicBezTo>
                  <a:cubicBezTo>
                    <a:pt x="14" y="3"/>
                    <a:pt x="14" y="6"/>
                    <a:pt x="13" y="7"/>
                  </a:cubicBezTo>
                  <a:cubicBezTo>
                    <a:pt x="13" y="7"/>
                    <a:pt x="13" y="7"/>
                    <a:pt x="12" y="8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1" y="12"/>
                    <a:pt x="11" y="14"/>
                    <a:pt x="11" y="15"/>
                  </a:cubicBezTo>
                  <a:cubicBezTo>
                    <a:pt x="11" y="15"/>
                    <a:pt x="12" y="16"/>
                    <a:pt x="12" y="16"/>
                  </a:cubicBezTo>
                  <a:cubicBezTo>
                    <a:pt x="11" y="17"/>
                    <a:pt x="11" y="18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1" y="22"/>
                    <a:pt x="11" y="23"/>
                    <a:pt x="11" y="23"/>
                  </a:cubicBezTo>
                  <a:cubicBezTo>
                    <a:pt x="11" y="24"/>
                    <a:pt x="11" y="25"/>
                    <a:pt x="11" y="25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30"/>
                    <a:pt x="11" y="32"/>
                    <a:pt x="11" y="33"/>
                  </a:cubicBezTo>
                  <a:cubicBezTo>
                    <a:pt x="11" y="34"/>
                    <a:pt x="12" y="34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2" y="32"/>
                    <a:pt x="13" y="30"/>
                  </a:cubicBezTo>
                  <a:cubicBezTo>
                    <a:pt x="13" y="29"/>
                    <a:pt x="15" y="27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3" y="24"/>
                  </a:cubicBezTo>
                  <a:cubicBezTo>
                    <a:pt x="23" y="24"/>
                    <a:pt x="24" y="25"/>
                    <a:pt x="24" y="25"/>
                  </a:cubicBezTo>
                  <a:cubicBezTo>
                    <a:pt x="25" y="26"/>
                    <a:pt x="26" y="26"/>
                    <a:pt x="26" y="26"/>
                  </a:cubicBez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9" y="28"/>
                    <a:pt x="29" y="28"/>
                  </a:cubicBezTo>
                  <a:cubicBezTo>
                    <a:pt x="29" y="28"/>
                    <a:pt x="30" y="28"/>
                    <a:pt x="30" y="27"/>
                  </a:cubicBezTo>
                  <a:cubicBezTo>
                    <a:pt x="30" y="26"/>
                    <a:pt x="29" y="25"/>
                    <a:pt x="30" y="24"/>
                  </a:cubicBezTo>
                  <a:cubicBezTo>
                    <a:pt x="30" y="24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32" y="11"/>
                    <a:pt x="32" y="11"/>
                  </a:cubicBezTo>
                  <a:cubicBezTo>
                    <a:pt x="33" y="10"/>
                    <a:pt x="33" y="9"/>
                    <a:pt x="34" y="9"/>
                  </a:cubicBezTo>
                  <a:cubicBezTo>
                    <a:pt x="35" y="9"/>
                    <a:pt x="35" y="9"/>
                    <a:pt x="36" y="9"/>
                  </a:cubicBezTo>
                  <a:cubicBezTo>
                    <a:pt x="38" y="10"/>
                    <a:pt x="39" y="11"/>
                    <a:pt x="40" y="12"/>
                  </a:cubicBezTo>
                  <a:cubicBezTo>
                    <a:pt x="40" y="12"/>
                    <a:pt x="41" y="13"/>
                    <a:pt x="41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3" y="14"/>
                    <a:pt x="44" y="15"/>
                    <a:pt x="44" y="15"/>
                  </a:cubicBezTo>
                  <a:cubicBezTo>
                    <a:pt x="45" y="16"/>
                    <a:pt x="45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8" y="20"/>
                    <a:pt x="48" y="20"/>
                  </a:cubicBezTo>
                  <a:cubicBezTo>
                    <a:pt x="49" y="20"/>
                    <a:pt x="50" y="21"/>
                    <a:pt x="51" y="22"/>
                  </a:cubicBezTo>
                  <a:cubicBezTo>
                    <a:pt x="51" y="22"/>
                    <a:pt x="52" y="22"/>
                    <a:pt x="52" y="23"/>
                  </a:cubicBezTo>
                  <a:cubicBezTo>
                    <a:pt x="53" y="23"/>
                    <a:pt x="53" y="24"/>
                    <a:pt x="54" y="24"/>
                  </a:cubicBezTo>
                  <a:cubicBezTo>
                    <a:pt x="55" y="25"/>
                    <a:pt x="56" y="26"/>
                    <a:pt x="57" y="26"/>
                  </a:cubicBezTo>
                  <a:cubicBezTo>
                    <a:pt x="58" y="27"/>
                    <a:pt x="58" y="27"/>
                    <a:pt x="59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9"/>
                    <a:pt x="60" y="29"/>
                    <a:pt x="61" y="30"/>
                  </a:cubicBezTo>
                  <a:cubicBezTo>
                    <a:pt x="62" y="30"/>
                    <a:pt x="63" y="31"/>
                    <a:pt x="64" y="32"/>
                  </a:cubicBezTo>
                  <a:cubicBezTo>
                    <a:pt x="65" y="33"/>
                    <a:pt x="66" y="33"/>
                    <a:pt x="66" y="33"/>
                  </a:cubicBezTo>
                  <a:cubicBezTo>
                    <a:pt x="67" y="34"/>
                    <a:pt x="68" y="35"/>
                    <a:pt x="69" y="35"/>
                  </a:cubicBezTo>
                  <a:cubicBezTo>
                    <a:pt x="70" y="36"/>
                    <a:pt x="71" y="36"/>
                    <a:pt x="72" y="37"/>
                  </a:cubicBezTo>
                  <a:cubicBezTo>
                    <a:pt x="72" y="37"/>
                    <a:pt x="72" y="38"/>
                    <a:pt x="73" y="38"/>
                  </a:cubicBezTo>
                  <a:cubicBezTo>
                    <a:pt x="73" y="39"/>
                    <a:pt x="74" y="39"/>
                    <a:pt x="75" y="39"/>
                  </a:cubicBezTo>
                  <a:cubicBezTo>
                    <a:pt x="75" y="40"/>
                    <a:pt x="76" y="40"/>
                    <a:pt x="76" y="41"/>
                  </a:cubicBezTo>
                  <a:cubicBezTo>
                    <a:pt x="77" y="41"/>
                    <a:pt x="77" y="41"/>
                    <a:pt x="78" y="41"/>
                  </a:cubicBezTo>
                  <a:cubicBezTo>
                    <a:pt x="78" y="42"/>
                    <a:pt x="79" y="43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1" y="44"/>
                    <a:pt x="81" y="45"/>
                    <a:pt x="81" y="45"/>
                  </a:cubicBezTo>
                  <a:cubicBezTo>
                    <a:pt x="82" y="46"/>
                    <a:pt x="82" y="46"/>
                    <a:pt x="83" y="47"/>
                  </a:cubicBezTo>
                  <a:cubicBezTo>
                    <a:pt x="83" y="47"/>
                    <a:pt x="83" y="47"/>
                    <a:pt x="83" y="48"/>
                  </a:cubicBezTo>
                  <a:cubicBezTo>
                    <a:pt x="83" y="48"/>
                    <a:pt x="84" y="48"/>
                    <a:pt x="84" y="49"/>
                  </a:cubicBezTo>
                  <a:cubicBezTo>
                    <a:pt x="84" y="49"/>
                    <a:pt x="84" y="49"/>
                    <a:pt x="84" y="50"/>
                  </a:cubicBezTo>
                  <a:cubicBezTo>
                    <a:pt x="84" y="50"/>
                    <a:pt x="85" y="50"/>
                    <a:pt x="85" y="50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3"/>
                    <a:pt x="87" y="54"/>
                    <a:pt x="87" y="56"/>
                  </a:cubicBezTo>
                  <a:cubicBezTo>
                    <a:pt x="87" y="57"/>
                    <a:pt x="87" y="58"/>
                    <a:pt x="87" y="59"/>
                  </a:cubicBezTo>
                  <a:cubicBezTo>
                    <a:pt x="87" y="62"/>
                    <a:pt x="85" y="65"/>
                    <a:pt x="82" y="66"/>
                  </a:cubicBezTo>
                  <a:cubicBezTo>
                    <a:pt x="82" y="66"/>
                    <a:pt x="81" y="66"/>
                    <a:pt x="81" y="66"/>
                  </a:cubicBezTo>
                  <a:cubicBezTo>
                    <a:pt x="80" y="66"/>
                    <a:pt x="79" y="67"/>
                    <a:pt x="79" y="67"/>
                  </a:cubicBezTo>
                  <a:cubicBezTo>
                    <a:pt x="78" y="67"/>
                    <a:pt x="78" y="68"/>
                    <a:pt x="78" y="68"/>
                  </a:cubicBezTo>
                  <a:cubicBezTo>
                    <a:pt x="78" y="68"/>
                    <a:pt x="78" y="68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8" y="72"/>
                    <a:pt x="79" y="73"/>
                    <a:pt x="79" y="74"/>
                  </a:cubicBezTo>
                  <a:cubicBezTo>
                    <a:pt x="79" y="74"/>
                    <a:pt x="79" y="75"/>
                    <a:pt x="78" y="75"/>
                  </a:cubicBezTo>
                  <a:cubicBezTo>
                    <a:pt x="79" y="76"/>
                    <a:pt x="79" y="77"/>
                    <a:pt x="79" y="77"/>
                  </a:cubicBezTo>
                  <a:cubicBezTo>
                    <a:pt x="79" y="78"/>
                    <a:pt x="79" y="78"/>
                    <a:pt x="79" y="79"/>
                  </a:cubicBezTo>
                  <a:cubicBezTo>
                    <a:pt x="79" y="80"/>
                    <a:pt x="79" y="81"/>
                    <a:pt x="79" y="81"/>
                  </a:cubicBezTo>
                  <a:cubicBezTo>
                    <a:pt x="80" y="82"/>
                    <a:pt x="80" y="83"/>
                    <a:pt x="80" y="84"/>
                  </a:cubicBezTo>
                  <a:cubicBezTo>
                    <a:pt x="80" y="84"/>
                    <a:pt x="80" y="84"/>
                    <a:pt x="80" y="85"/>
                  </a:cubicBezTo>
                  <a:cubicBezTo>
                    <a:pt x="81" y="85"/>
                    <a:pt x="81" y="86"/>
                    <a:pt x="81" y="87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9"/>
                    <a:pt x="81" y="89"/>
                  </a:cubicBezTo>
                  <a:cubicBezTo>
                    <a:pt x="80" y="91"/>
                    <a:pt x="79" y="92"/>
                    <a:pt x="79" y="94"/>
                  </a:cubicBezTo>
                  <a:cubicBezTo>
                    <a:pt x="79" y="95"/>
                    <a:pt x="79" y="95"/>
                    <a:pt x="78" y="96"/>
                  </a:cubicBezTo>
                  <a:cubicBezTo>
                    <a:pt x="78" y="96"/>
                    <a:pt x="76" y="96"/>
                    <a:pt x="76" y="96"/>
                  </a:cubicBezTo>
                  <a:cubicBezTo>
                    <a:pt x="75" y="96"/>
                    <a:pt x="75" y="96"/>
                    <a:pt x="74" y="96"/>
                  </a:cubicBezTo>
                  <a:cubicBezTo>
                    <a:pt x="73" y="96"/>
                    <a:pt x="73" y="94"/>
                    <a:pt x="73" y="94"/>
                  </a:cubicBezTo>
                  <a:cubicBezTo>
                    <a:pt x="72" y="93"/>
                    <a:pt x="71" y="94"/>
                    <a:pt x="71" y="93"/>
                  </a:cubicBezTo>
                  <a:cubicBezTo>
                    <a:pt x="70" y="93"/>
                    <a:pt x="69" y="91"/>
                    <a:pt x="69" y="90"/>
                  </a:cubicBezTo>
                  <a:cubicBezTo>
                    <a:pt x="69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68" y="86"/>
                    <a:pt x="67" y="84"/>
                  </a:cubicBezTo>
                  <a:cubicBezTo>
                    <a:pt x="67" y="83"/>
                    <a:pt x="66" y="83"/>
                    <a:pt x="66" y="82"/>
                  </a:cubicBezTo>
                  <a:cubicBezTo>
                    <a:pt x="66" y="82"/>
                    <a:pt x="65" y="81"/>
                    <a:pt x="65" y="81"/>
                  </a:cubicBezTo>
                  <a:cubicBezTo>
                    <a:pt x="65" y="80"/>
                    <a:pt x="64" y="79"/>
                    <a:pt x="64" y="79"/>
                  </a:cubicBezTo>
                  <a:cubicBezTo>
                    <a:pt x="63" y="78"/>
                    <a:pt x="63" y="78"/>
                    <a:pt x="62" y="77"/>
                  </a:cubicBezTo>
                  <a:cubicBezTo>
                    <a:pt x="62" y="77"/>
                    <a:pt x="62" y="77"/>
                    <a:pt x="62" y="76"/>
                  </a:cubicBezTo>
                  <a:cubicBezTo>
                    <a:pt x="62" y="76"/>
                    <a:pt x="61" y="76"/>
                    <a:pt x="61" y="75"/>
                  </a:cubicBezTo>
                  <a:cubicBezTo>
                    <a:pt x="61" y="75"/>
                    <a:pt x="60" y="74"/>
                    <a:pt x="60" y="74"/>
                  </a:cubicBezTo>
                  <a:cubicBezTo>
                    <a:pt x="60" y="74"/>
                    <a:pt x="60" y="73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2"/>
                    <a:pt x="58" y="72"/>
                    <a:pt x="58" y="72"/>
                  </a:cubicBezTo>
                  <a:cubicBezTo>
                    <a:pt x="58" y="71"/>
                    <a:pt x="58" y="70"/>
                    <a:pt x="57" y="70"/>
                  </a:cubicBezTo>
                  <a:cubicBezTo>
                    <a:pt x="57" y="69"/>
                    <a:pt x="56" y="69"/>
                    <a:pt x="55" y="68"/>
                  </a:cubicBezTo>
                  <a:cubicBezTo>
                    <a:pt x="54" y="67"/>
                    <a:pt x="54" y="65"/>
                    <a:pt x="53" y="64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3"/>
                    <a:pt x="51" y="62"/>
                    <a:pt x="50" y="62"/>
                  </a:cubicBezTo>
                  <a:cubicBezTo>
                    <a:pt x="50" y="61"/>
                    <a:pt x="49" y="60"/>
                    <a:pt x="49" y="60"/>
                  </a:cubicBezTo>
                  <a:cubicBezTo>
                    <a:pt x="48" y="59"/>
                    <a:pt x="48" y="59"/>
                    <a:pt x="47" y="58"/>
                  </a:cubicBezTo>
                  <a:cubicBezTo>
                    <a:pt x="47" y="58"/>
                    <a:pt x="46" y="56"/>
                    <a:pt x="46" y="56"/>
                  </a:cubicBezTo>
                  <a:cubicBezTo>
                    <a:pt x="46" y="56"/>
                    <a:pt x="45" y="56"/>
                    <a:pt x="45" y="56"/>
                  </a:cubicBezTo>
                  <a:cubicBezTo>
                    <a:pt x="44" y="55"/>
                    <a:pt x="44" y="55"/>
                    <a:pt x="44" y="54"/>
                  </a:cubicBezTo>
                  <a:cubicBezTo>
                    <a:pt x="43" y="54"/>
                    <a:pt x="44" y="53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2" y="51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8" y="46"/>
                    <a:pt x="37" y="46"/>
                  </a:cubicBezTo>
                  <a:cubicBezTo>
                    <a:pt x="37" y="46"/>
                    <a:pt x="37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8"/>
                    <a:pt x="37" y="49"/>
                    <a:pt x="38" y="51"/>
                  </a:cubicBezTo>
                  <a:cubicBezTo>
                    <a:pt x="38" y="51"/>
                    <a:pt x="38" y="52"/>
                    <a:pt x="38" y="52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39" y="55"/>
                    <a:pt x="39" y="56"/>
                    <a:pt x="39" y="57"/>
                  </a:cubicBezTo>
                  <a:cubicBezTo>
                    <a:pt x="40" y="58"/>
                    <a:pt x="40" y="59"/>
                    <a:pt x="40" y="59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41" y="62"/>
                    <a:pt x="41" y="64"/>
                    <a:pt x="42" y="65"/>
                  </a:cubicBezTo>
                  <a:cubicBezTo>
                    <a:pt x="42" y="66"/>
                    <a:pt x="42" y="67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9"/>
                    <a:pt x="42" y="69"/>
                    <a:pt x="42" y="70"/>
                  </a:cubicBezTo>
                  <a:cubicBezTo>
                    <a:pt x="43" y="71"/>
                    <a:pt x="45" y="71"/>
                    <a:pt x="45" y="71"/>
                  </a:cubicBezTo>
                  <a:cubicBezTo>
                    <a:pt x="46" y="72"/>
                    <a:pt x="46" y="72"/>
                    <a:pt x="47" y="72"/>
                  </a:cubicBezTo>
                  <a:cubicBezTo>
                    <a:pt x="47" y="72"/>
                    <a:pt x="48" y="73"/>
                    <a:pt x="48" y="73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3"/>
                    <a:pt x="50" y="73"/>
                    <a:pt x="50" y="73"/>
                  </a:cubicBezTo>
                  <a:cubicBezTo>
                    <a:pt x="52" y="73"/>
                    <a:pt x="56" y="76"/>
                    <a:pt x="56" y="78"/>
                  </a:cubicBezTo>
                  <a:cubicBezTo>
                    <a:pt x="57" y="79"/>
                    <a:pt x="56" y="79"/>
                    <a:pt x="56" y="80"/>
                  </a:cubicBezTo>
                  <a:cubicBezTo>
                    <a:pt x="56" y="81"/>
                    <a:pt x="56" y="81"/>
                    <a:pt x="56" y="82"/>
                  </a:cubicBezTo>
                  <a:cubicBezTo>
                    <a:pt x="56" y="83"/>
                    <a:pt x="55" y="83"/>
                    <a:pt x="54" y="83"/>
                  </a:cubicBezTo>
                  <a:cubicBezTo>
                    <a:pt x="54" y="83"/>
                    <a:pt x="54" y="84"/>
                    <a:pt x="54" y="84"/>
                  </a:cubicBezTo>
                  <a:cubicBezTo>
                    <a:pt x="54" y="84"/>
                    <a:pt x="53" y="85"/>
                    <a:pt x="52" y="85"/>
                  </a:cubicBezTo>
                  <a:cubicBezTo>
                    <a:pt x="52" y="85"/>
                    <a:pt x="51" y="85"/>
                    <a:pt x="51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9" y="85"/>
                    <a:pt x="49" y="85"/>
                    <a:pt x="48" y="85"/>
                  </a:cubicBezTo>
                  <a:cubicBezTo>
                    <a:pt x="48" y="85"/>
                    <a:pt x="47" y="85"/>
                    <a:pt x="48" y="85"/>
                  </a:cubicBezTo>
                  <a:cubicBezTo>
                    <a:pt x="48" y="87"/>
                    <a:pt x="49" y="88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0"/>
                    <a:pt x="50" y="91"/>
                    <a:pt x="50" y="92"/>
                  </a:cubicBezTo>
                  <a:cubicBezTo>
                    <a:pt x="51" y="93"/>
                    <a:pt x="51" y="94"/>
                    <a:pt x="52" y="94"/>
                  </a:cubicBezTo>
                  <a:cubicBezTo>
                    <a:pt x="52" y="94"/>
                    <a:pt x="52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5" y="97"/>
                    <a:pt x="55" y="97"/>
                    <a:pt x="56" y="97"/>
                  </a:cubicBezTo>
                  <a:cubicBezTo>
                    <a:pt x="56" y="97"/>
                    <a:pt x="56" y="98"/>
                    <a:pt x="56" y="98"/>
                  </a:cubicBezTo>
                  <a:cubicBezTo>
                    <a:pt x="57" y="98"/>
                    <a:pt x="58" y="98"/>
                    <a:pt x="59" y="99"/>
                  </a:cubicBezTo>
                  <a:cubicBezTo>
                    <a:pt x="59" y="99"/>
                    <a:pt x="60" y="100"/>
                    <a:pt x="60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1"/>
                    <a:pt x="62" y="101"/>
                    <a:pt x="63" y="101"/>
                  </a:cubicBezTo>
                  <a:cubicBezTo>
                    <a:pt x="63" y="101"/>
                    <a:pt x="64" y="102"/>
                    <a:pt x="64" y="102"/>
                  </a:cubicBezTo>
                  <a:cubicBezTo>
                    <a:pt x="64" y="102"/>
                    <a:pt x="66" y="102"/>
                    <a:pt x="66" y="102"/>
                  </a:cubicBezTo>
                  <a:cubicBezTo>
                    <a:pt x="67" y="102"/>
                    <a:pt x="68" y="102"/>
                    <a:pt x="69" y="102"/>
                  </a:cubicBezTo>
                  <a:cubicBezTo>
                    <a:pt x="69" y="102"/>
                    <a:pt x="70" y="104"/>
                    <a:pt x="70" y="105"/>
                  </a:cubicBezTo>
                  <a:cubicBezTo>
                    <a:pt x="70" y="106"/>
                    <a:pt x="69" y="106"/>
                    <a:pt x="68" y="107"/>
                  </a:cubicBezTo>
                  <a:cubicBezTo>
                    <a:pt x="68" y="107"/>
                    <a:pt x="67" y="107"/>
                    <a:pt x="67" y="108"/>
                  </a:cubicBezTo>
                  <a:cubicBezTo>
                    <a:pt x="66" y="108"/>
                    <a:pt x="65" y="109"/>
                    <a:pt x="64" y="109"/>
                  </a:cubicBezTo>
                  <a:cubicBezTo>
                    <a:pt x="63" y="110"/>
                    <a:pt x="63" y="110"/>
                    <a:pt x="62" y="110"/>
                  </a:cubicBezTo>
                  <a:cubicBezTo>
                    <a:pt x="61" y="110"/>
                    <a:pt x="61" y="110"/>
                    <a:pt x="60" y="110"/>
                  </a:cubicBezTo>
                  <a:cubicBezTo>
                    <a:pt x="60" y="111"/>
                    <a:pt x="59" y="111"/>
                    <a:pt x="59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7" y="111"/>
                    <a:pt x="57" y="111"/>
                    <a:pt x="56" y="111"/>
                  </a:cubicBezTo>
                  <a:cubicBezTo>
                    <a:pt x="56" y="111"/>
                    <a:pt x="55" y="111"/>
                    <a:pt x="54" y="111"/>
                  </a:cubicBezTo>
                  <a:cubicBezTo>
                    <a:pt x="53" y="111"/>
                    <a:pt x="52" y="111"/>
                    <a:pt x="50" y="111"/>
                  </a:cubicBezTo>
                  <a:cubicBezTo>
                    <a:pt x="50" y="112"/>
                    <a:pt x="50" y="112"/>
                    <a:pt x="49" y="112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1"/>
                    <a:pt x="46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4" y="111"/>
                    <a:pt x="44" y="110"/>
                  </a:cubicBezTo>
                  <a:cubicBezTo>
                    <a:pt x="42" y="110"/>
                    <a:pt x="41" y="109"/>
                    <a:pt x="40" y="109"/>
                  </a:cubicBezTo>
                  <a:cubicBezTo>
                    <a:pt x="40" y="108"/>
                    <a:pt x="40" y="108"/>
                    <a:pt x="39" y="108"/>
                  </a:cubicBezTo>
                  <a:cubicBezTo>
                    <a:pt x="39" y="107"/>
                    <a:pt x="38" y="107"/>
                    <a:pt x="38" y="106"/>
                  </a:cubicBezTo>
                  <a:cubicBezTo>
                    <a:pt x="37" y="105"/>
                    <a:pt x="37" y="104"/>
                    <a:pt x="37" y="102"/>
                  </a:cubicBezTo>
                  <a:cubicBezTo>
                    <a:pt x="37" y="102"/>
                    <a:pt x="38" y="101"/>
                    <a:pt x="38" y="101"/>
                  </a:cubicBezTo>
                  <a:cubicBezTo>
                    <a:pt x="38" y="99"/>
                    <a:pt x="39" y="97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5" y="98"/>
                    <a:pt x="45" y="98"/>
                  </a:cubicBezTo>
                  <a:cubicBezTo>
                    <a:pt x="45" y="97"/>
                    <a:pt x="42" y="95"/>
                    <a:pt x="42" y="95"/>
                  </a:cubicBezTo>
                  <a:cubicBezTo>
                    <a:pt x="41" y="94"/>
                    <a:pt x="40" y="93"/>
                    <a:pt x="39" y="92"/>
                  </a:cubicBezTo>
                  <a:cubicBezTo>
                    <a:pt x="39" y="91"/>
                    <a:pt x="38" y="90"/>
                    <a:pt x="38" y="88"/>
                  </a:cubicBezTo>
                  <a:cubicBezTo>
                    <a:pt x="37" y="88"/>
                    <a:pt x="37" y="88"/>
                    <a:pt x="37" y="87"/>
                  </a:cubicBezTo>
                  <a:cubicBezTo>
                    <a:pt x="36" y="87"/>
                    <a:pt x="36" y="86"/>
                    <a:pt x="36" y="86"/>
                  </a:cubicBezTo>
                  <a:cubicBezTo>
                    <a:pt x="36" y="86"/>
                    <a:pt x="36" y="85"/>
                    <a:pt x="36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4" y="82"/>
                    <a:pt x="34" y="81"/>
                    <a:pt x="33" y="80"/>
                  </a:cubicBezTo>
                  <a:cubicBezTo>
                    <a:pt x="32" y="79"/>
                    <a:pt x="30" y="79"/>
                    <a:pt x="29" y="78"/>
                  </a:cubicBezTo>
                  <a:cubicBezTo>
                    <a:pt x="29" y="78"/>
                    <a:pt x="28" y="78"/>
                    <a:pt x="28" y="78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5" y="76"/>
                    <a:pt x="24" y="76"/>
                    <a:pt x="24" y="75"/>
                  </a:cubicBezTo>
                  <a:cubicBezTo>
                    <a:pt x="23" y="75"/>
                    <a:pt x="23" y="75"/>
                    <a:pt x="22" y="75"/>
                  </a:cubicBezTo>
                  <a:cubicBezTo>
                    <a:pt x="21" y="75"/>
                    <a:pt x="19" y="74"/>
                    <a:pt x="18" y="73"/>
                  </a:cubicBezTo>
                  <a:cubicBezTo>
                    <a:pt x="17" y="73"/>
                    <a:pt x="16" y="72"/>
                    <a:pt x="15" y="72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2"/>
                    <a:pt x="13" y="72"/>
                  </a:cubicBezTo>
                  <a:cubicBezTo>
                    <a:pt x="13" y="74"/>
                    <a:pt x="12" y="75"/>
                    <a:pt x="11" y="76"/>
                  </a:cubicBezTo>
                  <a:cubicBezTo>
                    <a:pt x="11" y="76"/>
                    <a:pt x="10" y="77"/>
                    <a:pt x="10" y="78"/>
                  </a:cubicBezTo>
                  <a:cubicBezTo>
                    <a:pt x="9" y="78"/>
                    <a:pt x="9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79"/>
                    <a:pt x="5" y="77"/>
                    <a:pt x="3" y="77"/>
                  </a:cubicBezTo>
                  <a:cubicBezTo>
                    <a:pt x="3" y="77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5"/>
                    <a:pt x="3" y="74"/>
                  </a:cubicBezTo>
                  <a:cubicBezTo>
                    <a:pt x="2" y="74"/>
                    <a:pt x="2" y="74"/>
                    <a:pt x="2" y="73"/>
                  </a:cubicBezTo>
                  <a:cubicBezTo>
                    <a:pt x="2" y="73"/>
                    <a:pt x="2" y="73"/>
                    <a:pt x="2" y="72"/>
                  </a:cubicBezTo>
                  <a:cubicBezTo>
                    <a:pt x="2" y="71"/>
                    <a:pt x="2" y="69"/>
                    <a:pt x="2" y="68"/>
                  </a:cubicBezTo>
                  <a:cubicBezTo>
                    <a:pt x="1" y="67"/>
                    <a:pt x="1" y="66"/>
                    <a:pt x="1" y="65"/>
                  </a:cubicBezTo>
                  <a:cubicBezTo>
                    <a:pt x="1" y="65"/>
                    <a:pt x="1" y="64"/>
                    <a:pt x="1" y="64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0" y="60"/>
                    <a:pt x="0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5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8"/>
                    <a:pt x="1" y="28"/>
                    <a:pt x="1" y="27"/>
                  </a:cubicBezTo>
                  <a:cubicBezTo>
                    <a:pt x="1" y="26"/>
                    <a:pt x="1" y="25"/>
                    <a:pt x="2" y="24"/>
                  </a:cubicBezTo>
                  <a:cubicBezTo>
                    <a:pt x="2" y="23"/>
                    <a:pt x="2" y="22"/>
                    <a:pt x="2" y="22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6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203825" y="2532063"/>
              <a:ext cx="1790700" cy="1793875"/>
            </a:xfrm>
            <a:custGeom>
              <a:avLst/>
              <a:gdLst>
                <a:gd name="T0" fmla="*/ 329 w 658"/>
                <a:gd name="T1" fmla="*/ 0 h 658"/>
                <a:gd name="T2" fmla="*/ 658 w 658"/>
                <a:gd name="T3" fmla="*/ 329 h 658"/>
                <a:gd name="T4" fmla="*/ 638 w 658"/>
                <a:gd name="T5" fmla="*/ 440 h 658"/>
                <a:gd name="T6" fmla="*/ 620 w 658"/>
                <a:gd name="T7" fmla="*/ 435 h 658"/>
                <a:gd name="T8" fmla="*/ 638 w 658"/>
                <a:gd name="T9" fmla="*/ 329 h 658"/>
                <a:gd name="T10" fmla="*/ 329 w 658"/>
                <a:gd name="T11" fmla="*/ 20 h 658"/>
                <a:gd name="T12" fmla="*/ 227 w 658"/>
                <a:gd name="T13" fmla="*/ 37 h 658"/>
                <a:gd name="T14" fmla="*/ 219 w 658"/>
                <a:gd name="T15" fmla="*/ 19 h 658"/>
                <a:gd name="T16" fmla="*/ 329 w 658"/>
                <a:gd name="T17" fmla="*/ 0 h 658"/>
                <a:gd name="T18" fmla="*/ 581 w 658"/>
                <a:gd name="T19" fmla="*/ 540 h 658"/>
                <a:gd name="T20" fmla="*/ 329 w 658"/>
                <a:gd name="T21" fmla="*/ 658 h 658"/>
                <a:gd name="T22" fmla="*/ 0 w 658"/>
                <a:gd name="T23" fmla="*/ 329 h 658"/>
                <a:gd name="T24" fmla="*/ 9 w 658"/>
                <a:gd name="T25" fmla="*/ 251 h 658"/>
                <a:gd name="T26" fmla="*/ 25 w 658"/>
                <a:gd name="T27" fmla="*/ 268 h 658"/>
                <a:gd name="T28" fmla="*/ 19 w 658"/>
                <a:gd name="T29" fmla="*/ 329 h 658"/>
                <a:gd name="T30" fmla="*/ 329 w 658"/>
                <a:gd name="T31" fmla="*/ 639 h 658"/>
                <a:gd name="T32" fmla="*/ 555 w 658"/>
                <a:gd name="T33" fmla="*/ 540 h 658"/>
                <a:gd name="T34" fmla="*/ 581 w 658"/>
                <a:gd name="T35" fmla="*/ 540 h 658"/>
                <a:gd name="T36" fmla="*/ 29 w 658"/>
                <a:gd name="T37" fmla="*/ 194 h 658"/>
                <a:gd name="T38" fmla="*/ 116 w 658"/>
                <a:gd name="T39" fmla="*/ 79 h 658"/>
                <a:gd name="T40" fmla="*/ 126 w 658"/>
                <a:gd name="T41" fmla="*/ 95 h 658"/>
                <a:gd name="T42" fmla="*/ 49 w 658"/>
                <a:gd name="T43" fmla="*/ 196 h 658"/>
                <a:gd name="T44" fmla="*/ 29 w 658"/>
                <a:gd name="T45" fmla="*/ 19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8" h="658">
                  <a:moveTo>
                    <a:pt x="329" y="0"/>
                  </a:moveTo>
                  <a:cubicBezTo>
                    <a:pt x="510" y="0"/>
                    <a:pt x="658" y="148"/>
                    <a:pt x="658" y="329"/>
                  </a:cubicBezTo>
                  <a:cubicBezTo>
                    <a:pt x="658" y="368"/>
                    <a:pt x="651" y="405"/>
                    <a:pt x="638" y="440"/>
                  </a:cubicBezTo>
                  <a:cubicBezTo>
                    <a:pt x="620" y="435"/>
                    <a:pt x="620" y="435"/>
                    <a:pt x="620" y="435"/>
                  </a:cubicBezTo>
                  <a:cubicBezTo>
                    <a:pt x="632" y="402"/>
                    <a:pt x="638" y="366"/>
                    <a:pt x="638" y="329"/>
                  </a:cubicBezTo>
                  <a:cubicBezTo>
                    <a:pt x="638" y="159"/>
                    <a:pt x="499" y="20"/>
                    <a:pt x="329" y="20"/>
                  </a:cubicBezTo>
                  <a:cubicBezTo>
                    <a:pt x="293" y="20"/>
                    <a:pt x="259" y="26"/>
                    <a:pt x="227" y="37"/>
                  </a:cubicBezTo>
                  <a:cubicBezTo>
                    <a:pt x="225" y="31"/>
                    <a:pt x="222" y="25"/>
                    <a:pt x="219" y="19"/>
                  </a:cubicBezTo>
                  <a:cubicBezTo>
                    <a:pt x="253" y="7"/>
                    <a:pt x="290" y="0"/>
                    <a:pt x="329" y="0"/>
                  </a:cubicBezTo>
                  <a:close/>
                  <a:moveTo>
                    <a:pt x="581" y="540"/>
                  </a:moveTo>
                  <a:cubicBezTo>
                    <a:pt x="521" y="612"/>
                    <a:pt x="430" y="658"/>
                    <a:pt x="329" y="658"/>
                  </a:cubicBezTo>
                  <a:cubicBezTo>
                    <a:pt x="148" y="658"/>
                    <a:pt x="0" y="510"/>
                    <a:pt x="0" y="329"/>
                  </a:cubicBezTo>
                  <a:cubicBezTo>
                    <a:pt x="0" y="302"/>
                    <a:pt x="3" y="276"/>
                    <a:pt x="9" y="251"/>
                  </a:cubicBezTo>
                  <a:cubicBezTo>
                    <a:pt x="25" y="268"/>
                    <a:pt x="25" y="268"/>
                    <a:pt x="25" y="268"/>
                  </a:cubicBezTo>
                  <a:cubicBezTo>
                    <a:pt x="21" y="288"/>
                    <a:pt x="19" y="308"/>
                    <a:pt x="19" y="329"/>
                  </a:cubicBezTo>
                  <a:cubicBezTo>
                    <a:pt x="19" y="500"/>
                    <a:pt x="158" y="639"/>
                    <a:pt x="329" y="639"/>
                  </a:cubicBezTo>
                  <a:cubicBezTo>
                    <a:pt x="418" y="639"/>
                    <a:pt x="499" y="601"/>
                    <a:pt x="555" y="540"/>
                  </a:cubicBezTo>
                  <a:cubicBezTo>
                    <a:pt x="581" y="540"/>
                    <a:pt x="581" y="540"/>
                    <a:pt x="581" y="540"/>
                  </a:cubicBezTo>
                  <a:close/>
                  <a:moveTo>
                    <a:pt x="29" y="194"/>
                  </a:moveTo>
                  <a:cubicBezTo>
                    <a:pt x="49" y="150"/>
                    <a:pt x="79" y="110"/>
                    <a:pt x="116" y="79"/>
                  </a:cubicBezTo>
                  <a:cubicBezTo>
                    <a:pt x="118" y="85"/>
                    <a:pt x="122" y="90"/>
                    <a:pt x="126" y="95"/>
                  </a:cubicBezTo>
                  <a:cubicBezTo>
                    <a:pt x="94" y="123"/>
                    <a:pt x="68" y="157"/>
                    <a:pt x="49" y="196"/>
                  </a:cubicBezTo>
                  <a:cubicBezTo>
                    <a:pt x="29" y="194"/>
                    <a:pt x="29" y="194"/>
                    <a:pt x="29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805488" y="4481513"/>
              <a:ext cx="165100" cy="215900"/>
            </a:xfrm>
            <a:custGeom>
              <a:avLst/>
              <a:gdLst>
                <a:gd name="T0" fmla="*/ 52 w 61"/>
                <a:gd name="T1" fmla="*/ 58 h 79"/>
                <a:gd name="T2" fmla="*/ 51 w 61"/>
                <a:gd name="T3" fmla="*/ 60 h 79"/>
                <a:gd name="T4" fmla="*/ 51 w 61"/>
                <a:gd name="T5" fmla="*/ 62 h 79"/>
                <a:gd name="T6" fmla="*/ 50 w 61"/>
                <a:gd name="T7" fmla="*/ 64 h 79"/>
                <a:gd name="T8" fmla="*/ 49 w 61"/>
                <a:gd name="T9" fmla="*/ 66 h 79"/>
                <a:gd name="T10" fmla="*/ 48 w 61"/>
                <a:gd name="T11" fmla="*/ 67 h 79"/>
                <a:gd name="T12" fmla="*/ 44 w 61"/>
                <a:gd name="T13" fmla="*/ 73 h 79"/>
                <a:gd name="T14" fmla="*/ 39 w 61"/>
                <a:gd name="T15" fmla="*/ 76 h 79"/>
                <a:gd name="T16" fmla="*/ 36 w 61"/>
                <a:gd name="T17" fmla="*/ 77 h 79"/>
                <a:gd name="T18" fmla="*/ 33 w 61"/>
                <a:gd name="T19" fmla="*/ 78 h 79"/>
                <a:gd name="T20" fmla="*/ 29 w 61"/>
                <a:gd name="T21" fmla="*/ 79 h 79"/>
                <a:gd name="T22" fmla="*/ 21 w 61"/>
                <a:gd name="T23" fmla="*/ 78 h 79"/>
                <a:gd name="T24" fmla="*/ 17 w 61"/>
                <a:gd name="T25" fmla="*/ 77 h 79"/>
                <a:gd name="T26" fmla="*/ 11 w 61"/>
                <a:gd name="T27" fmla="*/ 74 h 79"/>
                <a:gd name="T28" fmla="*/ 8 w 61"/>
                <a:gd name="T29" fmla="*/ 72 h 79"/>
                <a:gd name="T30" fmla="*/ 6 w 61"/>
                <a:gd name="T31" fmla="*/ 70 h 79"/>
                <a:gd name="T32" fmla="*/ 4 w 61"/>
                <a:gd name="T33" fmla="*/ 67 h 79"/>
                <a:gd name="T34" fmla="*/ 1 w 61"/>
                <a:gd name="T35" fmla="*/ 62 h 79"/>
                <a:gd name="T36" fmla="*/ 0 w 61"/>
                <a:gd name="T37" fmla="*/ 58 h 79"/>
                <a:gd name="T38" fmla="*/ 0 w 61"/>
                <a:gd name="T39" fmla="*/ 58 h 79"/>
                <a:gd name="T40" fmla="*/ 0 w 61"/>
                <a:gd name="T41" fmla="*/ 54 h 79"/>
                <a:gd name="T42" fmla="*/ 0 w 61"/>
                <a:gd name="T43" fmla="*/ 54 h 79"/>
                <a:gd name="T44" fmla="*/ 0 w 61"/>
                <a:gd name="T45" fmla="*/ 50 h 79"/>
                <a:gd name="T46" fmla="*/ 1 w 61"/>
                <a:gd name="T47" fmla="*/ 48 h 79"/>
                <a:gd name="T48" fmla="*/ 1 w 61"/>
                <a:gd name="T49" fmla="*/ 45 h 79"/>
                <a:gd name="T50" fmla="*/ 1 w 61"/>
                <a:gd name="T51" fmla="*/ 45 h 79"/>
                <a:gd name="T52" fmla="*/ 10 w 61"/>
                <a:gd name="T53" fmla="*/ 1 h 79"/>
                <a:gd name="T54" fmla="*/ 12 w 61"/>
                <a:gd name="T55" fmla="*/ 0 h 79"/>
                <a:gd name="T56" fmla="*/ 23 w 61"/>
                <a:gd name="T57" fmla="*/ 2 h 79"/>
                <a:gd name="T58" fmla="*/ 14 w 61"/>
                <a:gd name="T59" fmla="*/ 49 h 79"/>
                <a:gd name="T60" fmla="*/ 15 w 61"/>
                <a:gd name="T61" fmla="*/ 61 h 79"/>
                <a:gd name="T62" fmla="*/ 18 w 61"/>
                <a:gd name="T63" fmla="*/ 65 h 79"/>
                <a:gd name="T64" fmla="*/ 34 w 61"/>
                <a:gd name="T65" fmla="*/ 65 h 79"/>
                <a:gd name="T66" fmla="*/ 39 w 61"/>
                <a:gd name="T67" fmla="*/ 54 h 79"/>
                <a:gd name="T68" fmla="*/ 48 w 61"/>
                <a:gd name="T69" fmla="*/ 7 h 79"/>
                <a:gd name="T70" fmla="*/ 60 w 61"/>
                <a:gd name="T71" fmla="*/ 9 h 79"/>
                <a:gd name="T72" fmla="*/ 61 w 61"/>
                <a:gd name="T7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79">
                  <a:moveTo>
                    <a:pt x="52" y="55"/>
                  </a:moveTo>
                  <a:cubicBezTo>
                    <a:pt x="52" y="56"/>
                    <a:pt x="52" y="57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9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0" y="63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5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7"/>
                    <a:pt x="48" y="67"/>
                  </a:cubicBezTo>
                  <a:cubicBezTo>
                    <a:pt x="48" y="68"/>
                    <a:pt x="47" y="70"/>
                    <a:pt x="46" y="71"/>
                  </a:cubicBezTo>
                  <a:cubicBezTo>
                    <a:pt x="45" y="71"/>
                    <a:pt x="45" y="72"/>
                    <a:pt x="44" y="73"/>
                  </a:cubicBezTo>
                  <a:cubicBezTo>
                    <a:pt x="43" y="73"/>
                    <a:pt x="43" y="74"/>
                    <a:pt x="42" y="75"/>
                  </a:cubicBezTo>
                  <a:cubicBezTo>
                    <a:pt x="41" y="75"/>
                    <a:pt x="40" y="76"/>
                    <a:pt x="39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8" y="77"/>
                    <a:pt x="37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8"/>
                    <a:pt x="34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78"/>
                    <a:pt x="31" y="79"/>
                    <a:pt x="29" y="79"/>
                  </a:cubicBezTo>
                  <a:cubicBezTo>
                    <a:pt x="28" y="79"/>
                    <a:pt x="27" y="79"/>
                    <a:pt x="26" y="79"/>
                  </a:cubicBezTo>
                  <a:cubicBezTo>
                    <a:pt x="24" y="78"/>
                    <a:pt x="23" y="78"/>
                    <a:pt x="21" y="78"/>
                  </a:cubicBezTo>
                  <a:cubicBezTo>
                    <a:pt x="20" y="78"/>
                    <a:pt x="19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4" y="76"/>
                  </a:cubicBezTo>
                  <a:cubicBezTo>
                    <a:pt x="13" y="75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" y="73"/>
                    <a:pt x="9" y="72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7" y="71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5" y="69"/>
                    <a:pt x="4" y="68"/>
                    <a:pt x="4" y="67"/>
                  </a:cubicBezTo>
                  <a:cubicBezTo>
                    <a:pt x="3" y="66"/>
                    <a:pt x="3" y="65"/>
                    <a:pt x="2" y="65"/>
                  </a:cubicBezTo>
                  <a:cubicBezTo>
                    <a:pt x="2" y="64"/>
                    <a:pt x="2" y="63"/>
                    <a:pt x="1" y="62"/>
                  </a:cubicBezTo>
                  <a:cubicBezTo>
                    <a:pt x="1" y="61"/>
                    <a:pt x="1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9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7"/>
                    <a:pt x="1" y="46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1"/>
                    <a:pt x="13" y="54"/>
                    <a:pt x="13" y="56"/>
                  </a:cubicBezTo>
                  <a:cubicBezTo>
                    <a:pt x="14" y="58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3"/>
                    <a:pt x="17" y="64"/>
                    <a:pt x="18" y="65"/>
                  </a:cubicBezTo>
                  <a:cubicBezTo>
                    <a:pt x="20" y="66"/>
                    <a:pt x="21" y="67"/>
                    <a:pt x="23" y="67"/>
                  </a:cubicBezTo>
                  <a:cubicBezTo>
                    <a:pt x="27" y="68"/>
                    <a:pt x="31" y="67"/>
                    <a:pt x="34" y="65"/>
                  </a:cubicBezTo>
                  <a:cubicBezTo>
                    <a:pt x="35" y="64"/>
                    <a:pt x="36" y="62"/>
                    <a:pt x="37" y="61"/>
                  </a:cubicBezTo>
                  <a:cubicBezTo>
                    <a:pt x="38" y="59"/>
                    <a:pt x="39" y="56"/>
                    <a:pt x="39" y="5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2" y="55"/>
                    <a:pt x="52" y="55"/>
                    <a:pt x="5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019800" y="4511675"/>
              <a:ext cx="149225" cy="201613"/>
            </a:xfrm>
            <a:custGeom>
              <a:avLst/>
              <a:gdLst>
                <a:gd name="T0" fmla="*/ 0 w 94"/>
                <a:gd name="T1" fmla="*/ 0 h 127"/>
                <a:gd name="T2" fmla="*/ 3 w 94"/>
                <a:gd name="T3" fmla="*/ 0 h 127"/>
                <a:gd name="T4" fmla="*/ 24 w 94"/>
                <a:gd name="T5" fmla="*/ 0 h 127"/>
                <a:gd name="T6" fmla="*/ 26 w 94"/>
                <a:gd name="T7" fmla="*/ 0 h 127"/>
                <a:gd name="T8" fmla="*/ 26 w 94"/>
                <a:gd name="T9" fmla="*/ 2 h 127"/>
                <a:gd name="T10" fmla="*/ 72 w 94"/>
                <a:gd name="T11" fmla="*/ 91 h 127"/>
                <a:gd name="T12" fmla="*/ 72 w 94"/>
                <a:gd name="T13" fmla="*/ 2 h 127"/>
                <a:gd name="T14" fmla="*/ 72 w 94"/>
                <a:gd name="T15" fmla="*/ 0 h 127"/>
                <a:gd name="T16" fmla="*/ 74 w 94"/>
                <a:gd name="T17" fmla="*/ 0 h 127"/>
                <a:gd name="T18" fmla="*/ 91 w 94"/>
                <a:gd name="T19" fmla="*/ 0 h 127"/>
                <a:gd name="T20" fmla="*/ 93 w 94"/>
                <a:gd name="T21" fmla="*/ 0 h 127"/>
                <a:gd name="T22" fmla="*/ 93 w 94"/>
                <a:gd name="T23" fmla="*/ 2 h 127"/>
                <a:gd name="T24" fmla="*/ 94 w 94"/>
                <a:gd name="T25" fmla="*/ 124 h 127"/>
                <a:gd name="T26" fmla="*/ 94 w 94"/>
                <a:gd name="T27" fmla="*/ 127 h 127"/>
                <a:gd name="T28" fmla="*/ 91 w 94"/>
                <a:gd name="T29" fmla="*/ 127 h 127"/>
                <a:gd name="T30" fmla="*/ 70 w 94"/>
                <a:gd name="T31" fmla="*/ 127 h 127"/>
                <a:gd name="T32" fmla="*/ 69 w 94"/>
                <a:gd name="T33" fmla="*/ 127 h 127"/>
                <a:gd name="T34" fmla="*/ 67 w 94"/>
                <a:gd name="T35" fmla="*/ 125 h 127"/>
                <a:gd name="T36" fmla="*/ 22 w 94"/>
                <a:gd name="T37" fmla="*/ 36 h 127"/>
                <a:gd name="T38" fmla="*/ 22 w 94"/>
                <a:gd name="T39" fmla="*/ 124 h 127"/>
                <a:gd name="T40" fmla="*/ 22 w 94"/>
                <a:gd name="T41" fmla="*/ 127 h 127"/>
                <a:gd name="T42" fmla="*/ 19 w 94"/>
                <a:gd name="T43" fmla="*/ 127 h 127"/>
                <a:gd name="T44" fmla="*/ 3 w 94"/>
                <a:gd name="T45" fmla="*/ 127 h 127"/>
                <a:gd name="T46" fmla="*/ 0 w 94"/>
                <a:gd name="T47" fmla="*/ 127 h 127"/>
                <a:gd name="T48" fmla="*/ 0 w 94"/>
                <a:gd name="T49" fmla="*/ 124 h 127"/>
                <a:gd name="T50" fmla="*/ 0 w 94"/>
                <a:gd name="T51" fmla="*/ 3 h 127"/>
                <a:gd name="T52" fmla="*/ 0 w 94"/>
                <a:gd name="T53" fmla="*/ 0 h 127"/>
                <a:gd name="T54" fmla="*/ 0 w 94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27">
                  <a:moveTo>
                    <a:pt x="0" y="0"/>
                  </a:moveTo>
                  <a:lnTo>
                    <a:pt x="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72" y="91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3" y="2"/>
                  </a:lnTo>
                  <a:lnTo>
                    <a:pt x="94" y="124"/>
                  </a:lnTo>
                  <a:lnTo>
                    <a:pt x="94" y="127"/>
                  </a:lnTo>
                  <a:lnTo>
                    <a:pt x="91" y="127"/>
                  </a:lnTo>
                  <a:lnTo>
                    <a:pt x="70" y="127"/>
                  </a:lnTo>
                  <a:lnTo>
                    <a:pt x="69" y="127"/>
                  </a:lnTo>
                  <a:lnTo>
                    <a:pt x="67" y="125"/>
                  </a:lnTo>
                  <a:lnTo>
                    <a:pt x="22" y="36"/>
                  </a:lnTo>
                  <a:lnTo>
                    <a:pt x="22" y="124"/>
                  </a:lnTo>
                  <a:lnTo>
                    <a:pt x="22" y="127"/>
                  </a:lnTo>
                  <a:lnTo>
                    <a:pt x="19" y="127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218238" y="4500563"/>
              <a:ext cx="60325" cy="204788"/>
            </a:xfrm>
            <a:custGeom>
              <a:avLst/>
              <a:gdLst>
                <a:gd name="T0" fmla="*/ 0 w 38"/>
                <a:gd name="T1" fmla="*/ 2 h 129"/>
                <a:gd name="T2" fmla="*/ 2 w 38"/>
                <a:gd name="T3" fmla="*/ 2 h 129"/>
                <a:gd name="T4" fmla="*/ 19 w 38"/>
                <a:gd name="T5" fmla="*/ 0 h 129"/>
                <a:gd name="T6" fmla="*/ 22 w 38"/>
                <a:gd name="T7" fmla="*/ 0 h 129"/>
                <a:gd name="T8" fmla="*/ 22 w 38"/>
                <a:gd name="T9" fmla="*/ 2 h 129"/>
                <a:gd name="T10" fmla="*/ 38 w 38"/>
                <a:gd name="T11" fmla="*/ 122 h 129"/>
                <a:gd name="T12" fmla="*/ 38 w 38"/>
                <a:gd name="T13" fmla="*/ 125 h 129"/>
                <a:gd name="T14" fmla="*/ 34 w 38"/>
                <a:gd name="T15" fmla="*/ 125 h 129"/>
                <a:gd name="T16" fmla="*/ 19 w 38"/>
                <a:gd name="T17" fmla="*/ 129 h 129"/>
                <a:gd name="T18" fmla="*/ 16 w 38"/>
                <a:gd name="T19" fmla="*/ 129 h 129"/>
                <a:gd name="T20" fmla="*/ 16 w 38"/>
                <a:gd name="T21" fmla="*/ 125 h 129"/>
                <a:gd name="T22" fmla="*/ 0 w 38"/>
                <a:gd name="T23" fmla="*/ 5 h 129"/>
                <a:gd name="T24" fmla="*/ 0 w 38"/>
                <a:gd name="T25" fmla="*/ 2 h 129"/>
                <a:gd name="T26" fmla="*/ 0 w 38"/>
                <a:gd name="T27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29">
                  <a:moveTo>
                    <a:pt x="0" y="2"/>
                  </a:moveTo>
                  <a:lnTo>
                    <a:pt x="2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38" y="122"/>
                  </a:lnTo>
                  <a:lnTo>
                    <a:pt x="38" y="125"/>
                  </a:lnTo>
                  <a:lnTo>
                    <a:pt x="34" y="125"/>
                  </a:lnTo>
                  <a:lnTo>
                    <a:pt x="19" y="129"/>
                  </a:lnTo>
                  <a:lnTo>
                    <a:pt x="16" y="129"/>
                  </a:lnTo>
                  <a:lnTo>
                    <a:pt x="16" y="12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294438" y="4451350"/>
              <a:ext cx="163513" cy="220663"/>
            </a:xfrm>
            <a:custGeom>
              <a:avLst/>
              <a:gdLst>
                <a:gd name="T0" fmla="*/ 0 w 103"/>
                <a:gd name="T1" fmla="*/ 29 h 139"/>
                <a:gd name="T2" fmla="*/ 4 w 103"/>
                <a:gd name="T3" fmla="*/ 28 h 139"/>
                <a:gd name="T4" fmla="*/ 22 w 103"/>
                <a:gd name="T5" fmla="*/ 22 h 139"/>
                <a:gd name="T6" fmla="*/ 24 w 103"/>
                <a:gd name="T7" fmla="*/ 22 h 139"/>
                <a:gd name="T8" fmla="*/ 26 w 103"/>
                <a:gd name="T9" fmla="*/ 24 h 139"/>
                <a:gd name="T10" fmla="*/ 77 w 103"/>
                <a:gd name="T11" fmla="*/ 103 h 139"/>
                <a:gd name="T12" fmla="*/ 81 w 103"/>
                <a:gd name="T13" fmla="*/ 7 h 139"/>
                <a:gd name="T14" fmla="*/ 81 w 103"/>
                <a:gd name="T15" fmla="*/ 5 h 139"/>
                <a:gd name="T16" fmla="*/ 84 w 103"/>
                <a:gd name="T17" fmla="*/ 5 h 139"/>
                <a:gd name="T18" fmla="*/ 100 w 103"/>
                <a:gd name="T19" fmla="*/ 0 h 139"/>
                <a:gd name="T20" fmla="*/ 103 w 103"/>
                <a:gd name="T21" fmla="*/ 0 h 139"/>
                <a:gd name="T22" fmla="*/ 103 w 103"/>
                <a:gd name="T23" fmla="*/ 4 h 139"/>
                <a:gd name="T24" fmla="*/ 96 w 103"/>
                <a:gd name="T25" fmla="*/ 132 h 139"/>
                <a:gd name="T26" fmla="*/ 96 w 103"/>
                <a:gd name="T27" fmla="*/ 134 h 139"/>
                <a:gd name="T28" fmla="*/ 94 w 103"/>
                <a:gd name="T29" fmla="*/ 134 h 139"/>
                <a:gd name="T30" fmla="*/ 77 w 103"/>
                <a:gd name="T31" fmla="*/ 139 h 139"/>
                <a:gd name="T32" fmla="*/ 76 w 103"/>
                <a:gd name="T33" fmla="*/ 139 h 139"/>
                <a:gd name="T34" fmla="*/ 74 w 103"/>
                <a:gd name="T35" fmla="*/ 138 h 139"/>
                <a:gd name="T36" fmla="*/ 2 w 103"/>
                <a:gd name="T37" fmla="*/ 31 h 139"/>
                <a:gd name="T38" fmla="*/ 0 w 103"/>
                <a:gd name="T39" fmla="*/ 29 h 139"/>
                <a:gd name="T40" fmla="*/ 0 w 103"/>
                <a:gd name="T41" fmla="*/ 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39">
                  <a:moveTo>
                    <a:pt x="0" y="29"/>
                  </a:moveTo>
                  <a:lnTo>
                    <a:pt x="4" y="28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24"/>
                  </a:lnTo>
                  <a:lnTo>
                    <a:pt x="77" y="103"/>
                  </a:lnTo>
                  <a:lnTo>
                    <a:pt x="81" y="7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3" y="4"/>
                  </a:lnTo>
                  <a:lnTo>
                    <a:pt x="96" y="132"/>
                  </a:lnTo>
                  <a:lnTo>
                    <a:pt x="96" y="134"/>
                  </a:lnTo>
                  <a:lnTo>
                    <a:pt x="94" y="134"/>
                  </a:lnTo>
                  <a:lnTo>
                    <a:pt x="77" y="139"/>
                  </a:lnTo>
                  <a:lnTo>
                    <a:pt x="76" y="139"/>
                  </a:lnTo>
                  <a:lnTo>
                    <a:pt x="74" y="138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500813" y="4386263"/>
              <a:ext cx="185738" cy="228600"/>
            </a:xfrm>
            <a:custGeom>
              <a:avLst/>
              <a:gdLst>
                <a:gd name="T0" fmla="*/ 0 w 117"/>
                <a:gd name="T1" fmla="*/ 29 h 144"/>
                <a:gd name="T2" fmla="*/ 2 w 117"/>
                <a:gd name="T3" fmla="*/ 27 h 144"/>
                <a:gd name="T4" fmla="*/ 59 w 117"/>
                <a:gd name="T5" fmla="*/ 2 h 144"/>
                <a:gd name="T6" fmla="*/ 60 w 117"/>
                <a:gd name="T7" fmla="*/ 0 h 144"/>
                <a:gd name="T8" fmla="*/ 62 w 117"/>
                <a:gd name="T9" fmla="*/ 2 h 144"/>
                <a:gd name="T10" fmla="*/ 67 w 117"/>
                <a:gd name="T11" fmla="*/ 14 h 144"/>
                <a:gd name="T12" fmla="*/ 69 w 117"/>
                <a:gd name="T13" fmla="*/ 17 h 144"/>
                <a:gd name="T14" fmla="*/ 67 w 117"/>
                <a:gd name="T15" fmla="*/ 19 h 144"/>
                <a:gd name="T16" fmla="*/ 28 w 117"/>
                <a:gd name="T17" fmla="*/ 36 h 144"/>
                <a:gd name="T18" fmla="*/ 42 w 117"/>
                <a:gd name="T19" fmla="*/ 65 h 144"/>
                <a:gd name="T20" fmla="*/ 79 w 117"/>
                <a:gd name="T21" fmla="*/ 48 h 144"/>
                <a:gd name="T22" fmla="*/ 81 w 117"/>
                <a:gd name="T23" fmla="*/ 48 h 144"/>
                <a:gd name="T24" fmla="*/ 83 w 117"/>
                <a:gd name="T25" fmla="*/ 50 h 144"/>
                <a:gd name="T26" fmla="*/ 88 w 117"/>
                <a:gd name="T27" fmla="*/ 62 h 144"/>
                <a:gd name="T28" fmla="*/ 90 w 117"/>
                <a:gd name="T29" fmla="*/ 65 h 144"/>
                <a:gd name="T30" fmla="*/ 86 w 117"/>
                <a:gd name="T31" fmla="*/ 67 h 144"/>
                <a:gd name="T32" fmla="*/ 50 w 117"/>
                <a:gd name="T33" fmla="*/ 82 h 144"/>
                <a:gd name="T34" fmla="*/ 66 w 117"/>
                <a:gd name="T35" fmla="*/ 117 h 144"/>
                <a:gd name="T36" fmla="*/ 107 w 117"/>
                <a:gd name="T37" fmla="*/ 98 h 144"/>
                <a:gd name="T38" fmla="*/ 108 w 117"/>
                <a:gd name="T39" fmla="*/ 96 h 144"/>
                <a:gd name="T40" fmla="*/ 110 w 117"/>
                <a:gd name="T41" fmla="*/ 100 h 144"/>
                <a:gd name="T42" fmla="*/ 115 w 117"/>
                <a:gd name="T43" fmla="*/ 112 h 144"/>
                <a:gd name="T44" fmla="*/ 117 w 117"/>
                <a:gd name="T45" fmla="*/ 113 h 144"/>
                <a:gd name="T46" fmla="*/ 114 w 117"/>
                <a:gd name="T47" fmla="*/ 115 h 144"/>
                <a:gd name="T48" fmla="*/ 55 w 117"/>
                <a:gd name="T49" fmla="*/ 142 h 144"/>
                <a:gd name="T50" fmla="*/ 54 w 117"/>
                <a:gd name="T51" fmla="*/ 144 h 144"/>
                <a:gd name="T52" fmla="*/ 52 w 117"/>
                <a:gd name="T53" fmla="*/ 141 h 144"/>
                <a:gd name="T54" fmla="*/ 0 w 117"/>
                <a:gd name="T55" fmla="*/ 31 h 144"/>
                <a:gd name="T56" fmla="*/ 0 w 117"/>
                <a:gd name="T57" fmla="*/ 29 h 144"/>
                <a:gd name="T58" fmla="*/ 0 w 117"/>
                <a:gd name="T59" fmla="*/ 2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7" h="144">
                  <a:moveTo>
                    <a:pt x="0" y="29"/>
                  </a:moveTo>
                  <a:lnTo>
                    <a:pt x="2" y="27"/>
                  </a:lnTo>
                  <a:lnTo>
                    <a:pt x="59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7" y="14"/>
                  </a:lnTo>
                  <a:lnTo>
                    <a:pt x="69" y="17"/>
                  </a:lnTo>
                  <a:lnTo>
                    <a:pt x="67" y="19"/>
                  </a:lnTo>
                  <a:lnTo>
                    <a:pt x="28" y="36"/>
                  </a:lnTo>
                  <a:lnTo>
                    <a:pt x="42" y="65"/>
                  </a:lnTo>
                  <a:lnTo>
                    <a:pt x="79" y="48"/>
                  </a:lnTo>
                  <a:lnTo>
                    <a:pt x="81" y="48"/>
                  </a:lnTo>
                  <a:lnTo>
                    <a:pt x="83" y="50"/>
                  </a:lnTo>
                  <a:lnTo>
                    <a:pt x="88" y="62"/>
                  </a:lnTo>
                  <a:lnTo>
                    <a:pt x="90" y="65"/>
                  </a:lnTo>
                  <a:lnTo>
                    <a:pt x="86" y="67"/>
                  </a:lnTo>
                  <a:lnTo>
                    <a:pt x="50" y="82"/>
                  </a:lnTo>
                  <a:lnTo>
                    <a:pt x="66" y="117"/>
                  </a:lnTo>
                  <a:lnTo>
                    <a:pt x="107" y="98"/>
                  </a:lnTo>
                  <a:lnTo>
                    <a:pt x="108" y="96"/>
                  </a:lnTo>
                  <a:lnTo>
                    <a:pt x="110" y="100"/>
                  </a:lnTo>
                  <a:lnTo>
                    <a:pt x="115" y="112"/>
                  </a:lnTo>
                  <a:lnTo>
                    <a:pt x="117" y="113"/>
                  </a:lnTo>
                  <a:lnTo>
                    <a:pt x="114" y="115"/>
                  </a:lnTo>
                  <a:lnTo>
                    <a:pt x="55" y="142"/>
                  </a:lnTo>
                  <a:lnTo>
                    <a:pt x="54" y="144"/>
                  </a:lnTo>
                  <a:lnTo>
                    <a:pt x="52" y="14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6643688" y="4313238"/>
              <a:ext cx="228600" cy="214313"/>
            </a:xfrm>
            <a:custGeom>
              <a:avLst/>
              <a:gdLst>
                <a:gd name="T0" fmla="*/ 2 w 84"/>
                <a:gd name="T1" fmla="*/ 17 h 79"/>
                <a:gd name="T2" fmla="*/ 23 w 84"/>
                <a:gd name="T3" fmla="*/ 3 h 79"/>
                <a:gd name="T4" fmla="*/ 27 w 84"/>
                <a:gd name="T5" fmla="*/ 1 h 79"/>
                <a:gd name="T6" fmla="*/ 35 w 84"/>
                <a:gd name="T7" fmla="*/ 0 h 79"/>
                <a:gd name="T8" fmla="*/ 40 w 84"/>
                <a:gd name="T9" fmla="*/ 1 h 79"/>
                <a:gd name="T10" fmla="*/ 46 w 84"/>
                <a:gd name="T11" fmla="*/ 6 h 79"/>
                <a:gd name="T12" fmla="*/ 49 w 84"/>
                <a:gd name="T13" fmla="*/ 9 h 79"/>
                <a:gd name="T14" fmla="*/ 52 w 84"/>
                <a:gd name="T15" fmla="*/ 14 h 79"/>
                <a:gd name="T16" fmla="*/ 53 w 84"/>
                <a:gd name="T17" fmla="*/ 20 h 79"/>
                <a:gd name="T18" fmla="*/ 51 w 84"/>
                <a:gd name="T19" fmla="*/ 27 h 79"/>
                <a:gd name="T20" fmla="*/ 49 w 84"/>
                <a:gd name="T21" fmla="*/ 30 h 79"/>
                <a:gd name="T22" fmla="*/ 54 w 84"/>
                <a:gd name="T23" fmla="*/ 30 h 79"/>
                <a:gd name="T24" fmla="*/ 57 w 84"/>
                <a:gd name="T25" fmla="*/ 32 h 79"/>
                <a:gd name="T26" fmla="*/ 84 w 84"/>
                <a:gd name="T27" fmla="*/ 50 h 79"/>
                <a:gd name="T28" fmla="*/ 73 w 84"/>
                <a:gd name="T29" fmla="*/ 58 h 79"/>
                <a:gd name="T30" fmla="*/ 71 w 84"/>
                <a:gd name="T31" fmla="*/ 58 h 79"/>
                <a:gd name="T32" fmla="*/ 50 w 84"/>
                <a:gd name="T33" fmla="*/ 43 h 79"/>
                <a:gd name="T34" fmla="*/ 47 w 84"/>
                <a:gd name="T35" fmla="*/ 42 h 79"/>
                <a:gd name="T36" fmla="*/ 41 w 84"/>
                <a:gd name="T37" fmla="*/ 42 h 79"/>
                <a:gd name="T38" fmla="*/ 35 w 84"/>
                <a:gd name="T39" fmla="*/ 45 h 79"/>
                <a:gd name="T40" fmla="*/ 53 w 84"/>
                <a:gd name="T41" fmla="*/ 72 h 79"/>
                <a:gd name="T42" fmla="*/ 44 w 84"/>
                <a:gd name="T43" fmla="*/ 78 h 79"/>
                <a:gd name="T44" fmla="*/ 42 w 84"/>
                <a:gd name="T45" fmla="*/ 78 h 79"/>
                <a:gd name="T46" fmla="*/ 0 w 84"/>
                <a:gd name="T47" fmla="*/ 18 h 79"/>
                <a:gd name="T48" fmla="*/ 34 w 84"/>
                <a:gd name="T49" fmla="*/ 33 h 79"/>
                <a:gd name="T50" fmla="*/ 38 w 84"/>
                <a:gd name="T51" fmla="*/ 29 h 79"/>
                <a:gd name="T52" fmla="*/ 40 w 84"/>
                <a:gd name="T53" fmla="*/ 27 h 79"/>
                <a:gd name="T54" fmla="*/ 40 w 84"/>
                <a:gd name="T55" fmla="*/ 23 h 79"/>
                <a:gd name="T56" fmla="*/ 40 w 84"/>
                <a:gd name="T57" fmla="*/ 21 h 79"/>
                <a:gd name="T58" fmla="*/ 39 w 84"/>
                <a:gd name="T59" fmla="*/ 19 h 79"/>
                <a:gd name="T60" fmla="*/ 38 w 84"/>
                <a:gd name="T61" fmla="*/ 17 h 79"/>
                <a:gd name="T62" fmla="*/ 35 w 84"/>
                <a:gd name="T63" fmla="*/ 14 h 79"/>
                <a:gd name="T64" fmla="*/ 31 w 84"/>
                <a:gd name="T65" fmla="*/ 13 h 79"/>
                <a:gd name="T66" fmla="*/ 22 w 84"/>
                <a:gd name="T67" fmla="*/ 16 h 79"/>
                <a:gd name="T68" fmla="*/ 29 w 84"/>
                <a:gd name="T6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79"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0" y="5"/>
                    <a:pt x="21" y="4"/>
                    <a:pt x="23" y="3"/>
                  </a:cubicBezTo>
                  <a:cubicBezTo>
                    <a:pt x="25" y="2"/>
                    <a:pt x="2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30" y="0"/>
                    <a:pt x="31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7" y="1"/>
                    <a:pt x="38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2"/>
                    <a:pt x="42" y="2"/>
                    <a:pt x="43" y="3"/>
                  </a:cubicBezTo>
                  <a:cubicBezTo>
                    <a:pt x="44" y="4"/>
                    <a:pt x="45" y="5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7"/>
                    <a:pt x="48" y="8"/>
                    <a:pt x="49" y="9"/>
                  </a:cubicBezTo>
                  <a:cubicBezTo>
                    <a:pt x="50" y="10"/>
                    <a:pt x="50" y="11"/>
                    <a:pt x="51" y="11"/>
                  </a:cubicBezTo>
                  <a:cubicBezTo>
                    <a:pt x="51" y="12"/>
                    <a:pt x="51" y="13"/>
                    <a:pt x="52" y="14"/>
                  </a:cubicBezTo>
                  <a:cubicBezTo>
                    <a:pt x="52" y="16"/>
                    <a:pt x="53" y="18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3"/>
                    <a:pt x="52" y="24"/>
                  </a:cubicBezTo>
                  <a:cubicBezTo>
                    <a:pt x="52" y="25"/>
                    <a:pt x="51" y="26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8"/>
                    <a:pt x="50" y="29"/>
                    <a:pt x="49" y="30"/>
                  </a:cubicBezTo>
                  <a:cubicBezTo>
                    <a:pt x="50" y="30"/>
                    <a:pt x="50" y="30"/>
                    <a:pt x="51" y="30"/>
                  </a:cubicBezTo>
                  <a:cubicBezTo>
                    <a:pt x="52" y="30"/>
                    <a:pt x="53" y="30"/>
                    <a:pt x="54" y="30"/>
                  </a:cubicBezTo>
                  <a:cubicBezTo>
                    <a:pt x="55" y="31"/>
                    <a:pt x="56" y="31"/>
                    <a:pt x="57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3"/>
                    <a:pt x="48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1"/>
                    <a:pt x="45" y="41"/>
                    <a:pt x="44" y="41"/>
                  </a:cubicBezTo>
                  <a:cubicBezTo>
                    <a:pt x="43" y="41"/>
                    <a:pt x="42" y="41"/>
                    <a:pt x="41" y="42"/>
                  </a:cubicBezTo>
                  <a:cubicBezTo>
                    <a:pt x="40" y="42"/>
                    <a:pt x="39" y="43"/>
                    <a:pt x="37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29" y="37"/>
                  </a:move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7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8"/>
                    <a:pt x="39" y="27"/>
                    <a:pt x="40" y="27"/>
                  </a:cubicBezTo>
                  <a:cubicBezTo>
                    <a:pt x="40" y="26"/>
                    <a:pt x="40" y="25"/>
                    <a:pt x="40" y="25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8" y="17"/>
                  </a:cubicBezTo>
                  <a:cubicBezTo>
                    <a:pt x="37" y="16"/>
                    <a:pt x="36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8" y="13"/>
                    <a:pt x="27" y="14"/>
                  </a:cubicBezTo>
                  <a:cubicBezTo>
                    <a:pt x="25" y="14"/>
                    <a:pt x="24" y="15"/>
                    <a:pt x="22" y="1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9" y="37"/>
                    <a:pt x="29" y="37"/>
                    <a:pt x="2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796088" y="4200525"/>
              <a:ext cx="179388" cy="209550"/>
            </a:xfrm>
            <a:custGeom>
              <a:avLst/>
              <a:gdLst>
                <a:gd name="T0" fmla="*/ 28 w 66"/>
                <a:gd name="T1" fmla="*/ 10 h 77"/>
                <a:gd name="T2" fmla="*/ 25 w 66"/>
                <a:gd name="T3" fmla="*/ 11 h 77"/>
                <a:gd name="T4" fmla="*/ 20 w 66"/>
                <a:gd name="T5" fmla="*/ 14 h 77"/>
                <a:gd name="T6" fmla="*/ 17 w 66"/>
                <a:gd name="T7" fmla="*/ 17 h 77"/>
                <a:gd name="T8" fmla="*/ 14 w 66"/>
                <a:gd name="T9" fmla="*/ 20 h 77"/>
                <a:gd name="T10" fmla="*/ 14 w 66"/>
                <a:gd name="T11" fmla="*/ 27 h 77"/>
                <a:gd name="T12" fmla="*/ 16 w 66"/>
                <a:gd name="T13" fmla="*/ 31 h 77"/>
                <a:gd name="T14" fmla="*/ 19 w 66"/>
                <a:gd name="T15" fmla="*/ 32 h 77"/>
                <a:gd name="T16" fmla="*/ 20 w 66"/>
                <a:gd name="T17" fmla="*/ 33 h 77"/>
                <a:gd name="T18" fmla="*/ 22 w 66"/>
                <a:gd name="T19" fmla="*/ 33 h 77"/>
                <a:gd name="T20" fmla="*/ 25 w 66"/>
                <a:gd name="T21" fmla="*/ 32 h 77"/>
                <a:gd name="T22" fmla="*/ 37 w 66"/>
                <a:gd name="T23" fmla="*/ 29 h 77"/>
                <a:gd name="T24" fmla="*/ 41 w 66"/>
                <a:gd name="T25" fmla="*/ 29 h 77"/>
                <a:gd name="T26" fmla="*/ 49 w 66"/>
                <a:gd name="T27" fmla="*/ 29 h 77"/>
                <a:gd name="T28" fmla="*/ 52 w 66"/>
                <a:gd name="T29" fmla="*/ 30 h 77"/>
                <a:gd name="T30" fmla="*/ 55 w 66"/>
                <a:gd name="T31" fmla="*/ 31 h 77"/>
                <a:gd name="T32" fmla="*/ 60 w 66"/>
                <a:gd name="T33" fmla="*/ 35 h 77"/>
                <a:gd name="T34" fmla="*/ 65 w 66"/>
                <a:gd name="T35" fmla="*/ 42 h 77"/>
                <a:gd name="T36" fmla="*/ 66 w 66"/>
                <a:gd name="T37" fmla="*/ 50 h 77"/>
                <a:gd name="T38" fmla="*/ 64 w 66"/>
                <a:gd name="T39" fmla="*/ 59 h 77"/>
                <a:gd name="T40" fmla="*/ 57 w 66"/>
                <a:gd name="T41" fmla="*/ 67 h 77"/>
                <a:gd name="T42" fmla="*/ 50 w 66"/>
                <a:gd name="T43" fmla="*/ 73 h 77"/>
                <a:gd name="T44" fmla="*/ 43 w 66"/>
                <a:gd name="T45" fmla="*/ 77 h 77"/>
                <a:gd name="T46" fmla="*/ 41 w 66"/>
                <a:gd name="T47" fmla="*/ 76 h 77"/>
                <a:gd name="T48" fmla="*/ 33 w 66"/>
                <a:gd name="T49" fmla="*/ 67 h 77"/>
                <a:gd name="T50" fmla="*/ 39 w 66"/>
                <a:gd name="T51" fmla="*/ 65 h 77"/>
                <a:gd name="T52" fmla="*/ 39 w 66"/>
                <a:gd name="T53" fmla="*/ 65 h 77"/>
                <a:gd name="T54" fmla="*/ 43 w 66"/>
                <a:gd name="T55" fmla="*/ 64 h 77"/>
                <a:gd name="T56" fmla="*/ 48 w 66"/>
                <a:gd name="T57" fmla="*/ 60 h 77"/>
                <a:gd name="T58" fmla="*/ 50 w 66"/>
                <a:gd name="T59" fmla="*/ 58 h 77"/>
                <a:gd name="T60" fmla="*/ 53 w 66"/>
                <a:gd name="T61" fmla="*/ 52 h 77"/>
                <a:gd name="T62" fmla="*/ 53 w 66"/>
                <a:gd name="T63" fmla="*/ 48 h 77"/>
                <a:gd name="T64" fmla="*/ 52 w 66"/>
                <a:gd name="T65" fmla="*/ 46 h 77"/>
                <a:gd name="T66" fmla="*/ 51 w 66"/>
                <a:gd name="T67" fmla="*/ 45 h 77"/>
                <a:gd name="T68" fmla="*/ 48 w 66"/>
                <a:gd name="T69" fmla="*/ 43 h 77"/>
                <a:gd name="T70" fmla="*/ 47 w 66"/>
                <a:gd name="T71" fmla="*/ 42 h 77"/>
                <a:gd name="T72" fmla="*/ 43 w 66"/>
                <a:gd name="T73" fmla="*/ 42 h 77"/>
                <a:gd name="T74" fmla="*/ 34 w 66"/>
                <a:gd name="T75" fmla="*/ 43 h 77"/>
                <a:gd name="T76" fmla="*/ 24 w 66"/>
                <a:gd name="T77" fmla="*/ 45 h 77"/>
                <a:gd name="T78" fmla="*/ 16 w 66"/>
                <a:gd name="T79" fmla="*/ 45 h 77"/>
                <a:gd name="T80" fmla="*/ 10 w 66"/>
                <a:gd name="T81" fmla="*/ 43 h 77"/>
                <a:gd name="T82" fmla="*/ 8 w 66"/>
                <a:gd name="T83" fmla="*/ 42 h 77"/>
                <a:gd name="T84" fmla="*/ 5 w 66"/>
                <a:gd name="T85" fmla="*/ 39 h 77"/>
                <a:gd name="T86" fmla="*/ 2 w 66"/>
                <a:gd name="T87" fmla="*/ 36 h 77"/>
                <a:gd name="T88" fmla="*/ 0 w 66"/>
                <a:gd name="T89" fmla="*/ 28 h 77"/>
                <a:gd name="T90" fmla="*/ 1 w 66"/>
                <a:gd name="T91" fmla="*/ 20 h 77"/>
                <a:gd name="T92" fmla="*/ 3 w 66"/>
                <a:gd name="T93" fmla="*/ 16 h 77"/>
                <a:gd name="T94" fmla="*/ 9 w 66"/>
                <a:gd name="T95" fmla="*/ 9 h 77"/>
                <a:gd name="T96" fmla="*/ 9 w 66"/>
                <a:gd name="T97" fmla="*/ 9 h 77"/>
                <a:gd name="T98" fmla="*/ 12 w 66"/>
                <a:gd name="T99" fmla="*/ 6 h 77"/>
                <a:gd name="T100" fmla="*/ 15 w 66"/>
                <a:gd name="T101" fmla="*/ 4 h 77"/>
                <a:gd name="T102" fmla="*/ 18 w 66"/>
                <a:gd name="T103" fmla="*/ 2 h 77"/>
                <a:gd name="T104" fmla="*/ 22 w 66"/>
                <a:gd name="T105" fmla="*/ 0 h 77"/>
                <a:gd name="T106" fmla="*/ 29 w 66"/>
                <a:gd name="T107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77"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6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5"/>
                    <a:pt x="18" y="16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3"/>
                    <a:pt x="13" y="24"/>
                  </a:cubicBezTo>
                  <a:cubicBezTo>
                    <a:pt x="13" y="25"/>
                    <a:pt x="13" y="26"/>
                    <a:pt x="14" y="27"/>
                  </a:cubicBezTo>
                  <a:cubicBezTo>
                    <a:pt x="14" y="28"/>
                    <a:pt x="15" y="29"/>
                    <a:pt x="15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2"/>
                    <a:pt x="18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2"/>
                    <a:pt x="29" y="31"/>
                    <a:pt x="32" y="30"/>
                  </a:cubicBezTo>
                  <a:cubicBezTo>
                    <a:pt x="34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9"/>
                  </a:cubicBezTo>
                  <a:cubicBezTo>
                    <a:pt x="43" y="28"/>
                    <a:pt x="44" y="28"/>
                    <a:pt x="45" y="28"/>
                  </a:cubicBezTo>
                  <a:cubicBezTo>
                    <a:pt x="47" y="28"/>
                    <a:pt x="48" y="28"/>
                    <a:pt x="49" y="29"/>
                  </a:cubicBezTo>
                  <a:cubicBezTo>
                    <a:pt x="50" y="29"/>
                    <a:pt x="51" y="29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3" y="30"/>
                    <a:pt x="54" y="30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6" y="31"/>
                    <a:pt x="57" y="32"/>
                    <a:pt x="58" y="33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1" y="36"/>
                    <a:pt x="62" y="37"/>
                    <a:pt x="63" y="38"/>
                  </a:cubicBezTo>
                  <a:cubicBezTo>
                    <a:pt x="63" y="39"/>
                    <a:pt x="64" y="41"/>
                    <a:pt x="65" y="42"/>
                  </a:cubicBezTo>
                  <a:cubicBezTo>
                    <a:pt x="65" y="43"/>
                    <a:pt x="65" y="45"/>
                    <a:pt x="66" y="46"/>
                  </a:cubicBezTo>
                  <a:cubicBezTo>
                    <a:pt x="66" y="47"/>
                    <a:pt x="66" y="49"/>
                    <a:pt x="66" y="50"/>
                  </a:cubicBezTo>
                  <a:cubicBezTo>
                    <a:pt x="66" y="52"/>
                    <a:pt x="66" y="53"/>
                    <a:pt x="65" y="55"/>
                  </a:cubicBezTo>
                  <a:cubicBezTo>
                    <a:pt x="65" y="56"/>
                    <a:pt x="64" y="57"/>
                    <a:pt x="64" y="59"/>
                  </a:cubicBezTo>
                  <a:cubicBezTo>
                    <a:pt x="63" y="60"/>
                    <a:pt x="62" y="62"/>
                    <a:pt x="61" y="63"/>
                  </a:cubicBezTo>
                  <a:cubicBezTo>
                    <a:pt x="60" y="64"/>
                    <a:pt x="59" y="66"/>
                    <a:pt x="57" y="67"/>
                  </a:cubicBezTo>
                  <a:cubicBezTo>
                    <a:pt x="56" y="68"/>
                    <a:pt x="55" y="69"/>
                    <a:pt x="54" y="70"/>
                  </a:cubicBezTo>
                  <a:cubicBezTo>
                    <a:pt x="52" y="71"/>
                    <a:pt x="51" y="72"/>
                    <a:pt x="50" y="73"/>
                  </a:cubicBezTo>
                  <a:cubicBezTo>
                    <a:pt x="49" y="74"/>
                    <a:pt x="47" y="74"/>
                    <a:pt x="46" y="75"/>
                  </a:cubicBezTo>
                  <a:cubicBezTo>
                    <a:pt x="45" y="76"/>
                    <a:pt x="44" y="76"/>
                    <a:pt x="43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7" y="66"/>
                    <a:pt x="38" y="66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5"/>
                    <a:pt x="41" y="65"/>
                    <a:pt x="43" y="64"/>
                  </a:cubicBezTo>
                  <a:cubicBezTo>
                    <a:pt x="44" y="63"/>
                    <a:pt x="45" y="63"/>
                    <a:pt x="46" y="62"/>
                  </a:cubicBezTo>
                  <a:cubicBezTo>
                    <a:pt x="47" y="62"/>
                    <a:pt x="48" y="61"/>
                    <a:pt x="48" y="60"/>
                  </a:cubicBezTo>
                  <a:cubicBezTo>
                    <a:pt x="49" y="59"/>
                    <a:pt x="50" y="59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1" y="57"/>
                    <a:pt x="51" y="57"/>
                    <a:pt x="52" y="56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3" y="51"/>
                    <a:pt x="53" y="50"/>
                    <a:pt x="53" y="50"/>
                  </a:cubicBezTo>
                  <a:cubicBezTo>
                    <a:pt x="53" y="49"/>
                    <a:pt x="53" y="49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2" y="47"/>
                    <a:pt x="52" y="47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1" y="45"/>
                    <a:pt x="51" y="45"/>
                  </a:cubicBezTo>
                  <a:cubicBezTo>
                    <a:pt x="50" y="45"/>
                    <a:pt x="50" y="44"/>
                    <a:pt x="50" y="44"/>
                  </a:cubicBezTo>
                  <a:cubicBezTo>
                    <a:pt x="49" y="43"/>
                    <a:pt x="49" y="43"/>
                    <a:pt x="48" y="43"/>
                  </a:cubicBezTo>
                  <a:cubicBezTo>
                    <a:pt x="48" y="43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5" y="42"/>
                    <a:pt x="44" y="42"/>
                    <a:pt x="43" y="42"/>
                  </a:cubicBezTo>
                  <a:cubicBezTo>
                    <a:pt x="43" y="42"/>
                    <a:pt x="42" y="42"/>
                    <a:pt x="41" y="42"/>
                  </a:cubicBezTo>
                  <a:cubicBezTo>
                    <a:pt x="39" y="42"/>
                    <a:pt x="37" y="43"/>
                    <a:pt x="34" y="43"/>
                  </a:cubicBezTo>
                  <a:cubicBezTo>
                    <a:pt x="32" y="44"/>
                    <a:pt x="30" y="44"/>
                    <a:pt x="28" y="45"/>
                  </a:cubicBezTo>
                  <a:cubicBezTo>
                    <a:pt x="27" y="45"/>
                    <a:pt x="25" y="45"/>
                    <a:pt x="24" y="45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19" y="46"/>
                    <a:pt x="17" y="46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2" y="44"/>
                    <a:pt x="10" y="43"/>
                  </a:cubicBezTo>
                  <a:cubicBezTo>
                    <a:pt x="9" y="43"/>
                    <a:pt x="9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6" y="40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4"/>
                    <a:pt x="1" y="33"/>
                    <a:pt x="1" y="32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1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1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10"/>
                    <a:pt x="31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884988" y="4135438"/>
              <a:ext cx="177800" cy="157163"/>
            </a:xfrm>
            <a:custGeom>
              <a:avLst/>
              <a:gdLst>
                <a:gd name="T0" fmla="*/ 0 w 112"/>
                <a:gd name="T1" fmla="*/ 17 h 99"/>
                <a:gd name="T2" fmla="*/ 2 w 112"/>
                <a:gd name="T3" fmla="*/ 15 h 99"/>
                <a:gd name="T4" fmla="*/ 12 w 112"/>
                <a:gd name="T5" fmla="*/ 2 h 99"/>
                <a:gd name="T6" fmla="*/ 14 w 112"/>
                <a:gd name="T7" fmla="*/ 0 h 99"/>
                <a:gd name="T8" fmla="*/ 16 w 112"/>
                <a:gd name="T9" fmla="*/ 2 h 99"/>
                <a:gd name="T10" fmla="*/ 108 w 112"/>
                <a:gd name="T11" fmla="*/ 81 h 99"/>
                <a:gd name="T12" fmla="*/ 112 w 112"/>
                <a:gd name="T13" fmla="*/ 82 h 99"/>
                <a:gd name="T14" fmla="*/ 108 w 112"/>
                <a:gd name="T15" fmla="*/ 84 h 99"/>
                <a:gd name="T16" fmla="*/ 98 w 112"/>
                <a:gd name="T17" fmla="*/ 98 h 99"/>
                <a:gd name="T18" fmla="*/ 96 w 112"/>
                <a:gd name="T19" fmla="*/ 99 h 99"/>
                <a:gd name="T20" fmla="*/ 94 w 112"/>
                <a:gd name="T21" fmla="*/ 98 h 99"/>
                <a:gd name="T22" fmla="*/ 2 w 112"/>
                <a:gd name="T23" fmla="*/ 19 h 99"/>
                <a:gd name="T24" fmla="*/ 0 w 112"/>
                <a:gd name="T25" fmla="*/ 17 h 99"/>
                <a:gd name="T26" fmla="*/ 0 w 112"/>
                <a:gd name="T27" fmla="*/ 1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99">
                  <a:moveTo>
                    <a:pt x="0" y="17"/>
                  </a:moveTo>
                  <a:lnTo>
                    <a:pt x="2" y="15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8" y="81"/>
                  </a:lnTo>
                  <a:lnTo>
                    <a:pt x="112" y="82"/>
                  </a:lnTo>
                  <a:lnTo>
                    <a:pt x="108" y="84"/>
                  </a:lnTo>
                  <a:lnTo>
                    <a:pt x="98" y="98"/>
                  </a:lnTo>
                  <a:lnTo>
                    <a:pt x="96" y="99"/>
                  </a:lnTo>
                  <a:lnTo>
                    <a:pt x="94" y="98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942138" y="3984625"/>
              <a:ext cx="215900" cy="182563"/>
            </a:xfrm>
            <a:custGeom>
              <a:avLst/>
              <a:gdLst>
                <a:gd name="T0" fmla="*/ 33 w 136"/>
                <a:gd name="T1" fmla="*/ 55 h 115"/>
                <a:gd name="T2" fmla="*/ 17 w 136"/>
                <a:gd name="T3" fmla="*/ 78 h 115"/>
                <a:gd name="T4" fmla="*/ 16 w 136"/>
                <a:gd name="T5" fmla="*/ 81 h 115"/>
                <a:gd name="T6" fmla="*/ 14 w 136"/>
                <a:gd name="T7" fmla="*/ 79 h 115"/>
                <a:gd name="T8" fmla="*/ 2 w 136"/>
                <a:gd name="T9" fmla="*/ 73 h 115"/>
                <a:gd name="T10" fmla="*/ 0 w 136"/>
                <a:gd name="T11" fmla="*/ 71 h 115"/>
                <a:gd name="T12" fmla="*/ 2 w 136"/>
                <a:gd name="T13" fmla="*/ 67 h 115"/>
                <a:gd name="T14" fmla="*/ 45 w 136"/>
                <a:gd name="T15" fmla="*/ 2 h 115"/>
                <a:gd name="T16" fmla="*/ 46 w 136"/>
                <a:gd name="T17" fmla="*/ 0 h 115"/>
                <a:gd name="T18" fmla="*/ 48 w 136"/>
                <a:gd name="T19" fmla="*/ 2 h 115"/>
                <a:gd name="T20" fmla="*/ 60 w 136"/>
                <a:gd name="T21" fmla="*/ 9 h 115"/>
                <a:gd name="T22" fmla="*/ 62 w 136"/>
                <a:gd name="T23" fmla="*/ 11 h 115"/>
                <a:gd name="T24" fmla="*/ 60 w 136"/>
                <a:gd name="T25" fmla="*/ 12 h 115"/>
                <a:gd name="T26" fmla="*/ 45 w 136"/>
                <a:gd name="T27" fmla="*/ 36 h 115"/>
                <a:gd name="T28" fmla="*/ 132 w 136"/>
                <a:gd name="T29" fmla="*/ 95 h 115"/>
                <a:gd name="T30" fmla="*/ 136 w 136"/>
                <a:gd name="T31" fmla="*/ 97 h 115"/>
                <a:gd name="T32" fmla="*/ 134 w 136"/>
                <a:gd name="T33" fmla="*/ 98 h 115"/>
                <a:gd name="T34" fmla="*/ 125 w 136"/>
                <a:gd name="T35" fmla="*/ 112 h 115"/>
                <a:gd name="T36" fmla="*/ 124 w 136"/>
                <a:gd name="T37" fmla="*/ 115 h 115"/>
                <a:gd name="T38" fmla="*/ 120 w 136"/>
                <a:gd name="T39" fmla="*/ 114 h 115"/>
                <a:gd name="T40" fmla="*/ 33 w 136"/>
                <a:gd name="T41" fmla="*/ 55 h 115"/>
                <a:gd name="T42" fmla="*/ 33 w 136"/>
                <a:gd name="T43" fmla="*/ 5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15">
                  <a:moveTo>
                    <a:pt x="33" y="55"/>
                  </a:moveTo>
                  <a:lnTo>
                    <a:pt x="17" y="78"/>
                  </a:lnTo>
                  <a:lnTo>
                    <a:pt x="16" y="81"/>
                  </a:lnTo>
                  <a:lnTo>
                    <a:pt x="14" y="79"/>
                  </a:lnTo>
                  <a:lnTo>
                    <a:pt x="2" y="73"/>
                  </a:lnTo>
                  <a:lnTo>
                    <a:pt x="0" y="71"/>
                  </a:lnTo>
                  <a:lnTo>
                    <a:pt x="2" y="67"/>
                  </a:lnTo>
                  <a:lnTo>
                    <a:pt x="45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60" y="9"/>
                  </a:lnTo>
                  <a:lnTo>
                    <a:pt x="62" y="11"/>
                  </a:lnTo>
                  <a:lnTo>
                    <a:pt x="60" y="12"/>
                  </a:lnTo>
                  <a:lnTo>
                    <a:pt x="45" y="36"/>
                  </a:lnTo>
                  <a:lnTo>
                    <a:pt x="132" y="95"/>
                  </a:lnTo>
                  <a:lnTo>
                    <a:pt x="136" y="97"/>
                  </a:lnTo>
                  <a:lnTo>
                    <a:pt x="134" y="98"/>
                  </a:lnTo>
                  <a:lnTo>
                    <a:pt x="125" y="112"/>
                  </a:lnTo>
                  <a:lnTo>
                    <a:pt x="124" y="115"/>
                  </a:lnTo>
                  <a:lnTo>
                    <a:pt x="120" y="114"/>
                  </a:lnTo>
                  <a:lnTo>
                    <a:pt x="33" y="55"/>
                  </a:lnTo>
                  <a:lnTo>
                    <a:pt x="3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900613" y="3810000"/>
              <a:ext cx="255588" cy="234950"/>
            </a:xfrm>
            <a:custGeom>
              <a:avLst/>
              <a:gdLst>
                <a:gd name="T0" fmla="*/ 79 w 161"/>
                <a:gd name="T1" fmla="*/ 59 h 148"/>
                <a:gd name="T2" fmla="*/ 115 w 161"/>
                <a:gd name="T3" fmla="*/ 4 h 148"/>
                <a:gd name="T4" fmla="*/ 119 w 161"/>
                <a:gd name="T5" fmla="*/ 0 h 148"/>
                <a:gd name="T6" fmla="*/ 120 w 161"/>
                <a:gd name="T7" fmla="*/ 4 h 148"/>
                <a:gd name="T8" fmla="*/ 129 w 161"/>
                <a:gd name="T9" fmla="*/ 23 h 148"/>
                <a:gd name="T10" fmla="*/ 129 w 161"/>
                <a:gd name="T11" fmla="*/ 25 h 148"/>
                <a:gd name="T12" fmla="*/ 129 w 161"/>
                <a:gd name="T13" fmla="*/ 26 h 148"/>
                <a:gd name="T14" fmla="*/ 101 w 161"/>
                <a:gd name="T15" fmla="*/ 66 h 148"/>
                <a:gd name="T16" fmla="*/ 149 w 161"/>
                <a:gd name="T17" fmla="*/ 71 h 148"/>
                <a:gd name="T18" fmla="*/ 151 w 161"/>
                <a:gd name="T19" fmla="*/ 71 h 148"/>
                <a:gd name="T20" fmla="*/ 151 w 161"/>
                <a:gd name="T21" fmla="*/ 73 h 148"/>
                <a:gd name="T22" fmla="*/ 160 w 161"/>
                <a:gd name="T23" fmla="*/ 90 h 148"/>
                <a:gd name="T24" fmla="*/ 161 w 161"/>
                <a:gd name="T25" fmla="*/ 95 h 148"/>
                <a:gd name="T26" fmla="*/ 156 w 161"/>
                <a:gd name="T27" fmla="*/ 93 h 148"/>
                <a:gd name="T28" fmla="*/ 91 w 161"/>
                <a:gd name="T29" fmla="*/ 83 h 148"/>
                <a:gd name="T30" fmla="*/ 50 w 161"/>
                <a:gd name="T31" fmla="*/ 145 h 148"/>
                <a:gd name="T32" fmla="*/ 47 w 161"/>
                <a:gd name="T33" fmla="*/ 148 h 148"/>
                <a:gd name="T34" fmla="*/ 45 w 161"/>
                <a:gd name="T35" fmla="*/ 145 h 148"/>
                <a:gd name="T36" fmla="*/ 36 w 161"/>
                <a:gd name="T37" fmla="*/ 126 h 148"/>
                <a:gd name="T38" fmla="*/ 36 w 161"/>
                <a:gd name="T39" fmla="*/ 124 h 148"/>
                <a:gd name="T40" fmla="*/ 36 w 161"/>
                <a:gd name="T41" fmla="*/ 124 h 148"/>
                <a:gd name="T42" fmla="*/ 67 w 161"/>
                <a:gd name="T43" fmla="*/ 78 h 148"/>
                <a:gd name="T44" fmla="*/ 14 w 161"/>
                <a:gd name="T45" fmla="*/ 73 h 148"/>
                <a:gd name="T46" fmla="*/ 12 w 161"/>
                <a:gd name="T47" fmla="*/ 71 h 148"/>
                <a:gd name="T48" fmla="*/ 11 w 161"/>
                <a:gd name="T49" fmla="*/ 71 h 148"/>
                <a:gd name="T50" fmla="*/ 4 w 161"/>
                <a:gd name="T51" fmla="*/ 52 h 148"/>
                <a:gd name="T52" fmla="*/ 0 w 161"/>
                <a:gd name="T53" fmla="*/ 49 h 148"/>
                <a:gd name="T54" fmla="*/ 5 w 161"/>
                <a:gd name="T55" fmla="*/ 49 h 148"/>
                <a:gd name="T56" fmla="*/ 79 w 161"/>
                <a:gd name="T57" fmla="*/ 59 h 148"/>
                <a:gd name="T58" fmla="*/ 79 w 161"/>
                <a:gd name="T59" fmla="*/ 5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48">
                  <a:moveTo>
                    <a:pt x="79" y="59"/>
                  </a:moveTo>
                  <a:lnTo>
                    <a:pt x="115" y="4"/>
                  </a:lnTo>
                  <a:lnTo>
                    <a:pt x="119" y="0"/>
                  </a:lnTo>
                  <a:lnTo>
                    <a:pt x="120" y="4"/>
                  </a:lnTo>
                  <a:lnTo>
                    <a:pt x="129" y="23"/>
                  </a:lnTo>
                  <a:lnTo>
                    <a:pt x="129" y="25"/>
                  </a:lnTo>
                  <a:lnTo>
                    <a:pt x="129" y="26"/>
                  </a:lnTo>
                  <a:lnTo>
                    <a:pt x="101" y="66"/>
                  </a:lnTo>
                  <a:lnTo>
                    <a:pt x="149" y="71"/>
                  </a:lnTo>
                  <a:lnTo>
                    <a:pt x="151" y="71"/>
                  </a:lnTo>
                  <a:lnTo>
                    <a:pt x="151" y="73"/>
                  </a:lnTo>
                  <a:lnTo>
                    <a:pt x="160" y="90"/>
                  </a:lnTo>
                  <a:lnTo>
                    <a:pt x="161" y="95"/>
                  </a:lnTo>
                  <a:lnTo>
                    <a:pt x="156" y="93"/>
                  </a:lnTo>
                  <a:lnTo>
                    <a:pt x="91" y="83"/>
                  </a:lnTo>
                  <a:lnTo>
                    <a:pt x="50" y="145"/>
                  </a:lnTo>
                  <a:lnTo>
                    <a:pt x="47" y="148"/>
                  </a:lnTo>
                  <a:lnTo>
                    <a:pt x="45" y="145"/>
                  </a:lnTo>
                  <a:lnTo>
                    <a:pt x="36" y="126"/>
                  </a:lnTo>
                  <a:lnTo>
                    <a:pt x="36" y="124"/>
                  </a:lnTo>
                  <a:lnTo>
                    <a:pt x="36" y="124"/>
                  </a:lnTo>
                  <a:lnTo>
                    <a:pt x="67" y="78"/>
                  </a:lnTo>
                  <a:lnTo>
                    <a:pt x="14" y="73"/>
                  </a:lnTo>
                  <a:lnTo>
                    <a:pt x="12" y="71"/>
                  </a:lnTo>
                  <a:lnTo>
                    <a:pt x="11" y="71"/>
                  </a:lnTo>
                  <a:lnTo>
                    <a:pt x="4" y="52"/>
                  </a:lnTo>
                  <a:lnTo>
                    <a:pt x="0" y="49"/>
                  </a:lnTo>
                  <a:lnTo>
                    <a:pt x="5" y="49"/>
                  </a:lnTo>
                  <a:lnTo>
                    <a:pt x="79" y="59"/>
                  </a:ln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003800" y="3990975"/>
              <a:ext cx="192088" cy="133350"/>
            </a:xfrm>
            <a:custGeom>
              <a:avLst/>
              <a:gdLst>
                <a:gd name="T0" fmla="*/ 109 w 121"/>
                <a:gd name="T1" fmla="*/ 0 h 84"/>
                <a:gd name="T2" fmla="*/ 110 w 121"/>
                <a:gd name="T3" fmla="*/ 2 h 84"/>
                <a:gd name="T4" fmla="*/ 119 w 121"/>
                <a:gd name="T5" fmla="*/ 15 h 84"/>
                <a:gd name="T6" fmla="*/ 121 w 121"/>
                <a:gd name="T7" fmla="*/ 19 h 84"/>
                <a:gd name="T8" fmla="*/ 119 w 121"/>
                <a:gd name="T9" fmla="*/ 20 h 84"/>
                <a:gd name="T10" fmla="*/ 14 w 121"/>
                <a:gd name="T11" fmla="*/ 82 h 84"/>
                <a:gd name="T12" fmla="*/ 12 w 121"/>
                <a:gd name="T13" fmla="*/ 84 h 84"/>
                <a:gd name="T14" fmla="*/ 11 w 121"/>
                <a:gd name="T15" fmla="*/ 82 h 84"/>
                <a:gd name="T16" fmla="*/ 2 w 121"/>
                <a:gd name="T17" fmla="*/ 67 h 84"/>
                <a:gd name="T18" fmla="*/ 0 w 121"/>
                <a:gd name="T19" fmla="*/ 65 h 84"/>
                <a:gd name="T20" fmla="*/ 4 w 121"/>
                <a:gd name="T21" fmla="*/ 63 h 84"/>
                <a:gd name="T22" fmla="*/ 107 w 121"/>
                <a:gd name="T23" fmla="*/ 0 h 84"/>
                <a:gd name="T24" fmla="*/ 109 w 121"/>
                <a:gd name="T25" fmla="*/ 0 h 84"/>
                <a:gd name="T26" fmla="*/ 109 w 121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4">
                  <a:moveTo>
                    <a:pt x="109" y="0"/>
                  </a:moveTo>
                  <a:lnTo>
                    <a:pt x="110" y="2"/>
                  </a:lnTo>
                  <a:lnTo>
                    <a:pt x="119" y="15"/>
                  </a:lnTo>
                  <a:lnTo>
                    <a:pt x="121" y="19"/>
                  </a:lnTo>
                  <a:lnTo>
                    <a:pt x="119" y="2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4" y="63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5070475" y="4067175"/>
              <a:ext cx="214313" cy="204788"/>
            </a:xfrm>
            <a:custGeom>
              <a:avLst/>
              <a:gdLst>
                <a:gd name="T0" fmla="*/ 58 w 79"/>
                <a:gd name="T1" fmla="*/ 0 h 75"/>
                <a:gd name="T2" fmla="*/ 59 w 79"/>
                <a:gd name="T3" fmla="*/ 1 h 75"/>
                <a:gd name="T4" fmla="*/ 69 w 79"/>
                <a:gd name="T5" fmla="*/ 15 h 75"/>
                <a:gd name="T6" fmla="*/ 74 w 79"/>
                <a:gd name="T7" fmla="*/ 21 h 75"/>
                <a:gd name="T8" fmla="*/ 74 w 79"/>
                <a:gd name="T9" fmla="*/ 21 h 75"/>
                <a:gd name="T10" fmla="*/ 76 w 79"/>
                <a:gd name="T11" fmla="*/ 26 h 75"/>
                <a:gd name="T12" fmla="*/ 76 w 79"/>
                <a:gd name="T13" fmla="*/ 26 h 75"/>
                <a:gd name="T14" fmla="*/ 78 w 79"/>
                <a:gd name="T15" fmla="*/ 31 h 75"/>
                <a:gd name="T16" fmla="*/ 79 w 79"/>
                <a:gd name="T17" fmla="*/ 35 h 75"/>
                <a:gd name="T18" fmla="*/ 79 w 79"/>
                <a:gd name="T19" fmla="*/ 38 h 75"/>
                <a:gd name="T20" fmla="*/ 78 w 79"/>
                <a:gd name="T21" fmla="*/ 42 h 75"/>
                <a:gd name="T22" fmla="*/ 78 w 79"/>
                <a:gd name="T23" fmla="*/ 46 h 75"/>
                <a:gd name="T24" fmla="*/ 76 w 79"/>
                <a:gd name="T25" fmla="*/ 50 h 75"/>
                <a:gd name="T26" fmla="*/ 74 w 79"/>
                <a:gd name="T27" fmla="*/ 54 h 75"/>
                <a:gd name="T28" fmla="*/ 74 w 79"/>
                <a:gd name="T29" fmla="*/ 54 h 75"/>
                <a:gd name="T30" fmla="*/ 72 w 79"/>
                <a:gd name="T31" fmla="*/ 58 h 75"/>
                <a:gd name="T32" fmla="*/ 68 w 79"/>
                <a:gd name="T33" fmla="*/ 62 h 75"/>
                <a:gd name="T34" fmla="*/ 64 w 79"/>
                <a:gd name="T35" fmla="*/ 66 h 75"/>
                <a:gd name="T36" fmla="*/ 57 w 79"/>
                <a:gd name="T37" fmla="*/ 70 h 75"/>
                <a:gd name="T38" fmla="*/ 51 w 79"/>
                <a:gd name="T39" fmla="*/ 73 h 75"/>
                <a:gd name="T40" fmla="*/ 44 w 79"/>
                <a:gd name="T41" fmla="*/ 75 h 75"/>
                <a:gd name="T42" fmla="*/ 44 w 79"/>
                <a:gd name="T43" fmla="*/ 75 h 75"/>
                <a:gd name="T44" fmla="*/ 37 w 79"/>
                <a:gd name="T45" fmla="*/ 75 h 75"/>
                <a:gd name="T46" fmla="*/ 37 w 79"/>
                <a:gd name="T47" fmla="*/ 75 h 75"/>
                <a:gd name="T48" fmla="*/ 29 w 79"/>
                <a:gd name="T49" fmla="*/ 73 h 75"/>
                <a:gd name="T50" fmla="*/ 22 w 79"/>
                <a:gd name="T51" fmla="*/ 70 h 75"/>
                <a:gd name="T52" fmla="*/ 15 w 79"/>
                <a:gd name="T53" fmla="*/ 64 h 75"/>
                <a:gd name="T54" fmla="*/ 8 w 79"/>
                <a:gd name="T55" fmla="*/ 56 h 75"/>
                <a:gd name="T56" fmla="*/ 1 w 79"/>
                <a:gd name="T57" fmla="*/ 47 h 75"/>
                <a:gd name="T58" fmla="*/ 0 w 79"/>
                <a:gd name="T59" fmla="*/ 46 h 75"/>
                <a:gd name="T60" fmla="*/ 1 w 79"/>
                <a:gd name="T61" fmla="*/ 44 h 75"/>
                <a:gd name="T62" fmla="*/ 57 w 79"/>
                <a:gd name="T63" fmla="*/ 1 h 75"/>
                <a:gd name="T64" fmla="*/ 58 w 79"/>
                <a:gd name="T65" fmla="*/ 0 h 75"/>
                <a:gd name="T66" fmla="*/ 16 w 79"/>
                <a:gd name="T67" fmla="*/ 49 h 75"/>
                <a:gd name="T68" fmla="*/ 19 w 79"/>
                <a:gd name="T69" fmla="*/ 52 h 75"/>
                <a:gd name="T70" fmla="*/ 27 w 79"/>
                <a:gd name="T71" fmla="*/ 60 h 75"/>
                <a:gd name="T72" fmla="*/ 36 w 79"/>
                <a:gd name="T73" fmla="*/ 63 h 75"/>
                <a:gd name="T74" fmla="*/ 36 w 79"/>
                <a:gd name="T75" fmla="*/ 63 h 75"/>
                <a:gd name="T76" fmla="*/ 36 w 79"/>
                <a:gd name="T77" fmla="*/ 63 h 75"/>
                <a:gd name="T78" fmla="*/ 36 w 79"/>
                <a:gd name="T79" fmla="*/ 63 h 75"/>
                <a:gd name="T80" fmla="*/ 45 w 79"/>
                <a:gd name="T81" fmla="*/ 61 h 75"/>
                <a:gd name="T82" fmla="*/ 55 w 79"/>
                <a:gd name="T83" fmla="*/ 55 h 75"/>
                <a:gd name="T84" fmla="*/ 59 w 79"/>
                <a:gd name="T85" fmla="*/ 52 h 75"/>
                <a:gd name="T86" fmla="*/ 59 w 79"/>
                <a:gd name="T87" fmla="*/ 52 h 75"/>
                <a:gd name="T88" fmla="*/ 62 w 79"/>
                <a:gd name="T89" fmla="*/ 48 h 75"/>
                <a:gd name="T90" fmla="*/ 62 w 79"/>
                <a:gd name="T91" fmla="*/ 48 h 75"/>
                <a:gd name="T92" fmla="*/ 65 w 79"/>
                <a:gd name="T93" fmla="*/ 44 h 75"/>
                <a:gd name="T94" fmla="*/ 66 w 79"/>
                <a:gd name="T95" fmla="*/ 40 h 75"/>
                <a:gd name="T96" fmla="*/ 66 w 79"/>
                <a:gd name="T97" fmla="*/ 36 h 75"/>
                <a:gd name="T98" fmla="*/ 66 w 79"/>
                <a:gd name="T99" fmla="*/ 36 h 75"/>
                <a:gd name="T100" fmla="*/ 65 w 79"/>
                <a:gd name="T101" fmla="*/ 31 h 75"/>
                <a:gd name="T102" fmla="*/ 63 w 79"/>
                <a:gd name="T103" fmla="*/ 26 h 75"/>
                <a:gd name="T104" fmla="*/ 60 w 79"/>
                <a:gd name="T105" fmla="*/ 21 h 75"/>
                <a:gd name="T106" fmla="*/ 57 w 79"/>
                <a:gd name="T107" fmla="*/ 17 h 75"/>
                <a:gd name="T108" fmla="*/ 16 w 79"/>
                <a:gd name="T109" fmla="*/ 4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75">
                  <a:moveTo>
                    <a:pt x="58" y="0"/>
                  </a:moveTo>
                  <a:cubicBezTo>
                    <a:pt x="59" y="1"/>
                    <a:pt x="59" y="1"/>
                    <a:pt x="59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7"/>
                    <a:pt x="72" y="19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3"/>
                    <a:pt x="76" y="24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7" y="28"/>
                    <a:pt x="77" y="29"/>
                    <a:pt x="78" y="31"/>
                  </a:cubicBezTo>
                  <a:cubicBezTo>
                    <a:pt x="78" y="32"/>
                    <a:pt x="78" y="34"/>
                    <a:pt x="79" y="35"/>
                  </a:cubicBezTo>
                  <a:cubicBezTo>
                    <a:pt x="79" y="36"/>
                    <a:pt x="79" y="37"/>
                    <a:pt x="79" y="38"/>
                  </a:cubicBezTo>
                  <a:cubicBezTo>
                    <a:pt x="79" y="40"/>
                    <a:pt x="79" y="41"/>
                    <a:pt x="78" y="42"/>
                  </a:cubicBezTo>
                  <a:cubicBezTo>
                    <a:pt x="78" y="43"/>
                    <a:pt x="78" y="45"/>
                    <a:pt x="78" y="46"/>
                  </a:cubicBezTo>
                  <a:cubicBezTo>
                    <a:pt x="77" y="47"/>
                    <a:pt x="77" y="49"/>
                    <a:pt x="76" y="50"/>
                  </a:cubicBezTo>
                  <a:cubicBezTo>
                    <a:pt x="76" y="51"/>
                    <a:pt x="75" y="53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5"/>
                    <a:pt x="73" y="57"/>
                    <a:pt x="72" y="58"/>
                  </a:cubicBezTo>
                  <a:cubicBezTo>
                    <a:pt x="71" y="59"/>
                    <a:pt x="69" y="61"/>
                    <a:pt x="68" y="62"/>
                  </a:cubicBezTo>
                  <a:cubicBezTo>
                    <a:pt x="67" y="63"/>
                    <a:pt x="65" y="65"/>
                    <a:pt x="64" y="66"/>
                  </a:cubicBezTo>
                  <a:cubicBezTo>
                    <a:pt x="62" y="67"/>
                    <a:pt x="60" y="69"/>
                    <a:pt x="57" y="70"/>
                  </a:cubicBezTo>
                  <a:cubicBezTo>
                    <a:pt x="55" y="71"/>
                    <a:pt x="53" y="72"/>
                    <a:pt x="51" y="73"/>
                  </a:cubicBezTo>
                  <a:cubicBezTo>
                    <a:pt x="48" y="74"/>
                    <a:pt x="46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5"/>
                    <a:pt x="39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5"/>
                    <a:pt x="32" y="74"/>
                    <a:pt x="29" y="73"/>
                  </a:cubicBezTo>
                  <a:cubicBezTo>
                    <a:pt x="27" y="72"/>
                    <a:pt x="25" y="71"/>
                    <a:pt x="22" y="70"/>
                  </a:cubicBezTo>
                  <a:cubicBezTo>
                    <a:pt x="20" y="68"/>
                    <a:pt x="17" y="66"/>
                    <a:pt x="15" y="64"/>
                  </a:cubicBezTo>
                  <a:cubicBezTo>
                    <a:pt x="13" y="62"/>
                    <a:pt x="10" y="59"/>
                    <a:pt x="8" y="5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0"/>
                    <a:pt x="58" y="0"/>
                  </a:cubicBezTo>
                  <a:close/>
                  <a:moveTo>
                    <a:pt x="16" y="49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2" y="56"/>
                    <a:pt x="24" y="58"/>
                    <a:pt x="27" y="60"/>
                  </a:cubicBezTo>
                  <a:cubicBezTo>
                    <a:pt x="30" y="61"/>
                    <a:pt x="33" y="62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3"/>
                    <a:pt x="42" y="62"/>
                    <a:pt x="45" y="61"/>
                  </a:cubicBezTo>
                  <a:cubicBezTo>
                    <a:pt x="49" y="60"/>
                    <a:pt x="52" y="58"/>
                    <a:pt x="55" y="55"/>
                  </a:cubicBezTo>
                  <a:cubicBezTo>
                    <a:pt x="57" y="54"/>
                    <a:pt x="58" y="53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0"/>
                    <a:pt x="61" y="49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7"/>
                    <a:pt x="64" y="45"/>
                    <a:pt x="65" y="44"/>
                  </a:cubicBezTo>
                  <a:cubicBezTo>
                    <a:pt x="65" y="43"/>
                    <a:pt x="66" y="41"/>
                    <a:pt x="66" y="40"/>
                  </a:cubicBezTo>
                  <a:cubicBezTo>
                    <a:pt x="66" y="39"/>
                    <a:pt x="66" y="37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4"/>
                    <a:pt x="66" y="32"/>
                    <a:pt x="65" y="31"/>
                  </a:cubicBezTo>
                  <a:cubicBezTo>
                    <a:pt x="65" y="29"/>
                    <a:pt x="64" y="28"/>
                    <a:pt x="63" y="26"/>
                  </a:cubicBezTo>
                  <a:cubicBezTo>
                    <a:pt x="62" y="24"/>
                    <a:pt x="61" y="22"/>
                    <a:pt x="60" y="2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16" y="49"/>
                    <a:pt x="16" y="49"/>
                    <a:pt x="1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5205413" y="4208463"/>
              <a:ext cx="169863" cy="166688"/>
            </a:xfrm>
            <a:custGeom>
              <a:avLst/>
              <a:gdLst>
                <a:gd name="T0" fmla="*/ 91 w 107"/>
                <a:gd name="T1" fmla="*/ 0 h 105"/>
                <a:gd name="T2" fmla="*/ 93 w 107"/>
                <a:gd name="T3" fmla="*/ 4 h 105"/>
                <a:gd name="T4" fmla="*/ 105 w 107"/>
                <a:gd name="T5" fmla="*/ 16 h 105"/>
                <a:gd name="T6" fmla="*/ 107 w 107"/>
                <a:gd name="T7" fmla="*/ 17 h 105"/>
                <a:gd name="T8" fmla="*/ 105 w 107"/>
                <a:gd name="T9" fmla="*/ 19 h 105"/>
                <a:gd name="T10" fmla="*/ 18 w 107"/>
                <a:gd name="T11" fmla="*/ 103 h 105"/>
                <a:gd name="T12" fmla="*/ 16 w 107"/>
                <a:gd name="T13" fmla="*/ 105 h 105"/>
                <a:gd name="T14" fmla="*/ 14 w 107"/>
                <a:gd name="T15" fmla="*/ 103 h 105"/>
                <a:gd name="T16" fmla="*/ 2 w 107"/>
                <a:gd name="T17" fmla="*/ 91 h 105"/>
                <a:gd name="T18" fmla="*/ 0 w 107"/>
                <a:gd name="T19" fmla="*/ 90 h 105"/>
                <a:gd name="T20" fmla="*/ 2 w 107"/>
                <a:gd name="T21" fmla="*/ 88 h 105"/>
                <a:gd name="T22" fmla="*/ 90 w 107"/>
                <a:gd name="T23" fmla="*/ 4 h 105"/>
                <a:gd name="T24" fmla="*/ 91 w 107"/>
                <a:gd name="T25" fmla="*/ 0 h 105"/>
                <a:gd name="T26" fmla="*/ 91 w 107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5">
                  <a:moveTo>
                    <a:pt x="91" y="0"/>
                  </a:moveTo>
                  <a:lnTo>
                    <a:pt x="93" y="4"/>
                  </a:lnTo>
                  <a:lnTo>
                    <a:pt x="105" y="16"/>
                  </a:lnTo>
                  <a:lnTo>
                    <a:pt x="107" y="17"/>
                  </a:lnTo>
                  <a:lnTo>
                    <a:pt x="105" y="19"/>
                  </a:lnTo>
                  <a:lnTo>
                    <a:pt x="18" y="103"/>
                  </a:lnTo>
                  <a:lnTo>
                    <a:pt x="16" y="105"/>
                  </a:lnTo>
                  <a:lnTo>
                    <a:pt x="14" y="103"/>
                  </a:lnTo>
                  <a:lnTo>
                    <a:pt x="2" y="91"/>
                  </a:lnTo>
                  <a:lnTo>
                    <a:pt x="0" y="90"/>
                  </a:lnTo>
                  <a:lnTo>
                    <a:pt x="2" y="88"/>
                  </a:lnTo>
                  <a:lnTo>
                    <a:pt x="90" y="4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5272088" y="4295775"/>
              <a:ext cx="209550" cy="227013"/>
            </a:xfrm>
            <a:custGeom>
              <a:avLst/>
              <a:gdLst>
                <a:gd name="T0" fmla="*/ 132 w 132"/>
                <a:gd name="T1" fmla="*/ 14 h 143"/>
                <a:gd name="T2" fmla="*/ 130 w 132"/>
                <a:gd name="T3" fmla="*/ 16 h 143"/>
                <a:gd name="T4" fmla="*/ 94 w 132"/>
                <a:gd name="T5" fmla="*/ 139 h 143"/>
                <a:gd name="T6" fmla="*/ 92 w 132"/>
                <a:gd name="T7" fmla="*/ 143 h 143"/>
                <a:gd name="T8" fmla="*/ 89 w 132"/>
                <a:gd name="T9" fmla="*/ 141 h 143"/>
                <a:gd name="T10" fmla="*/ 75 w 132"/>
                <a:gd name="T11" fmla="*/ 131 h 143"/>
                <a:gd name="T12" fmla="*/ 73 w 132"/>
                <a:gd name="T13" fmla="*/ 129 h 143"/>
                <a:gd name="T14" fmla="*/ 73 w 132"/>
                <a:gd name="T15" fmla="*/ 127 h 143"/>
                <a:gd name="T16" fmla="*/ 84 w 132"/>
                <a:gd name="T17" fmla="*/ 96 h 143"/>
                <a:gd name="T18" fmla="*/ 46 w 132"/>
                <a:gd name="T19" fmla="*/ 69 h 143"/>
                <a:gd name="T20" fmla="*/ 20 w 132"/>
                <a:gd name="T21" fmla="*/ 88 h 143"/>
                <a:gd name="T22" fmla="*/ 18 w 132"/>
                <a:gd name="T23" fmla="*/ 88 h 143"/>
                <a:gd name="T24" fmla="*/ 17 w 132"/>
                <a:gd name="T25" fmla="*/ 88 h 143"/>
                <a:gd name="T26" fmla="*/ 3 w 132"/>
                <a:gd name="T27" fmla="*/ 78 h 143"/>
                <a:gd name="T28" fmla="*/ 0 w 132"/>
                <a:gd name="T29" fmla="*/ 74 h 143"/>
                <a:gd name="T30" fmla="*/ 3 w 132"/>
                <a:gd name="T31" fmla="*/ 72 h 143"/>
                <a:gd name="T32" fmla="*/ 111 w 132"/>
                <a:gd name="T33" fmla="*/ 2 h 143"/>
                <a:gd name="T34" fmla="*/ 113 w 132"/>
                <a:gd name="T35" fmla="*/ 0 h 143"/>
                <a:gd name="T36" fmla="*/ 114 w 132"/>
                <a:gd name="T37" fmla="*/ 2 h 143"/>
                <a:gd name="T38" fmla="*/ 130 w 132"/>
                <a:gd name="T39" fmla="*/ 12 h 143"/>
                <a:gd name="T40" fmla="*/ 132 w 132"/>
                <a:gd name="T41" fmla="*/ 14 h 143"/>
                <a:gd name="T42" fmla="*/ 132 w 132"/>
                <a:gd name="T43" fmla="*/ 14 h 143"/>
                <a:gd name="T44" fmla="*/ 89 w 132"/>
                <a:gd name="T45" fmla="*/ 78 h 143"/>
                <a:gd name="T46" fmla="*/ 106 w 132"/>
                <a:gd name="T47" fmla="*/ 28 h 143"/>
                <a:gd name="T48" fmla="*/ 63 w 132"/>
                <a:gd name="T49" fmla="*/ 59 h 143"/>
                <a:gd name="T50" fmla="*/ 89 w 132"/>
                <a:gd name="T51" fmla="*/ 78 h 143"/>
                <a:gd name="T52" fmla="*/ 89 w 132"/>
                <a:gd name="T53" fmla="*/ 7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43">
                  <a:moveTo>
                    <a:pt x="132" y="14"/>
                  </a:moveTo>
                  <a:lnTo>
                    <a:pt x="130" y="16"/>
                  </a:lnTo>
                  <a:lnTo>
                    <a:pt x="94" y="139"/>
                  </a:lnTo>
                  <a:lnTo>
                    <a:pt x="92" y="143"/>
                  </a:lnTo>
                  <a:lnTo>
                    <a:pt x="89" y="141"/>
                  </a:lnTo>
                  <a:lnTo>
                    <a:pt x="75" y="131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84" y="96"/>
                  </a:lnTo>
                  <a:lnTo>
                    <a:pt x="46" y="69"/>
                  </a:lnTo>
                  <a:lnTo>
                    <a:pt x="20" y="88"/>
                  </a:lnTo>
                  <a:lnTo>
                    <a:pt x="18" y="88"/>
                  </a:lnTo>
                  <a:lnTo>
                    <a:pt x="17" y="88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72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4" y="2"/>
                  </a:lnTo>
                  <a:lnTo>
                    <a:pt x="130" y="12"/>
                  </a:lnTo>
                  <a:lnTo>
                    <a:pt x="132" y="14"/>
                  </a:lnTo>
                  <a:lnTo>
                    <a:pt x="132" y="14"/>
                  </a:lnTo>
                  <a:close/>
                  <a:moveTo>
                    <a:pt x="89" y="78"/>
                  </a:moveTo>
                  <a:lnTo>
                    <a:pt x="106" y="28"/>
                  </a:lnTo>
                  <a:lnTo>
                    <a:pt x="63" y="59"/>
                  </a:lnTo>
                  <a:lnTo>
                    <a:pt x="89" y="78"/>
                  </a:lnTo>
                  <a:lnTo>
                    <a:pt x="8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467350" y="4370388"/>
              <a:ext cx="223838" cy="247650"/>
            </a:xfrm>
            <a:custGeom>
              <a:avLst/>
              <a:gdLst>
                <a:gd name="T0" fmla="*/ 57 w 141"/>
                <a:gd name="T1" fmla="*/ 0 h 156"/>
                <a:gd name="T2" fmla="*/ 60 w 141"/>
                <a:gd name="T3" fmla="*/ 1 h 156"/>
                <a:gd name="T4" fmla="*/ 79 w 141"/>
                <a:gd name="T5" fmla="*/ 10 h 156"/>
                <a:gd name="T6" fmla="*/ 79 w 141"/>
                <a:gd name="T7" fmla="*/ 12 h 156"/>
                <a:gd name="T8" fmla="*/ 81 w 141"/>
                <a:gd name="T9" fmla="*/ 13 h 156"/>
                <a:gd name="T10" fmla="*/ 81 w 141"/>
                <a:gd name="T11" fmla="*/ 113 h 156"/>
                <a:gd name="T12" fmla="*/ 120 w 141"/>
                <a:gd name="T13" fmla="*/ 34 h 156"/>
                <a:gd name="T14" fmla="*/ 122 w 141"/>
                <a:gd name="T15" fmla="*/ 32 h 156"/>
                <a:gd name="T16" fmla="*/ 123 w 141"/>
                <a:gd name="T17" fmla="*/ 32 h 156"/>
                <a:gd name="T18" fmla="*/ 137 w 141"/>
                <a:gd name="T19" fmla="*/ 39 h 156"/>
                <a:gd name="T20" fmla="*/ 141 w 141"/>
                <a:gd name="T21" fmla="*/ 41 h 156"/>
                <a:gd name="T22" fmla="*/ 139 w 141"/>
                <a:gd name="T23" fmla="*/ 44 h 156"/>
                <a:gd name="T24" fmla="*/ 86 w 141"/>
                <a:gd name="T25" fmla="*/ 152 h 156"/>
                <a:gd name="T26" fmla="*/ 84 w 141"/>
                <a:gd name="T27" fmla="*/ 156 h 156"/>
                <a:gd name="T28" fmla="*/ 82 w 141"/>
                <a:gd name="T29" fmla="*/ 154 h 156"/>
                <a:gd name="T30" fmla="*/ 63 w 141"/>
                <a:gd name="T31" fmla="*/ 144 h 156"/>
                <a:gd name="T32" fmla="*/ 62 w 141"/>
                <a:gd name="T33" fmla="*/ 144 h 156"/>
                <a:gd name="T34" fmla="*/ 62 w 141"/>
                <a:gd name="T35" fmla="*/ 142 h 156"/>
                <a:gd name="T36" fmla="*/ 60 w 141"/>
                <a:gd name="T37" fmla="*/ 43 h 156"/>
                <a:gd name="T38" fmla="*/ 22 w 141"/>
                <a:gd name="T39" fmla="*/ 122 h 156"/>
                <a:gd name="T40" fmla="*/ 21 w 141"/>
                <a:gd name="T41" fmla="*/ 123 h 156"/>
                <a:gd name="T42" fmla="*/ 17 w 141"/>
                <a:gd name="T43" fmla="*/ 122 h 156"/>
                <a:gd name="T44" fmla="*/ 3 w 141"/>
                <a:gd name="T45" fmla="*/ 115 h 156"/>
                <a:gd name="T46" fmla="*/ 0 w 141"/>
                <a:gd name="T47" fmla="*/ 113 h 156"/>
                <a:gd name="T48" fmla="*/ 2 w 141"/>
                <a:gd name="T49" fmla="*/ 111 h 156"/>
                <a:gd name="T50" fmla="*/ 55 w 141"/>
                <a:gd name="T51" fmla="*/ 3 h 156"/>
                <a:gd name="T52" fmla="*/ 57 w 141"/>
                <a:gd name="T53" fmla="*/ 0 h 156"/>
                <a:gd name="T54" fmla="*/ 57 w 141"/>
                <a:gd name="T5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156">
                  <a:moveTo>
                    <a:pt x="57" y="0"/>
                  </a:moveTo>
                  <a:lnTo>
                    <a:pt x="60" y="1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1" y="13"/>
                  </a:lnTo>
                  <a:lnTo>
                    <a:pt x="81" y="113"/>
                  </a:lnTo>
                  <a:lnTo>
                    <a:pt x="120" y="34"/>
                  </a:lnTo>
                  <a:lnTo>
                    <a:pt x="122" y="32"/>
                  </a:lnTo>
                  <a:lnTo>
                    <a:pt x="123" y="32"/>
                  </a:lnTo>
                  <a:lnTo>
                    <a:pt x="137" y="39"/>
                  </a:lnTo>
                  <a:lnTo>
                    <a:pt x="141" y="41"/>
                  </a:lnTo>
                  <a:lnTo>
                    <a:pt x="139" y="44"/>
                  </a:lnTo>
                  <a:lnTo>
                    <a:pt x="86" y="152"/>
                  </a:lnTo>
                  <a:lnTo>
                    <a:pt x="84" y="156"/>
                  </a:lnTo>
                  <a:lnTo>
                    <a:pt x="82" y="154"/>
                  </a:lnTo>
                  <a:lnTo>
                    <a:pt x="63" y="144"/>
                  </a:lnTo>
                  <a:lnTo>
                    <a:pt x="62" y="144"/>
                  </a:lnTo>
                  <a:lnTo>
                    <a:pt x="62" y="142"/>
                  </a:lnTo>
                  <a:lnTo>
                    <a:pt x="60" y="43"/>
                  </a:lnTo>
                  <a:lnTo>
                    <a:pt x="22" y="122"/>
                  </a:lnTo>
                  <a:lnTo>
                    <a:pt x="21" y="123"/>
                  </a:lnTo>
                  <a:lnTo>
                    <a:pt x="17" y="122"/>
                  </a:lnTo>
                  <a:lnTo>
                    <a:pt x="3" y="115"/>
                  </a:lnTo>
                  <a:lnTo>
                    <a:pt x="0" y="113"/>
                  </a:lnTo>
                  <a:lnTo>
                    <a:pt x="2" y="111"/>
                  </a:lnTo>
                  <a:lnTo>
                    <a:pt x="55" y="3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7032625" y="3802063"/>
              <a:ext cx="225425" cy="174625"/>
            </a:xfrm>
            <a:custGeom>
              <a:avLst/>
              <a:gdLst>
                <a:gd name="T0" fmla="*/ 85 w 142"/>
                <a:gd name="T1" fmla="*/ 90 h 110"/>
                <a:gd name="T2" fmla="*/ 5 w 142"/>
                <a:gd name="T3" fmla="*/ 98 h 110"/>
                <a:gd name="T4" fmla="*/ 0 w 142"/>
                <a:gd name="T5" fmla="*/ 98 h 110"/>
                <a:gd name="T6" fmla="*/ 3 w 142"/>
                <a:gd name="T7" fmla="*/ 95 h 110"/>
                <a:gd name="T8" fmla="*/ 10 w 142"/>
                <a:gd name="T9" fmla="*/ 76 h 110"/>
                <a:gd name="T10" fmla="*/ 10 w 142"/>
                <a:gd name="T11" fmla="*/ 74 h 110"/>
                <a:gd name="T12" fmla="*/ 12 w 142"/>
                <a:gd name="T13" fmla="*/ 74 h 110"/>
                <a:gd name="T14" fmla="*/ 68 w 142"/>
                <a:gd name="T15" fmla="*/ 69 h 110"/>
                <a:gd name="T16" fmla="*/ 34 w 142"/>
                <a:gd name="T17" fmla="*/ 24 h 110"/>
                <a:gd name="T18" fmla="*/ 32 w 142"/>
                <a:gd name="T19" fmla="*/ 24 h 110"/>
                <a:gd name="T20" fmla="*/ 34 w 142"/>
                <a:gd name="T21" fmla="*/ 23 h 110"/>
                <a:gd name="T22" fmla="*/ 41 w 142"/>
                <a:gd name="T23" fmla="*/ 5 h 110"/>
                <a:gd name="T24" fmla="*/ 43 w 142"/>
                <a:gd name="T25" fmla="*/ 0 h 110"/>
                <a:gd name="T26" fmla="*/ 46 w 142"/>
                <a:gd name="T27" fmla="*/ 4 h 110"/>
                <a:gd name="T28" fmla="*/ 94 w 142"/>
                <a:gd name="T29" fmla="*/ 69 h 110"/>
                <a:gd name="T30" fmla="*/ 140 w 142"/>
                <a:gd name="T31" fmla="*/ 90 h 110"/>
                <a:gd name="T32" fmla="*/ 142 w 142"/>
                <a:gd name="T33" fmla="*/ 90 h 110"/>
                <a:gd name="T34" fmla="*/ 142 w 142"/>
                <a:gd name="T35" fmla="*/ 93 h 110"/>
                <a:gd name="T36" fmla="*/ 135 w 142"/>
                <a:gd name="T37" fmla="*/ 109 h 110"/>
                <a:gd name="T38" fmla="*/ 133 w 142"/>
                <a:gd name="T39" fmla="*/ 110 h 110"/>
                <a:gd name="T40" fmla="*/ 130 w 142"/>
                <a:gd name="T41" fmla="*/ 110 h 110"/>
                <a:gd name="T42" fmla="*/ 85 w 142"/>
                <a:gd name="T43" fmla="*/ 90 h 110"/>
                <a:gd name="T44" fmla="*/ 85 w 142"/>
                <a:gd name="T4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" h="110">
                  <a:moveTo>
                    <a:pt x="85" y="90"/>
                  </a:moveTo>
                  <a:lnTo>
                    <a:pt x="5" y="9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0" y="76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68" y="69"/>
                  </a:lnTo>
                  <a:lnTo>
                    <a:pt x="34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41" y="5"/>
                  </a:lnTo>
                  <a:lnTo>
                    <a:pt x="43" y="0"/>
                  </a:lnTo>
                  <a:lnTo>
                    <a:pt x="46" y="4"/>
                  </a:lnTo>
                  <a:lnTo>
                    <a:pt x="94" y="69"/>
                  </a:lnTo>
                  <a:lnTo>
                    <a:pt x="140" y="90"/>
                  </a:lnTo>
                  <a:lnTo>
                    <a:pt x="142" y="90"/>
                  </a:lnTo>
                  <a:lnTo>
                    <a:pt x="142" y="93"/>
                  </a:lnTo>
                  <a:lnTo>
                    <a:pt x="135" y="109"/>
                  </a:lnTo>
                  <a:lnTo>
                    <a:pt x="133" y="110"/>
                  </a:lnTo>
                  <a:lnTo>
                    <a:pt x="130" y="110"/>
                  </a:lnTo>
                  <a:lnTo>
                    <a:pt x="85" y="90"/>
                  </a:lnTo>
                  <a:lnTo>
                    <a:pt x="8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878513" y="4075113"/>
              <a:ext cx="431800" cy="125413"/>
            </a:xfrm>
            <a:custGeom>
              <a:avLst/>
              <a:gdLst>
                <a:gd name="T0" fmla="*/ 0 w 159"/>
                <a:gd name="T1" fmla="*/ 40 h 46"/>
                <a:gd name="T2" fmla="*/ 8 w 159"/>
                <a:gd name="T3" fmla="*/ 35 h 46"/>
                <a:gd name="T4" fmla="*/ 6 w 159"/>
                <a:gd name="T5" fmla="*/ 9 h 46"/>
                <a:gd name="T6" fmla="*/ 0 w 159"/>
                <a:gd name="T7" fmla="*/ 3 h 46"/>
                <a:gd name="T8" fmla="*/ 14 w 159"/>
                <a:gd name="T9" fmla="*/ 1 h 46"/>
                <a:gd name="T10" fmla="*/ 18 w 159"/>
                <a:gd name="T11" fmla="*/ 35 h 46"/>
                <a:gd name="T12" fmla="*/ 25 w 159"/>
                <a:gd name="T13" fmla="*/ 40 h 46"/>
                <a:gd name="T14" fmla="*/ 0 w 159"/>
                <a:gd name="T15" fmla="*/ 45 h 46"/>
                <a:gd name="T16" fmla="*/ 59 w 159"/>
                <a:gd name="T17" fmla="*/ 29 h 46"/>
                <a:gd name="T18" fmla="*/ 42 w 159"/>
                <a:gd name="T19" fmla="*/ 26 h 46"/>
                <a:gd name="T20" fmla="*/ 43 w 159"/>
                <a:gd name="T21" fmla="*/ 4 h 46"/>
                <a:gd name="T22" fmla="*/ 69 w 159"/>
                <a:gd name="T23" fmla="*/ 6 h 46"/>
                <a:gd name="T24" fmla="*/ 69 w 159"/>
                <a:gd name="T25" fmla="*/ 40 h 46"/>
                <a:gd name="T26" fmla="*/ 44 w 159"/>
                <a:gd name="T27" fmla="*/ 43 h 46"/>
                <a:gd name="T28" fmla="*/ 41 w 159"/>
                <a:gd name="T29" fmla="*/ 34 h 46"/>
                <a:gd name="T30" fmla="*/ 50 w 159"/>
                <a:gd name="T31" fmla="*/ 37 h 46"/>
                <a:gd name="T32" fmla="*/ 51 w 159"/>
                <a:gd name="T33" fmla="*/ 40 h 46"/>
                <a:gd name="T34" fmla="*/ 61 w 159"/>
                <a:gd name="T35" fmla="*/ 37 h 46"/>
                <a:gd name="T36" fmla="*/ 63 w 159"/>
                <a:gd name="T37" fmla="*/ 15 h 46"/>
                <a:gd name="T38" fmla="*/ 56 w 159"/>
                <a:gd name="T39" fmla="*/ 6 h 46"/>
                <a:gd name="T40" fmla="*/ 49 w 159"/>
                <a:gd name="T41" fmla="*/ 15 h 46"/>
                <a:gd name="T42" fmla="*/ 56 w 159"/>
                <a:gd name="T43" fmla="*/ 24 h 46"/>
                <a:gd name="T44" fmla="*/ 63 w 159"/>
                <a:gd name="T45" fmla="*/ 15 h 46"/>
                <a:gd name="T46" fmla="*/ 116 w 159"/>
                <a:gd name="T47" fmla="*/ 25 h 46"/>
                <a:gd name="T48" fmla="*/ 113 w 159"/>
                <a:gd name="T49" fmla="*/ 42 h 46"/>
                <a:gd name="T50" fmla="*/ 87 w 159"/>
                <a:gd name="T51" fmla="*/ 43 h 46"/>
                <a:gd name="T52" fmla="*/ 84 w 159"/>
                <a:gd name="T53" fmla="*/ 30 h 46"/>
                <a:gd name="T54" fmla="*/ 91 w 159"/>
                <a:gd name="T55" fmla="*/ 30 h 46"/>
                <a:gd name="T56" fmla="*/ 92 w 159"/>
                <a:gd name="T57" fmla="*/ 35 h 46"/>
                <a:gd name="T58" fmla="*/ 94 w 159"/>
                <a:gd name="T59" fmla="*/ 39 h 46"/>
                <a:gd name="T60" fmla="*/ 104 w 159"/>
                <a:gd name="T61" fmla="*/ 38 h 46"/>
                <a:gd name="T62" fmla="*/ 104 w 159"/>
                <a:gd name="T63" fmla="*/ 26 h 46"/>
                <a:gd name="T64" fmla="*/ 96 w 159"/>
                <a:gd name="T65" fmla="*/ 24 h 46"/>
                <a:gd name="T66" fmla="*/ 95 w 159"/>
                <a:gd name="T67" fmla="*/ 18 h 46"/>
                <a:gd name="T68" fmla="*/ 97 w 159"/>
                <a:gd name="T69" fmla="*/ 18 h 46"/>
                <a:gd name="T70" fmla="*/ 105 w 159"/>
                <a:gd name="T71" fmla="*/ 11 h 46"/>
                <a:gd name="T72" fmla="*/ 99 w 159"/>
                <a:gd name="T73" fmla="*/ 6 h 46"/>
                <a:gd name="T74" fmla="*/ 93 w 159"/>
                <a:gd name="T75" fmla="*/ 9 h 46"/>
                <a:gd name="T76" fmla="*/ 94 w 159"/>
                <a:gd name="T77" fmla="*/ 12 h 46"/>
                <a:gd name="T78" fmla="*/ 89 w 159"/>
                <a:gd name="T79" fmla="*/ 17 h 46"/>
                <a:gd name="T80" fmla="*/ 84 w 159"/>
                <a:gd name="T81" fmla="*/ 11 h 46"/>
                <a:gd name="T82" fmla="*/ 100 w 159"/>
                <a:gd name="T83" fmla="*/ 0 h 46"/>
                <a:gd name="T84" fmla="*/ 116 w 159"/>
                <a:gd name="T85" fmla="*/ 12 h 46"/>
                <a:gd name="T86" fmla="*/ 109 w 159"/>
                <a:gd name="T87" fmla="*/ 21 h 46"/>
                <a:gd name="T88" fmla="*/ 133 w 159"/>
                <a:gd name="T89" fmla="*/ 40 h 46"/>
                <a:gd name="T90" fmla="*/ 141 w 159"/>
                <a:gd name="T91" fmla="*/ 35 h 46"/>
                <a:gd name="T92" fmla="*/ 139 w 159"/>
                <a:gd name="T93" fmla="*/ 9 h 46"/>
                <a:gd name="T94" fmla="*/ 133 w 159"/>
                <a:gd name="T95" fmla="*/ 3 h 46"/>
                <a:gd name="T96" fmla="*/ 147 w 159"/>
                <a:gd name="T97" fmla="*/ 1 h 46"/>
                <a:gd name="T98" fmla="*/ 151 w 159"/>
                <a:gd name="T99" fmla="*/ 35 h 46"/>
                <a:gd name="T100" fmla="*/ 159 w 159"/>
                <a:gd name="T101" fmla="*/ 40 h 46"/>
                <a:gd name="T102" fmla="*/ 133 w 159"/>
                <a:gd name="T10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46">
                  <a:moveTo>
                    <a:pt x="0" y="45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0"/>
                    <a:pt x="5" y="39"/>
                    <a:pt x="6" y="39"/>
                  </a:cubicBezTo>
                  <a:cubicBezTo>
                    <a:pt x="7" y="38"/>
                    <a:pt x="8" y="37"/>
                    <a:pt x="8" y="3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1"/>
                    <a:pt x="7" y="10"/>
                    <a:pt x="6" y="9"/>
                  </a:cubicBezTo>
                  <a:cubicBezTo>
                    <a:pt x="5" y="8"/>
                    <a:pt x="3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6" y="3"/>
                    <a:pt x="8" y="2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8"/>
                    <a:pt x="19" y="39"/>
                  </a:cubicBezTo>
                  <a:cubicBezTo>
                    <a:pt x="20" y="39"/>
                    <a:pt x="22" y="40"/>
                    <a:pt x="25" y="4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0" y="45"/>
                    <a:pt x="0" y="45"/>
                    <a:pt x="0" y="45"/>
                  </a:cubicBezTo>
                  <a:close/>
                  <a:moveTo>
                    <a:pt x="64" y="26"/>
                  </a:moveTo>
                  <a:cubicBezTo>
                    <a:pt x="62" y="28"/>
                    <a:pt x="60" y="28"/>
                    <a:pt x="59" y="29"/>
                  </a:cubicBezTo>
                  <a:cubicBezTo>
                    <a:pt x="57" y="30"/>
                    <a:pt x="55" y="30"/>
                    <a:pt x="53" y="30"/>
                  </a:cubicBezTo>
                  <a:cubicBezTo>
                    <a:pt x="49" y="30"/>
                    <a:pt x="45" y="29"/>
                    <a:pt x="42" y="26"/>
                  </a:cubicBezTo>
                  <a:cubicBezTo>
                    <a:pt x="39" y="23"/>
                    <a:pt x="38" y="20"/>
                    <a:pt x="38" y="15"/>
                  </a:cubicBezTo>
                  <a:cubicBezTo>
                    <a:pt x="38" y="11"/>
                    <a:pt x="40" y="7"/>
                    <a:pt x="43" y="4"/>
                  </a:cubicBezTo>
                  <a:cubicBezTo>
                    <a:pt x="46" y="1"/>
                    <a:pt x="51" y="0"/>
                    <a:pt x="56" y="0"/>
                  </a:cubicBezTo>
                  <a:cubicBezTo>
                    <a:pt x="62" y="0"/>
                    <a:pt x="66" y="2"/>
                    <a:pt x="69" y="6"/>
                  </a:cubicBezTo>
                  <a:cubicBezTo>
                    <a:pt x="73" y="9"/>
                    <a:pt x="74" y="15"/>
                    <a:pt x="74" y="22"/>
                  </a:cubicBezTo>
                  <a:cubicBezTo>
                    <a:pt x="74" y="29"/>
                    <a:pt x="72" y="35"/>
                    <a:pt x="69" y="40"/>
                  </a:cubicBezTo>
                  <a:cubicBezTo>
                    <a:pt x="65" y="44"/>
                    <a:pt x="60" y="46"/>
                    <a:pt x="54" y="46"/>
                  </a:cubicBezTo>
                  <a:cubicBezTo>
                    <a:pt x="50" y="46"/>
                    <a:pt x="47" y="45"/>
                    <a:pt x="44" y="43"/>
                  </a:cubicBezTo>
                  <a:cubicBezTo>
                    <a:pt x="41" y="42"/>
                    <a:pt x="40" y="40"/>
                    <a:pt x="40" y="37"/>
                  </a:cubicBezTo>
                  <a:cubicBezTo>
                    <a:pt x="40" y="36"/>
                    <a:pt x="40" y="34"/>
                    <a:pt x="41" y="34"/>
                  </a:cubicBezTo>
                  <a:cubicBezTo>
                    <a:pt x="42" y="33"/>
                    <a:pt x="43" y="32"/>
                    <a:pt x="45" y="32"/>
                  </a:cubicBezTo>
                  <a:cubicBezTo>
                    <a:pt x="47" y="32"/>
                    <a:pt x="49" y="34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9"/>
                    <a:pt x="50" y="40"/>
                    <a:pt x="51" y="40"/>
                  </a:cubicBezTo>
                  <a:cubicBezTo>
                    <a:pt x="52" y="40"/>
                    <a:pt x="52" y="40"/>
                    <a:pt x="54" y="40"/>
                  </a:cubicBezTo>
                  <a:cubicBezTo>
                    <a:pt x="57" y="40"/>
                    <a:pt x="59" y="39"/>
                    <a:pt x="61" y="37"/>
                  </a:cubicBezTo>
                  <a:cubicBezTo>
                    <a:pt x="63" y="34"/>
                    <a:pt x="64" y="31"/>
                    <a:pt x="64" y="26"/>
                  </a:cubicBezTo>
                  <a:close/>
                  <a:moveTo>
                    <a:pt x="63" y="15"/>
                  </a:moveTo>
                  <a:cubicBezTo>
                    <a:pt x="63" y="12"/>
                    <a:pt x="63" y="10"/>
                    <a:pt x="61" y="8"/>
                  </a:cubicBezTo>
                  <a:cubicBezTo>
                    <a:pt x="60" y="7"/>
                    <a:pt x="58" y="6"/>
                    <a:pt x="56" y="6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10"/>
                    <a:pt x="49" y="12"/>
                    <a:pt x="49" y="15"/>
                  </a:cubicBezTo>
                  <a:cubicBezTo>
                    <a:pt x="49" y="18"/>
                    <a:pt x="49" y="20"/>
                    <a:pt x="51" y="21"/>
                  </a:cubicBezTo>
                  <a:cubicBezTo>
                    <a:pt x="52" y="23"/>
                    <a:pt x="54" y="24"/>
                    <a:pt x="56" y="24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63" y="20"/>
                    <a:pt x="63" y="18"/>
                    <a:pt x="63" y="15"/>
                  </a:cubicBezTo>
                  <a:close/>
                  <a:moveTo>
                    <a:pt x="109" y="21"/>
                  </a:moveTo>
                  <a:cubicBezTo>
                    <a:pt x="112" y="22"/>
                    <a:pt x="115" y="23"/>
                    <a:pt x="116" y="25"/>
                  </a:cubicBezTo>
                  <a:cubicBezTo>
                    <a:pt x="118" y="26"/>
                    <a:pt x="118" y="29"/>
                    <a:pt x="118" y="31"/>
                  </a:cubicBezTo>
                  <a:cubicBezTo>
                    <a:pt x="118" y="36"/>
                    <a:pt x="117" y="39"/>
                    <a:pt x="113" y="42"/>
                  </a:cubicBezTo>
                  <a:cubicBezTo>
                    <a:pt x="109" y="44"/>
                    <a:pt x="105" y="46"/>
                    <a:pt x="99" y="46"/>
                  </a:cubicBezTo>
                  <a:cubicBezTo>
                    <a:pt x="94" y="46"/>
                    <a:pt x="90" y="45"/>
                    <a:pt x="87" y="43"/>
                  </a:cubicBezTo>
                  <a:cubicBezTo>
                    <a:pt x="84" y="40"/>
                    <a:pt x="83" y="38"/>
                    <a:pt x="83" y="34"/>
                  </a:cubicBezTo>
                  <a:cubicBezTo>
                    <a:pt x="83" y="33"/>
                    <a:pt x="83" y="31"/>
                    <a:pt x="84" y="30"/>
                  </a:cubicBezTo>
                  <a:cubicBezTo>
                    <a:pt x="85" y="29"/>
                    <a:pt x="86" y="29"/>
                    <a:pt x="88" y="29"/>
                  </a:cubicBezTo>
                  <a:cubicBezTo>
                    <a:pt x="89" y="29"/>
                    <a:pt x="90" y="29"/>
                    <a:pt x="91" y="30"/>
                  </a:cubicBezTo>
                  <a:cubicBezTo>
                    <a:pt x="92" y="31"/>
                    <a:pt x="93" y="32"/>
                    <a:pt x="93" y="34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7"/>
                    <a:pt x="93" y="38"/>
                    <a:pt x="94" y="39"/>
                  </a:cubicBezTo>
                  <a:cubicBezTo>
                    <a:pt x="95" y="39"/>
                    <a:pt x="97" y="40"/>
                    <a:pt x="99" y="40"/>
                  </a:cubicBezTo>
                  <a:cubicBezTo>
                    <a:pt x="101" y="40"/>
                    <a:pt x="103" y="39"/>
                    <a:pt x="104" y="38"/>
                  </a:cubicBezTo>
                  <a:cubicBezTo>
                    <a:pt x="106" y="36"/>
                    <a:pt x="106" y="34"/>
                    <a:pt x="106" y="32"/>
                  </a:cubicBezTo>
                  <a:cubicBezTo>
                    <a:pt x="106" y="29"/>
                    <a:pt x="106" y="27"/>
                    <a:pt x="104" y="26"/>
                  </a:cubicBezTo>
                  <a:cubicBezTo>
                    <a:pt x="103" y="24"/>
                    <a:pt x="100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6" y="18"/>
                    <a:pt x="96" y="18"/>
                  </a:cubicBezTo>
                  <a:cubicBezTo>
                    <a:pt x="96" y="18"/>
                    <a:pt x="97" y="18"/>
                    <a:pt x="97" y="18"/>
                  </a:cubicBezTo>
                  <a:cubicBezTo>
                    <a:pt x="99" y="18"/>
                    <a:pt x="101" y="17"/>
                    <a:pt x="103" y="16"/>
                  </a:cubicBezTo>
                  <a:cubicBezTo>
                    <a:pt x="104" y="15"/>
                    <a:pt x="105" y="13"/>
                    <a:pt x="105" y="11"/>
                  </a:cubicBezTo>
                  <a:cubicBezTo>
                    <a:pt x="105" y="9"/>
                    <a:pt x="104" y="8"/>
                    <a:pt x="103" y="7"/>
                  </a:cubicBezTo>
                  <a:cubicBezTo>
                    <a:pt x="102" y="6"/>
                    <a:pt x="101" y="6"/>
                    <a:pt x="99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4" y="7"/>
                    <a:pt x="93" y="8"/>
                    <a:pt x="93" y="9"/>
                  </a:cubicBezTo>
                  <a:cubicBezTo>
                    <a:pt x="93" y="9"/>
                    <a:pt x="93" y="10"/>
                    <a:pt x="94" y="10"/>
                  </a:cubicBezTo>
                  <a:cubicBezTo>
                    <a:pt x="94" y="11"/>
                    <a:pt x="94" y="12"/>
                    <a:pt x="94" y="12"/>
                  </a:cubicBezTo>
                  <a:cubicBezTo>
                    <a:pt x="94" y="14"/>
                    <a:pt x="94" y="15"/>
                    <a:pt x="93" y="16"/>
                  </a:cubicBezTo>
                  <a:cubicBezTo>
                    <a:pt x="92" y="16"/>
                    <a:pt x="91" y="17"/>
                    <a:pt x="89" y="17"/>
                  </a:cubicBezTo>
                  <a:cubicBezTo>
                    <a:pt x="88" y="17"/>
                    <a:pt x="86" y="16"/>
                    <a:pt x="85" y="15"/>
                  </a:cubicBezTo>
                  <a:cubicBezTo>
                    <a:pt x="84" y="15"/>
                    <a:pt x="84" y="13"/>
                    <a:pt x="84" y="11"/>
                  </a:cubicBezTo>
                  <a:cubicBezTo>
                    <a:pt x="84" y="8"/>
                    <a:pt x="86" y="5"/>
                    <a:pt x="89" y="3"/>
                  </a:cubicBezTo>
                  <a:cubicBezTo>
                    <a:pt x="92" y="1"/>
                    <a:pt x="95" y="0"/>
                    <a:pt x="100" y="0"/>
                  </a:cubicBezTo>
                  <a:cubicBezTo>
                    <a:pt x="105" y="0"/>
                    <a:pt x="109" y="1"/>
                    <a:pt x="112" y="3"/>
                  </a:cubicBezTo>
                  <a:cubicBezTo>
                    <a:pt x="115" y="5"/>
                    <a:pt x="116" y="8"/>
                    <a:pt x="116" y="12"/>
                  </a:cubicBezTo>
                  <a:cubicBezTo>
                    <a:pt x="116" y="14"/>
                    <a:pt x="116" y="16"/>
                    <a:pt x="114" y="17"/>
                  </a:cubicBezTo>
                  <a:cubicBezTo>
                    <a:pt x="113" y="19"/>
                    <a:pt x="112" y="20"/>
                    <a:pt x="109" y="21"/>
                  </a:cubicBezTo>
                  <a:close/>
                  <a:moveTo>
                    <a:pt x="133" y="45"/>
                  </a:moveTo>
                  <a:cubicBezTo>
                    <a:pt x="133" y="40"/>
                    <a:pt x="133" y="40"/>
                    <a:pt x="133" y="40"/>
                  </a:cubicBezTo>
                  <a:cubicBezTo>
                    <a:pt x="136" y="40"/>
                    <a:pt x="138" y="39"/>
                    <a:pt x="139" y="39"/>
                  </a:cubicBezTo>
                  <a:cubicBezTo>
                    <a:pt x="140" y="38"/>
                    <a:pt x="141" y="37"/>
                    <a:pt x="141" y="35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141" y="11"/>
                    <a:pt x="140" y="10"/>
                    <a:pt x="139" y="9"/>
                  </a:cubicBezTo>
                  <a:cubicBezTo>
                    <a:pt x="139" y="8"/>
                    <a:pt x="137" y="8"/>
                    <a:pt x="133" y="8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6" y="3"/>
                    <a:pt x="139" y="3"/>
                    <a:pt x="141" y="2"/>
                  </a:cubicBezTo>
                  <a:cubicBezTo>
                    <a:pt x="143" y="2"/>
                    <a:pt x="145" y="1"/>
                    <a:pt x="147" y="1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1" y="37"/>
                    <a:pt x="151" y="38"/>
                    <a:pt x="152" y="39"/>
                  </a:cubicBezTo>
                  <a:cubicBezTo>
                    <a:pt x="154" y="39"/>
                    <a:pt x="156" y="40"/>
                    <a:pt x="159" y="40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33" y="45"/>
                    <a:pt x="133" y="45"/>
                    <a:pt x="13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5048250" y="3025774"/>
              <a:ext cx="1824037" cy="987424"/>
            </a:xfrm>
            <a:custGeom>
              <a:avLst/>
              <a:gdLst>
                <a:gd name="T0" fmla="*/ 610 w 670"/>
                <a:gd name="T1" fmla="*/ 68 h 362"/>
                <a:gd name="T2" fmla="*/ 557 w 670"/>
                <a:gd name="T3" fmla="*/ 99 h 362"/>
                <a:gd name="T4" fmla="*/ 460 w 670"/>
                <a:gd name="T5" fmla="*/ 80 h 362"/>
                <a:gd name="T6" fmla="*/ 381 w 670"/>
                <a:gd name="T7" fmla="*/ 349 h 362"/>
                <a:gd name="T8" fmla="*/ 362 w 670"/>
                <a:gd name="T9" fmla="*/ 297 h 362"/>
                <a:gd name="T10" fmla="*/ 395 w 670"/>
                <a:gd name="T11" fmla="*/ 310 h 362"/>
                <a:gd name="T12" fmla="*/ 403 w 670"/>
                <a:gd name="T13" fmla="*/ 303 h 362"/>
                <a:gd name="T14" fmla="*/ 430 w 670"/>
                <a:gd name="T15" fmla="*/ 311 h 362"/>
                <a:gd name="T16" fmla="*/ 487 w 670"/>
                <a:gd name="T17" fmla="*/ 192 h 362"/>
                <a:gd name="T18" fmla="*/ 400 w 670"/>
                <a:gd name="T19" fmla="*/ 200 h 362"/>
                <a:gd name="T20" fmla="*/ 442 w 670"/>
                <a:gd name="T21" fmla="*/ 260 h 362"/>
                <a:gd name="T22" fmla="*/ 378 w 670"/>
                <a:gd name="T23" fmla="*/ 362 h 362"/>
                <a:gd name="T24" fmla="*/ 292 w 670"/>
                <a:gd name="T25" fmla="*/ 362 h 362"/>
                <a:gd name="T26" fmla="*/ 228 w 670"/>
                <a:gd name="T27" fmla="*/ 260 h 362"/>
                <a:gd name="T28" fmla="*/ 271 w 670"/>
                <a:gd name="T29" fmla="*/ 200 h 362"/>
                <a:gd name="T30" fmla="*/ 183 w 670"/>
                <a:gd name="T31" fmla="*/ 192 h 362"/>
                <a:gd name="T32" fmla="*/ 240 w 670"/>
                <a:gd name="T33" fmla="*/ 311 h 362"/>
                <a:gd name="T34" fmla="*/ 267 w 670"/>
                <a:gd name="T35" fmla="*/ 303 h 362"/>
                <a:gd name="T36" fmla="*/ 275 w 670"/>
                <a:gd name="T37" fmla="*/ 310 h 362"/>
                <a:gd name="T38" fmla="*/ 308 w 670"/>
                <a:gd name="T39" fmla="*/ 297 h 362"/>
                <a:gd name="T40" fmla="*/ 289 w 670"/>
                <a:gd name="T41" fmla="*/ 349 h 362"/>
                <a:gd name="T42" fmla="*/ 613 w 670"/>
                <a:gd name="T43" fmla="*/ 49 h 362"/>
                <a:gd name="T44" fmla="*/ 496 w 670"/>
                <a:gd name="T45" fmla="*/ 27 h 362"/>
                <a:gd name="T46" fmla="*/ 496 w 670"/>
                <a:gd name="T47" fmla="*/ 16 h 362"/>
                <a:gd name="T48" fmla="*/ 587 w 670"/>
                <a:gd name="T49" fmla="*/ 60 h 362"/>
                <a:gd name="T50" fmla="*/ 429 w 670"/>
                <a:gd name="T51" fmla="*/ 130 h 362"/>
                <a:gd name="T52" fmla="*/ 545 w 670"/>
                <a:gd name="T53" fmla="*/ 142 h 362"/>
                <a:gd name="T54" fmla="*/ 540 w 670"/>
                <a:gd name="T55" fmla="*/ 134 h 362"/>
                <a:gd name="T56" fmla="*/ 434 w 670"/>
                <a:gd name="T57" fmla="*/ 132 h 362"/>
                <a:gd name="T58" fmla="*/ 420 w 670"/>
                <a:gd name="T59" fmla="*/ 151 h 362"/>
                <a:gd name="T60" fmla="*/ 499 w 670"/>
                <a:gd name="T61" fmla="*/ 176 h 362"/>
                <a:gd name="T62" fmla="*/ 521 w 670"/>
                <a:gd name="T63" fmla="*/ 156 h 362"/>
                <a:gd name="T64" fmla="*/ 415 w 670"/>
                <a:gd name="T65" fmla="*/ 164 h 362"/>
                <a:gd name="T66" fmla="*/ 60 w 670"/>
                <a:gd name="T67" fmla="*/ 68 h 362"/>
                <a:gd name="T68" fmla="*/ 113 w 670"/>
                <a:gd name="T69" fmla="*/ 99 h 362"/>
                <a:gd name="T70" fmla="*/ 210 w 670"/>
                <a:gd name="T71" fmla="*/ 80 h 362"/>
                <a:gd name="T72" fmla="*/ 57 w 670"/>
                <a:gd name="T73" fmla="*/ 49 h 362"/>
                <a:gd name="T74" fmla="*/ 175 w 670"/>
                <a:gd name="T75" fmla="*/ 27 h 362"/>
                <a:gd name="T76" fmla="*/ 174 w 670"/>
                <a:gd name="T77" fmla="*/ 16 h 362"/>
                <a:gd name="T78" fmla="*/ 83 w 670"/>
                <a:gd name="T79" fmla="*/ 60 h 362"/>
                <a:gd name="T80" fmla="*/ 241 w 670"/>
                <a:gd name="T81" fmla="*/ 130 h 362"/>
                <a:gd name="T82" fmla="*/ 125 w 670"/>
                <a:gd name="T83" fmla="*/ 142 h 362"/>
                <a:gd name="T84" fmla="*/ 130 w 670"/>
                <a:gd name="T85" fmla="*/ 134 h 362"/>
                <a:gd name="T86" fmla="*/ 236 w 670"/>
                <a:gd name="T87" fmla="*/ 132 h 362"/>
                <a:gd name="T88" fmla="*/ 250 w 670"/>
                <a:gd name="T89" fmla="*/ 151 h 362"/>
                <a:gd name="T90" fmla="*/ 171 w 670"/>
                <a:gd name="T91" fmla="*/ 176 h 362"/>
                <a:gd name="T92" fmla="*/ 149 w 670"/>
                <a:gd name="T93" fmla="*/ 156 h 362"/>
                <a:gd name="T94" fmla="*/ 255 w 670"/>
                <a:gd name="T95" fmla="*/ 16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0" h="362">
                  <a:moveTo>
                    <a:pt x="446" y="90"/>
                  </a:moveTo>
                  <a:cubicBezTo>
                    <a:pt x="454" y="71"/>
                    <a:pt x="454" y="71"/>
                    <a:pt x="454" y="71"/>
                  </a:cubicBezTo>
                  <a:cubicBezTo>
                    <a:pt x="610" y="68"/>
                    <a:pt x="610" y="68"/>
                    <a:pt x="610" y="68"/>
                  </a:cubicBezTo>
                  <a:cubicBezTo>
                    <a:pt x="579" y="104"/>
                    <a:pt x="579" y="104"/>
                    <a:pt x="579" y="104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57" y="99"/>
                    <a:pt x="557" y="99"/>
                    <a:pt x="557" y="99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90" y="77"/>
                    <a:pt x="590" y="77"/>
                    <a:pt x="590" y="77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46" y="90"/>
                    <a:pt x="446" y="90"/>
                    <a:pt x="446" y="90"/>
                  </a:cubicBezTo>
                  <a:close/>
                  <a:moveTo>
                    <a:pt x="381" y="349"/>
                  </a:moveTo>
                  <a:cubicBezTo>
                    <a:pt x="393" y="349"/>
                    <a:pt x="393" y="349"/>
                    <a:pt x="393" y="349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62" y="297"/>
                    <a:pt x="362" y="297"/>
                    <a:pt x="362" y="297"/>
                  </a:cubicBezTo>
                  <a:cubicBezTo>
                    <a:pt x="409" y="349"/>
                    <a:pt x="409" y="349"/>
                    <a:pt x="409" y="349"/>
                  </a:cubicBezTo>
                  <a:cubicBezTo>
                    <a:pt x="431" y="349"/>
                    <a:pt x="431" y="349"/>
                    <a:pt x="431" y="349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64" y="277"/>
                    <a:pt x="384" y="237"/>
                    <a:pt x="384" y="237"/>
                  </a:cubicBezTo>
                  <a:cubicBezTo>
                    <a:pt x="394" y="241"/>
                    <a:pt x="394" y="241"/>
                    <a:pt x="394" y="241"/>
                  </a:cubicBezTo>
                  <a:cubicBezTo>
                    <a:pt x="393" y="242"/>
                    <a:pt x="378" y="275"/>
                    <a:pt x="403" y="303"/>
                  </a:cubicBezTo>
                  <a:cubicBezTo>
                    <a:pt x="446" y="349"/>
                    <a:pt x="446" y="349"/>
                    <a:pt x="446" y="349"/>
                  </a:cubicBezTo>
                  <a:cubicBezTo>
                    <a:pt x="461" y="349"/>
                    <a:pt x="461" y="349"/>
                    <a:pt x="461" y="349"/>
                  </a:cubicBezTo>
                  <a:cubicBezTo>
                    <a:pt x="453" y="341"/>
                    <a:pt x="438" y="328"/>
                    <a:pt x="430" y="311"/>
                  </a:cubicBezTo>
                  <a:cubicBezTo>
                    <a:pt x="421" y="295"/>
                    <a:pt x="418" y="275"/>
                    <a:pt x="433" y="254"/>
                  </a:cubicBezTo>
                  <a:cubicBezTo>
                    <a:pt x="433" y="254"/>
                    <a:pt x="433" y="254"/>
                    <a:pt x="433" y="254"/>
                  </a:cubicBezTo>
                  <a:cubicBezTo>
                    <a:pt x="487" y="192"/>
                    <a:pt x="487" y="192"/>
                    <a:pt x="487" y="192"/>
                  </a:cubicBezTo>
                  <a:cubicBezTo>
                    <a:pt x="411" y="193"/>
                    <a:pt x="411" y="193"/>
                    <a:pt x="411" y="193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442" y="260"/>
                    <a:pt x="442" y="260"/>
                    <a:pt x="442" y="260"/>
                  </a:cubicBezTo>
                  <a:cubicBezTo>
                    <a:pt x="431" y="276"/>
                    <a:pt x="432" y="291"/>
                    <a:pt x="438" y="304"/>
                  </a:cubicBezTo>
                  <a:cubicBezTo>
                    <a:pt x="449" y="327"/>
                    <a:pt x="475" y="345"/>
                    <a:pt x="494" y="362"/>
                  </a:cubicBezTo>
                  <a:cubicBezTo>
                    <a:pt x="378" y="362"/>
                    <a:pt x="378" y="362"/>
                    <a:pt x="378" y="362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96" y="345"/>
                    <a:pt x="222" y="326"/>
                    <a:pt x="232" y="304"/>
                  </a:cubicBezTo>
                  <a:cubicBezTo>
                    <a:pt x="238" y="291"/>
                    <a:pt x="240" y="276"/>
                    <a:pt x="228" y="260"/>
                  </a:cubicBezTo>
                  <a:cubicBezTo>
                    <a:pt x="161" y="183"/>
                    <a:pt x="161" y="183"/>
                    <a:pt x="161" y="183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71" y="200"/>
                    <a:pt x="271" y="200"/>
                    <a:pt x="271" y="200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59" y="193"/>
                    <a:pt x="259" y="193"/>
                    <a:pt x="259" y="193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52" y="275"/>
                    <a:pt x="249" y="295"/>
                    <a:pt x="240" y="311"/>
                  </a:cubicBezTo>
                  <a:cubicBezTo>
                    <a:pt x="232" y="328"/>
                    <a:pt x="218" y="341"/>
                    <a:pt x="209" y="349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67" y="303"/>
                    <a:pt x="267" y="303"/>
                    <a:pt x="267" y="303"/>
                  </a:cubicBezTo>
                  <a:cubicBezTo>
                    <a:pt x="292" y="275"/>
                    <a:pt x="277" y="242"/>
                    <a:pt x="277" y="241"/>
                  </a:cubicBezTo>
                  <a:cubicBezTo>
                    <a:pt x="286" y="237"/>
                    <a:pt x="286" y="237"/>
                    <a:pt x="286" y="237"/>
                  </a:cubicBezTo>
                  <a:cubicBezTo>
                    <a:pt x="286" y="237"/>
                    <a:pt x="306" y="277"/>
                    <a:pt x="275" y="310"/>
                  </a:cubicBezTo>
                  <a:cubicBezTo>
                    <a:pt x="239" y="349"/>
                    <a:pt x="239" y="349"/>
                    <a:pt x="239" y="349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277" y="349"/>
                    <a:pt x="277" y="349"/>
                    <a:pt x="277" y="349"/>
                  </a:cubicBezTo>
                  <a:cubicBezTo>
                    <a:pt x="289" y="349"/>
                    <a:pt x="289" y="349"/>
                    <a:pt x="289" y="349"/>
                  </a:cubicBezTo>
                  <a:cubicBezTo>
                    <a:pt x="335" y="305"/>
                    <a:pt x="335" y="305"/>
                    <a:pt x="335" y="305"/>
                  </a:cubicBezTo>
                  <a:cubicBezTo>
                    <a:pt x="381" y="349"/>
                    <a:pt x="381" y="349"/>
                    <a:pt x="381" y="349"/>
                  </a:cubicBezTo>
                  <a:close/>
                  <a:moveTo>
                    <a:pt x="613" y="49"/>
                  </a:moveTo>
                  <a:cubicBezTo>
                    <a:pt x="646" y="12"/>
                    <a:pt x="646" y="12"/>
                    <a:pt x="646" y="12"/>
                  </a:cubicBezTo>
                  <a:cubicBezTo>
                    <a:pt x="623" y="15"/>
                    <a:pt x="623" y="15"/>
                    <a:pt x="623" y="15"/>
                  </a:cubicBezTo>
                  <a:cubicBezTo>
                    <a:pt x="496" y="27"/>
                    <a:pt x="496" y="27"/>
                    <a:pt x="496" y="27"/>
                  </a:cubicBezTo>
                  <a:cubicBezTo>
                    <a:pt x="432" y="39"/>
                    <a:pt x="41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406" y="112"/>
                    <a:pt x="426" y="26"/>
                    <a:pt x="496" y="16"/>
                  </a:cubicBezTo>
                  <a:cubicBezTo>
                    <a:pt x="670" y="0"/>
                    <a:pt x="670" y="0"/>
                    <a:pt x="670" y="0"/>
                  </a:cubicBezTo>
                  <a:cubicBezTo>
                    <a:pt x="617" y="60"/>
                    <a:pt x="617" y="60"/>
                    <a:pt x="617" y="60"/>
                  </a:cubicBezTo>
                  <a:cubicBezTo>
                    <a:pt x="587" y="60"/>
                    <a:pt x="587" y="60"/>
                    <a:pt x="587" y="60"/>
                  </a:cubicBezTo>
                  <a:cubicBezTo>
                    <a:pt x="587" y="56"/>
                    <a:pt x="587" y="56"/>
                    <a:pt x="587" y="56"/>
                  </a:cubicBezTo>
                  <a:cubicBezTo>
                    <a:pt x="613" y="49"/>
                    <a:pt x="613" y="49"/>
                    <a:pt x="613" y="49"/>
                  </a:cubicBezTo>
                  <a:close/>
                  <a:moveTo>
                    <a:pt x="429" y="130"/>
                  </a:moveTo>
                  <a:cubicBezTo>
                    <a:pt x="436" y="114"/>
                    <a:pt x="436" y="114"/>
                    <a:pt x="436" y="114"/>
                  </a:cubicBezTo>
                  <a:cubicBezTo>
                    <a:pt x="572" y="111"/>
                    <a:pt x="572" y="111"/>
                    <a:pt x="572" y="111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40" y="134"/>
                    <a:pt x="540" y="134"/>
                    <a:pt x="540" y="134"/>
                  </a:cubicBezTo>
                  <a:cubicBezTo>
                    <a:pt x="553" y="119"/>
                    <a:pt x="553" y="119"/>
                    <a:pt x="553" y="119"/>
                  </a:cubicBezTo>
                  <a:cubicBezTo>
                    <a:pt x="441" y="122"/>
                    <a:pt x="441" y="122"/>
                    <a:pt x="441" y="122"/>
                  </a:cubicBezTo>
                  <a:cubicBezTo>
                    <a:pt x="434" y="132"/>
                    <a:pt x="434" y="132"/>
                    <a:pt x="434" y="132"/>
                  </a:cubicBezTo>
                  <a:cubicBezTo>
                    <a:pt x="429" y="130"/>
                    <a:pt x="429" y="130"/>
                    <a:pt x="429" y="130"/>
                  </a:cubicBezTo>
                  <a:close/>
                  <a:moveTo>
                    <a:pt x="415" y="164"/>
                  </a:moveTo>
                  <a:cubicBezTo>
                    <a:pt x="420" y="151"/>
                    <a:pt x="420" y="151"/>
                    <a:pt x="420" y="151"/>
                  </a:cubicBezTo>
                  <a:cubicBezTo>
                    <a:pt x="540" y="149"/>
                    <a:pt x="540" y="149"/>
                    <a:pt x="540" y="149"/>
                  </a:cubicBezTo>
                  <a:cubicBezTo>
                    <a:pt x="515" y="176"/>
                    <a:pt x="515" y="176"/>
                    <a:pt x="515" y="176"/>
                  </a:cubicBezTo>
                  <a:cubicBezTo>
                    <a:pt x="499" y="176"/>
                    <a:pt x="499" y="176"/>
                    <a:pt x="499" y="176"/>
                  </a:cubicBezTo>
                  <a:cubicBezTo>
                    <a:pt x="499" y="172"/>
                    <a:pt x="499" y="172"/>
                    <a:pt x="499" y="172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425" y="159"/>
                    <a:pt x="425" y="159"/>
                    <a:pt x="425" y="159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5" y="164"/>
                    <a:pt x="415" y="164"/>
                    <a:pt x="415" y="164"/>
                  </a:cubicBezTo>
                  <a:close/>
                  <a:moveTo>
                    <a:pt x="224" y="90"/>
                  </a:moveTo>
                  <a:cubicBezTo>
                    <a:pt x="216" y="71"/>
                    <a:pt x="216" y="71"/>
                    <a:pt x="216" y="71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24" y="90"/>
                    <a:pt x="224" y="90"/>
                    <a:pt x="224" y="90"/>
                  </a:cubicBezTo>
                  <a:close/>
                  <a:moveTo>
                    <a:pt x="57" y="49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238" y="39"/>
                    <a:pt x="26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264" y="112"/>
                    <a:pt x="244" y="26"/>
                    <a:pt x="17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57" y="49"/>
                    <a:pt x="57" y="49"/>
                    <a:pt x="57" y="49"/>
                  </a:cubicBezTo>
                  <a:close/>
                  <a:moveTo>
                    <a:pt x="241" y="130"/>
                  </a:moveTo>
                  <a:cubicBezTo>
                    <a:pt x="234" y="114"/>
                    <a:pt x="234" y="114"/>
                    <a:pt x="234" y="114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41" y="130"/>
                    <a:pt x="241" y="130"/>
                    <a:pt x="241" y="130"/>
                  </a:cubicBezTo>
                  <a:close/>
                  <a:moveTo>
                    <a:pt x="255" y="164"/>
                  </a:moveTo>
                  <a:cubicBezTo>
                    <a:pt x="250" y="151"/>
                    <a:pt x="250" y="151"/>
                    <a:pt x="250" y="151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71" y="176"/>
                    <a:pt x="171" y="176"/>
                    <a:pt x="171" y="176"/>
                  </a:cubicBezTo>
                  <a:cubicBezTo>
                    <a:pt x="171" y="172"/>
                    <a:pt x="171" y="172"/>
                    <a:pt x="171" y="172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5" y="164"/>
                    <a:pt x="255" y="164"/>
                    <a:pt x="255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462713" y="3840163"/>
              <a:ext cx="468313" cy="30163"/>
            </a:xfrm>
            <a:custGeom>
              <a:avLst/>
              <a:gdLst>
                <a:gd name="T0" fmla="*/ 0 w 172"/>
                <a:gd name="T1" fmla="*/ 0 h 11"/>
                <a:gd name="T2" fmla="*/ 165 w 172"/>
                <a:gd name="T3" fmla="*/ 0 h 11"/>
                <a:gd name="T4" fmla="*/ 165 w 172"/>
                <a:gd name="T5" fmla="*/ 10 h 11"/>
                <a:gd name="T6" fmla="*/ 0 w 172"/>
                <a:gd name="T7" fmla="*/ 10 h 11"/>
                <a:gd name="T8" fmla="*/ 0 w 17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">
                  <a:moveTo>
                    <a:pt x="0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72" y="0"/>
                    <a:pt x="171" y="11"/>
                    <a:pt x="16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6310313" y="3695700"/>
              <a:ext cx="703263" cy="317500"/>
            </a:xfrm>
            <a:custGeom>
              <a:avLst/>
              <a:gdLst>
                <a:gd name="T0" fmla="*/ 196 w 258"/>
                <a:gd name="T1" fmla="*/ 0 h 116"/>
                <a:gd name="T2" fmla="*/ 252 w 258"/>
                <a:gd name="T3" fmla="*/ 32 h 116"/>
                <a:gd name="T4" fmla="*/ 258 w 258"/>
                <a:gd name="T5" fmla="*/ 58 h 116"/>
                <a:gd name="T6" fmla="*/ 252 w 258"/>
                <a:gd name="T7" fmla="*/ 85 h 116"/>
                <a:gd name="T8" fmla="*/ 196 w 258"/>
                <a:gd name="T9" fmla="*/ 116 h 116"/>
                <a:gd name="T10" fmla="*/ 4 w 258"/>
                <a:gd name="T11" fmla="*/ 116 h 116"/>
                <a:gd name="T12" fmla="*/ 24 w 258"/>
                <a:gd name="T13" fmla="*/ 58 h 116"/>
                <a:gd name="T14" fmla="*/ 0 w 258"/>
                <a:gd name="T15" fmla="*/ 0 h 116"/>
                <a:gd name="T16" fmla="*/ 196 w 258"/>
                <a:gd name="T17" fmla="*/ 0 h 116"/>
                <a:gd name="T18" fmla="*/ 25 w 258"/>
                <a:gd name="T19" fmla="*/ 105 h 116"/>
                <a:gd name="T20" fmla="*/ 68 w 258"/>
                <a:gd name="T21" fmla="*/ 105 h 116"/>
                <a:gd name="T22" fmla="*/ 68 w 258"/>
                <a:gd name="T23" fmla="*/ 105 h 116"/>
                <a:gd name="T24" fmla="*/ 199 w 258"/>
                <a:gd name="T25" fmla="*/ 105 h 116"/>
                <a:gd name="T26" fmla="*/ 241 w 258"/>
                <a:gd name="T27" fmla="*/ 82 h 116"/>
                <a:gd name="T28" fmla="*/ 246 w 258"/>
                <a:gd name="T29" fmla="*/ 58 h 116"/>
                <a:gd name="T30" fmla="*/ 241 w 258"/>
                <a:gd name="T31" fmla="*/ 35 h 116"/>
                <a:gd name="T32" fmla="*/ 199 w 258"/>
                <a:gd name="T33" fmla="*/ 11 h 116"/>
                <a:gd name="T34" fmla="*/ 25 w 258"/>
                <a:gd name="T35" fmla="*/ 11 h 116"/>
                <a:gd name="T36" fmla="*/ 25 w 258"/>
                <a:gd name="T37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8" h="116">
                  <a:moveTo>
                    <a:pt x="196" y="0"/>
                  </a:moveTo>
                  <a:cubicBezTo>
                    <a:pt x="224" y="0"/>
                    <a:pt x="243" y="13"/>
                    <a:pt x="252" y="32"/>
                  </a:cubicBezTo>
                  <a:cubicBezTo>
                    <a:pt x="256" y="40"/>
                    <a:pt x="258" y="49"/>
                    <a:pt x="258" y="58"/>
                  </a:cubicBezTo>
                  <a:cubicBezTo>
                    <a:pt x="258" y="67"/>
                    <a:pt x="256" y="76"/>
                    <a:pt x="252" y="85"/>
                  </a:cubicBezTo>
                  <a:cubicBezTo>
                    <a:pt x="243" y="103"/>
                    <a:pt x="225" y="116"/>
                    <a:pt x="196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7" y="101"/>
                    <a:pt x="24" y="79"/>
                    <a:pt x="24" y="58"/>
                  </a:cubicBezTo>
                  <a:cubicBezTo>
                    <a:pt x="24" y="33"/>
                    <a:pt x="17" y="16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  <a:close/>
                  <a:moveTo>
                    <a:pt x="25" y="105"/>
                  </a:moveTo>
                  <a:cubicBezTo>
                    <a:pt x="68" y="105"/>
                    <a:pt x="68" y="105"/>
                    <a:pt x="68" y="105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221" y="105"/>
                    <a:pt x="234" y="97"/>
                    <a:pt x="241" y="82"/>
                  </a:cubicBezTo>
                  <a:cubicBezTo>
                    <a:pt x="245" y="75"/>
                    <a:pt x="246" y="67"/>
                    <a:pt x="246" y="58"/>
                  </a:cubicBezTo>
                  <a:cubicBezTo>
                    <a:pt x="246" y="50"/>
                    <a:pt x="245" y="42"/>
                    <a:pt x="241" y="35"/>
                  </a:cubicBezTo>
                  <a:cubicBezTo>
                    <a:pt x="234" y="20"/>
                    <a:pt x="221" y="11"/>
                    <a:pt x="19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9" y="33"/>
                    <a:pt x="40" y="83"/>
                    <a:pt x="2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4284410" y="2776309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048325" y="5033771"/>
            <a:ext cx="209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kumimoji="1"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kumimoji="1"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50000"/>
              </a:lnSpc>
            </a:pPr>
            <a:r>
              <a:rPr kumimoji="1"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kumimoji="1"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6" name="直接连接符 45"/>
          <p:cNvCxnSpPr>
            <a:cxnSpLocks/>
          </p:cNvCxnSpPr>
          <p:nvPr/>
        </p:nvCxnSpPr>
        <p:spPr>
          <a:xfrm>
            <a:off x="3446210" y="3721606"/>
            <a:ext cx="533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84410" y="389322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2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5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-19050" y="3606953"/>
            <a:ext cx="3856733" cy="3251047"/>
          </a:xfrm>
          <a:prstGeom prst="rtTriangle">
            <a:avLst/>
          </a:prstGeom>
          <a:noFill/>
          <a:ln w="63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816881" y="2346833"/>
            <a:ext cx="6558238" cy="1920367"/>
            <a:chOff x="-16250" y="91776"/>
            <a:chExt cx="3687347" cy="107973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 题 背 景</a:t>
              </a:r>
            </a:p>
          </p:txBody>
        </p:sp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</a:rPr>
                <a:t>1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4400" b="1">
                <a:solidFill>
                  <a:srgbClr val="FFFFFF"/>
                </a:solidFill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>
            <a:off x="0" y="426720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9165665" y="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3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637983" y="4642657"/>
            <a:ext cx="2916034" cy="2921616"/>
            <a:chOff x="4438650" y="1768475"/>
            <a:chExt cx="3317875" cy="3324225"/>
          </a:xfrm>
          <a:solidFill>
            <a:srgbClr val="002060">
              <a:alpha val="10000"/>
            </a:srgbClr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4713288" y="2043113"/>
              <a:ext cx="2768600" cy="2773363"/>
            </a:xfrm>
            <a:custGeom>
              <a:avLst/>
              <a:gdLst>
                <a:gd name="T0" fmla="*/ 509 w 1017"/>
                <a:gd name="T1" fmla="*/ 0 h 1017"/>
                <a:gd name="T2" fmla="*/ 1017 w 1017"/>
                <a:gd name="T3" fmla="*/ 508 h 1017"/>
                <a:gd name="T4" fmla="*/ 509 w 1017"/>
                <a:gd name="T5" fmla="*/ 1017 h 1017"/>
                <a:gd name="T6" fmla="*/ 0 w 1017"/>
                <a:gd name="T7" fmla="*/ 508 h 1017"/>
                <a:gd name="T8" fmla="*/ 509 w 1017"/>
                <a:gd name="T9" fmla="*/ 0 h 1017"/>
                <a:gd name="T10" fmla="*/ 509 w 1017"/>
                <a:gd name="T11" fmla="*/ 14 h 1017"/>
                <a:gd name="T12" fmla="*/ 14 w 1017"/>
                <a:gd name="T13" fmla="*/ 508 h 1017"/>
                <a:gd name="T14" fmla="*/ 509 w 1017"/>
                <a:gd name="T15" fmla="*/ 1003 h 1017"/>
                <a:gd name="T16" fmla="*/ 1003 w 1017"/>
                <a:gd name="T17" fmla="*/ 508 h 1017"/>
                <a:gd name="T18" fmla="*/ 509 w 1017"/>
                <a:gd name="T19" fmla="*/ 14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7" h="1017">
                  <a:moveTo>
                    <a:pt x="509" y="0"/>
                  </a:moveTo>
                  <a:cubicBezTo>
                    <a:pt x="789" y="0"/>
                    <a:pt x="1017" y="228"/>
                    <a:pt x="1017" y="508"/>
                  </a:cubicBezTo>
                  <a:cubicBezTo>
                    <a:pt x="1017" y="788"/>
                    <a:pt x="789" y="1017"/>
                    <a:pt x="509" y="1017"/>
                  </a:cubicBezTo>
                  <a:cubicBezTo>
                    <a:pt x="229" y="1017"/>
                    <a:pt x="0" y="788"/>
                    <a:pt x="0" y="508"/>
                  </a:cubicBezTo>
                  <a:cubicBezTo>
                    <a:pt x="0" y="228"/>
                    <a:pt x="229" y="0"/>
                    <a:pt x="509" y="0"/>
                  </a:cubicBezTo>
                  <a:close/>
                  <a:moveTo>
                    <a:pt x="509" y="14"/>
                  </a:moveTo>
                  <a:cubicBezTo>
                    <a:pt x="236" y="14"/>
                    <a:pt x="14" y="236"/>
                    <a:pt x="14" y="508"/>
                  </a:cubicBezTo>
                  <a:cubicBezTo>
                    <a:pt x="14" y="781"/>
                    <a:pt x="236" y="1003"/>
                    <a:pt x="509" y="1003"/>
                  </a:cubicBezTo>
                  <a:cubicBezTo>
                    <a:pt x="781" y="1003"/>
                    <a:pt x="1003" y="781"/>
                    <a:pt x="1003" y="508"/>
                  </a:cubicBezTo>
                  <a:cubicBezTo>
                    <a:pt x="1003" y="236"/>
                    <a:pt x="781" y="14"/>
                    <a:pt x="5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4438650" y="1768475"/>
              <a:ext cx="3317875" cy="3324225"/>
            </a:xfrm>
            <a:custGeom>
              <a:avLst/>
              <a:gdLst>
                <a:gd name="T0" fmla="*/ 413 w 1219"/>
                <a:gd name="T1" fmla="*/ 1106 h 1219"/>
                <a:gd name="T2" fmla="*/ 275 w 1219"/>
                <a:gd name="T3" fmla="*/ 1080 h 1219"/>
                <a:gd name="T4" fmla="*/ 139 w 1219"/>
                <a:gd name="T5" fmla="*/ 929 h 1219"/>
                <a:gd name="T6" fmla="*/ 127 w 1219"/>
                <a:gd name="T7" fmla="*/ 843 h 1219"/>
                <a:gd name="T8" fmla="*/ 0 w 1219"/>
                <a:gd name="T9" fmla="*/ 609 h 1219"/>
                <a:gd name="T10" fmla="*/ 51 w 1219"/>
                <a:gd name="T11" fmla="*/ 503 h 1219"/>
                <a:gd name="T12" fmla="*/ 113 w 1219"/>
                <a:gd name="T13" fmla="*/ 414 h 1219"/>
                <a:gd name="T14" fmla="*/ 119 w 1219"/>
                <a:gd name="T15" fmla="*/ 399 h 1219"/>
                <a:gd name="T16" fmla="*/ 262 w 1219"/>
                <a:gd name="T17" fmla="*/ 139 h 1219"/>
                <a:gd name="T18" fmla="*/ 359 w 1219"/>
                <a:gd name="T19" fmla="*/ 131 h 1219"/>
                <a:gd name="T20" fmla="*/ 610 w 1219"/>
                <a:gd name="T21" fmla="*/ 0 h 1219"/>
                <a:gd name="T22" fmla="*/ 716 w 1219"/>
                <a:gd name="T23" fmla="*/ 50 h 1219"/>
                <a:gd name="T24" fmla="*/ 721 w 1219"/>
                <a:gd name="T25" fmla="*/ 55 h 1219"/>
                <a:gd name="T26" fmla="*/ 944 w 1219"/>
                <a:gd name="T27" fmla="*/ 138 h 1219"/>
                <a:gd name="T28" fmla="*/ 1080 w 1219"/>
                <a:gd name="T29" fmla="*/ 275 h 1219"/>
                <a:gd name="T30" fmla="*/ 1097 w 1219"/>
                <a:gd name="T31" fmla="*/ 391 h 1219"/>
                <a:gd name="T32" fmla="*/ 1179 w 1219"/>
                <a:gd name="T33" fmla="*/ 513 h 1219"/>
                <a:gd name="T34" fmla="*/ 1179 w 1219"/>
                <a:gd name="T35" fmla="*/ 706 h 1219"/>
                <a:gd name="T36" fmla="*/ 1116 w 1219"/>
                <a:gd name="T37" fmla="*/ 786 h 1219"/>
                <a:gd name="T38" fmla="*/ 1041 w 1219"/>
                <a:gd name="T39" fmla="*/ 1040 h 1219"/>
                <a:gd name="T40" fmla="*/ 930 w 1219"/>
                <a:gd name="T41" fmla="*/ 1080 h 1219"/>
                <a:gd name="T42" fmla="*/ 921 w 1219"/>
                <a:gd name="T43" fmla="*/ 1080 h 1219"/>
                <a:gd name="T44" fmla="*/ 830 w 1219"/>
                <a:gd name="T45" fmla="*/ 1096 h 1219"/>
                <a:gd name="T46" fmla="*/ 808 w 1219"/>
                <a:gd name="T47" fmla="*/ 1105 h 1219"/>
                <a:gd name="T48" fmla="*/ 518 w 1219"/>
                <a:gd name="T49" fmla="*/ 1183 h 1219"/>
                <a:gd name="T50" fmla="*/ 816 w 1219"/>
                <a:gd name="T51" fmla="*/ 131 h 1219"/>
                <a:gd name="T52" fmla="*/ 718 w 1219"/>
                <a:gd name="T53" fmla="*/ 70 h 1219"/>
                <a:gd name="T54" fmla="*/ 520 w 1219"/>
                <a:gd name="T55" fmla="*/ 51 h 1219"/>
                <a:gd name="T56" fmla="*/ 406 w 1219"/>
                <a:gd name="T57" fmla="*/ 130 h 1219"/>
                <a:gd name="T58" fmla="*/ 263 w 1219"/>
                <a:gd name="T59" fmla="*/ 152 h 1219"/>
                <a:gd name="T60" fmla="*/ 152 w 1219"/>
                <a:gd name="T61" fmla="*/ 293 h 1219"/>
                <a:gd name="T62" fmla="*/ 123 w 1219"/>
                <a:gd name="T63" fmla="*/ 424 h 1219"/>
                <a:gd name="T64" fmla="*/ 68 w 1219"/>
                <a:gd name="T65" fmla="*/ 503 h 1219"/>
                <a:gd name="T66" fmla="*/ 14 w 1219"/>
                <a:gd name="T67" fmla="*/ 609 h 1219"/>
                <a:gd name="T68" fmla="*/ 62 w 1219"/>
                <a:gd name="T69" fmla="*/ 709 h 1219"/>
                <a:gd name="T70" fmla="*/ 152 w 1219"/>
                <a:gd name="T71" fmla="*/ 914 h 1219"/>
                <a:gd name="T72" fmla="*/ 151 w 1219"/>
                <a:gd name="T73" fmla="*/ 941 h 1219"/>
                <a:gd name="T74" fmla="*/ 293 w 1219"/>
                <a:gd name="T75" fmla="*/ 1067 h 1219"/>
                <a:gd name="T76" fmla="*/ 424 w 1219"/>
                <a:gd name="T77" fmla="*/ 1096 h 1219"/>
                <a:gd name="T78" fmla="*/ 700 w 1219"/>
                <a:gd name="T79" fmla="*/ 1167 h 1219"/>
                <a:gd name="T80" fmla="*/ 815 w 1219"/>
                <a:gd name="T81" fmla="*/ 1088 h 1219"/>
                <a:gd name="T82" fmla="*/ 915 w 1219"/>
                <a:gd name="T83" fmla="*/ 1067 h 1219"/>
                <a:gd name="T84" fmla="*/ 919 w 1219"/>
                <a:gd name="T85" fmla="*/ 1067 h 1219"/>
                <a:gd name="T86" fmla="*/ 1068 w 1219"/>
                <a:gd name="T87" fmla="*/ 926 h 1219"/>
                <a:gd name="T88" fmla="*/ 1149 w 1219"/>
                <a:gd name="T89" fmla="*/ 718 h 1219"/>
                <a:gd name="T90" fmla="*/ 1168 w 1219"/>
                <a:gd name="T91" fmla="*/ 699 h 1219"/>
                <a:gd name="T92" fmla="*/ 1157 w 1219"/>
                <a:gd name="T93" fmla="*/ 509 h 1219"/>
                <a:gd name="T94" fmla="*/ 1089 w 1219"/>
                <a:gd name="T95" fmla="*/ 405 h 1219"/>
                <a:gd name="T96" fmla="*/ 941 w 1219"/>
                <a:gd name="T97" fmla="*/ 15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9" h="1219">
                  <a:moveTo>
                    <a:pt x="482" y="1149"/>
                  </a:moveTo>
                  <a:cubicBezTo>
                    <a:pt x="462" y="1132"/>
                    <a:pt x="439" y="1117"/>
                    <a:pt x="414" y="1106"/>
                  </a:cubicBezTo>
                  <a:cubicBezTo>
                    <a:pt x="414" y="1106"/>
                    <a:pt x="414" y="1106"/>
                    <a:pt x="414" y="1106"/>
                  </a:cubicBezTo>
                  <a:cubicBezTo>
                    <a:pt x="414" y="1106"/>
                    <a:pt x="413" y="1106"/>
                    <a:pt x="413" y="1106"/>
                  </a:cubicBezTo>
                  <a:cubicBezTo>
                    <a:pt x="413" y="1106"/>
                    <a:pt x="413" y="1106"/>
                    <a:pt x="413" y="1106"/>
                  </a:cubicBezTo>
                  <a:cubicBezTo>
                    <a:pt x="408" y="1104"/>
                    <a:pt x="404" y="1102"/>
                    <a:pt x="399" y="1100"/>
                  </a:cubicBezTo>
                  <a:cubicBezTo>
                    <a:pt x="360" y="1085"/>
                    <a:pt x="317" y="1078"/>
                    <a:pt x="275" y="1080"/>
                  </a:cubicBezTo>
                  <a:cubicBezTo>
                    <a:pt x="275" y="1080"/>
                    <a:pt x="275" y="1080"/>
                    <a:pt x="275" y="1080"/>
                  </a:cubicBezTo>
                  <a:cubicBezTo>
                    <a:pt x="238" y="1080"/>
                    <a:pt x="204" y="1065"/>
                    <a:pt x="179" y="1040"/>
                  </a:cubicBezTo>
                  <a:cubicBezTo>
                    <a:pt x="154" y="1016"/>
                    <a:pt x="139" y="982"/>
                    <a:pt x="139" y="944"/>
                  </a:cubicBezTo>
                  <a:cubicBezTo>
                    <a:pt x="139" y="944"/>
                    <a:pt x="139" y="944"/>
                    <a:pt x="139" y="944"/>
                  </a:cubicBezTo>
                  <a:cubicBezTo>
                    <a:pt x="139" y="939"/>
                    <a:pt x="139" y="934"/>
                    <a:pt x="139" y="929"/>
                  </a:cubicBezTo>
                  <a:cubicBezTo>
                    <a:pt x="139" y="929"/>
                    <a:pt x="139" y="929"/>
                    <a:pt x="139" y="929"/>
                  </a:cubicBezTo>
                  <a:cubicBezTo>
                    <a:pt x="139" y="928"/>
                    <a:pt x="139" y="927"/>
                    <a:pt x="139" y="925"/>
                  </a:cubicBezTo>
                  <a:cubicBezTo>
                    <a:pt x="139" y="925"/>
                    <a:pt x="139" y="924"/>
                    <a:pt x="139" y="924"/>
                  </a:cubicBezTo>
                  <a:cubicBezTo>
                    <a:pt x="139" y="897"/>
                    <a:pt x="135" y="869"/>
                    <a:pt x="127" y="843"/>
                  </a:cubicBezTo>
                  <a:cubicBezTo>
                    <a:pt x="123" y="831"/>
                    <a:pt x="119" y="819"/>
                    <a:pt x="114" y="807"/>
                  </a:cubicBezTo>
                  <a:cubicBezTo>
                    <a:pt x="97" y="768"/>
                    <a:pt x="71" y="734"/>
                    <a:pt x="40" y="706"/>
                  </a:cubicBezTo>
                  <a:cubicBezTo>
                    <a:pt x="40" y="706"/>
                    <a:pt x="40" y="706"/>
                    <a:pt x="40" y="706"/>
                  </a:cubicBezTo>
                  <a:cubicBezTo>
                    <a:pt x="14" y="679"/>
                    <a:pt x="0" y="644"/>
                    <a:pt x="0" y="609"/>
                  </a:cubicBezTo>
                  <a:cubicBezTo>
                    <a:pt x="0" y="575"/>
                    <a:pt x="14" y="540"/>
                    <a:pt x="40" y="513"/>
                  </a:cubicBezTo>
                  <a:cubicBezTo>
                    <a:pt x="40" y="513"/>
                    <a:pt x="40" y="513"/>
                    <a:pt x="40" y="513"/>
                  </a:cubicBezTo>
                  <a:cubicBezTo>
                    <a:pt x="44" y="510"/>
                    <a:pt x="47" y="506"/>
                    <a:pt x="51" y="503"/>
                  </a:cubicBezTo>
                  <a:cubicBezTo>
                    <a:pt x="51" y="503"/>
                    <a:pt x="51" y="503"/>
                    <a:pt x="51" y="503"/>
                  </a:cubicBezTo>
                  <a:cubicBezTo>
                    <a:pt x="52" y="502"/>
                    <a:pt x="53" y="501"/>
                    <a:pt x="54" y="500"/>
                  </a:cubicBezTo>
                  <a:cubicBezTo>
                    <a:pt x="54" y="500"/>
                    <a:pt x="54" y="500"/>
                    <a:pt x="54" y="500"/>
                  </a:cubicBezTo>
                  <a:cubicBezTo>
                    <a:pt x="54" y="500"/>
                    <a:pt x="54" y="500"/>
                    <a:pt x="54" y="499"/>
                  </a:cubicBezTo>
                  <a:cubicBezTo>
                    <a:pt x="79" y="475"/>
                    <a:pt x="98" y="446"/>
                    <a:pt x="113" y="414"/>
                  </a:cubicBezTo>
                  <a:cubicBezTo>
                    <a:pt x="113" y="414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3" y="413"/>
                    <a:pt x="113" y="413"/>
                    <a:pt x="113" y="413"/>
                  </a:cubicBezTo>
                  <a:cubicBezTo>
                    <a:pt x="115" y="408"/>
                    <a:pt x="117" y="403"/>
                    <a:pt x="119" y="399"/>
                  </a:cubicBezTo>
                  <a:cubicBezTo>
                    <a:pt x="134" y="359"/>
                    <a:pt x="141" y="317"/>
                    <a:pt x="139" y="275"/>
                  </a:cubicBezTo>
                  <a:cubicBezTo>
                    <a:pt x="139" y="275"/>
                    <a:pt x="139" y="275"/>
                    <a:pt x="139" y="275"/>
                  </a:cubicBezTo>
                  <a:cubicBezTo>
                    <a:pt x="139" y="237"/>
                    <a:pt x="154" y="203"/>
                    <a:pt x="179" y="179"/>
                  </a:cubicBezTo>
                  <a:cubicBezTo>
                    <a:pt x="200" y="157"/>
                    <a:pt x="229" y="142"/>
                    <a:pt x="262" y="139"/>
                  </a:cubicBezTo>
                  <a:cubicBezTo>
                    <a:pt x="271" y="138"/>
                    <a:pt x="280" y="139"/>
                    <a:pt x="290" y="139"/>
                  </a:cubicBezTo>
                  <a:cubicBezTo>
                    <a:pt x="290" y="139"/>
                    <a:pt x="290" y="139"/>
                    <a:pt x="290" y="139"/>
                  </a:cubicBezTo>
                  <a:cubicBezTo>
                    <a:pt x="294" y="139"/>
                    <a:pt x="298" y="139"/>
                    <a:pt x="302" y="139"/>
                  </a:cubicBezTo>
                  <a:cubicBezTo>
                    <a:pt x="321" y="138"/>
                    <a:pt x="340" y="135"/>
                    <a:pt x="359" y="131"/>
                  </a:cubicBezTo>
                  <a:cubicBezTo>
                    <a:pt x="377" y="127"/>
                    <a:pt x="395" y="121"/>
                    <a:pt x="412" y="114"/>
                  </a:cubicBezTo>
                  <a:cubicBezTo>
                    <a:pt x="450" y="96"/>
                    <a:pt x="485" y="71"/>
                    <a:pt x="513" y="40"/>
                  </a:cubicBezTo>
                  <a:cubicBezTo>
                    <a:pt x="513" y="40"/>
                    <a:pt x="513" y="40"/>
                    <a:pt x="513" y="40"/>
                  </a:cubicBezTo>
                  <a:cubicBezTo>
                    <a:pt x="540" y="13"/>
                    <a:pt x="575" y="0"/>
                    <a:pt x="610" y="0"/>
                  </a:cubicBezTo>
                  <a:cubicBezTo>
                    <a:pt x="644" y="0"/>
                    <a:pt x="679" y="13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9" y="44"/>
                    <a:pt x="713" y="47"/>
                    <a:pt x="716" y="51"/>
                  </a:cubicBezTo>
                  <a:cubicBezTo>
                    <a:pt x="716" y="50"/>
                    <a:pt x="716" y="50"/>
                    <a:pt x="716" y="50"/>
                  </a:cubicBezTo>
                  <a:cubicBezTo>
                    <a:pt x="717" y="51"/>
                    <a:pt x="718" y="52"/>
                    <a:pt x="719" y="53"/>
                  </a:cubicBezTo>
                  <a:cubicBezTo>
                    <a:pt x="719" y="54"/>
                    <a:pt x="719" y="54"/>
                    <a:pt x="720" y="54"/>
                  </a:cubicBezTo>
                  <a:cubicBezTo>
                    <a:pt x="720" y="54"/>
                    <a:pt x="720" y="54"/>
                    <a:pt x="720" y="54"/>
                  </a:cubicBezTo>
                  <a:cubicBezTo>
                    <a:pt x="720" y="54"/>
                    <a:pt x="720" y="55"/>
                    <a:pt x="721" y="55"/>
                  </a:cubicBezTo>
                  <a:cubicBezTo>
                    <a:pt x="721" y="55"/>
                    <a:pt x="721" y="56"/>
                    <a:pt x="721" y="56"/>
                  </a:cubicBezTo>
                  <a:cubicBezTo>
                    <a:pt x="742" y="76"/>
                    <a:pt x="766" y="93"/>
                    <a:pt x="793" y="106"/>
                  </a:cubicBezTo>
                  <a:cubicBezTo>
                    <a:pt x="802" y="111"/>
                    <a:pt x="811" y="115"/>
                    <a:pt x="820" y="119"/>
                  </a:cubicBezTo>
                  <a:cubicBezTo>
                    <a:pt x="860" y="134"/>
                    <a:pt x="902" y="141"/>
                    <a:pt x="944" y="138"/>
                  </a:cubicBezTo>
                  <a:cubicBezTo>
                    <a:pt x="944" y="138"/>
                    <a:pt x="944" y="138"/>
                    <a:pt x="944" y="138"/>
                  </a:cubicBezTo>
                  <a:cubicBezTo>
                    <a:pt x="982" y="138"/>
                    <a:pt x="1016" y="154"/>
                    <a:pt x="1040" y="178"/>
                  </a:cubicBezTo>
                  <a:cubicBezTo>
                    <a:pt x="1065" y="203"/>
                    <a:pt x="1080" y="237"/>
                    <a:pt x="1080" y="275"/>
                  </a:cubicBezTo>
                  <a:cubicBezTo>
                    <a:pt x="1080" y="275"/>
                    <a:pt x="1080" y="275"/>
                    <a:pt x="1080" y="275"/>
                  </a:cubicBezTo>
                  <a:cubicBezTo>
                    <a:pt x="1080" y="288"/>
                    <a:pt x="1080" y="301"/>
                    <a:pt x="1081" y="315"/>
                  </a:cubicBezTo>
                  <a:cubicBezTo>
                    <a:pt x="1083" y="340"/>
                    <a:pt x="1088" y="365"/>
                    <a:pt x="1096" y="389"/>
                  </a:cubicBezTo>
                  <a:cubicBezTo>
                    <a:pt x="1097" y="389"/>
                    <a:pt x="1097" y="390"/>
                    <a:pt x="1097" y="390"/>
                  </a:cubicBezTo>
                  <a:cubicBezTo>
                    <a:pt x="1097" y="390"/>
                    <a:pt x="1097" y="391"/>
                    <a:pt x="1097" y="391"/>
                  </a:cubicBezTo>
                  <a:cubicBezTo>
                    <a:pt x="1097" y="391"/>
                    <a:pt x="1098" y="392"/>
                    <a:pt x="1098" y="392"/>
                  </a:cubicBezTo>
                  <a:cubicBezTo>
                    <a:pt x="1098" y="392"/>
                    <a:pt x="1098" y="392"/>
                    <a:pt x="1098" y="392"/>
                  </a:cubicBezTo>
                  <a:cubicBezTo>
                    <a:pt x="1100" y="399"/>
                    <a:pt x="1103" y="405"/>
                    <a:pt x="1105" y="411"/>
                  </a:cubicBezTo>
                  <a:cubicBezTo>
                    <a:pt x="1123" y="450"/>
                    <a:pt x="1148" y="485"/>
                    <a:pt x="1179" y="513"/>
                  </a:cubicBezTo>
                  <a:cubicBezTo>
                    <a:pt x="1179" y="513"/>
                    <a:pt x="1179" y="513"/>
                    <a:pt x="1179" y="513"/>
                  </a:cubicBezTo>
                  <a:cubicBezTo>
                    <a:pt x="1206" y="539"/>
                    <a:pt x="1219" y="574"/>
                    <a:pt x="1219" y="609"/>
                  </a:cubicBezTo>
                  <a:cubicBezTo>
                    <a:pt x="1219" y="644"/>
                    <a:pt x="1206" y="679"/>
                    <a:pt x="1179" y="706"/>
                  </a:cubicBezTo>
                  <a:cubicBezTo>
                    <a:pt x="1179" y="706"/>
                    <a:pt x="1179" y="706"/>
                    <a:pt x="1179" y="706"/>
                  </a:cubicBezTo>
                  <a:cubicBezTo>
                    <a:pt x="1175" y="709"/>
                    <a:pt x="1172" y="712"/>
                    <a:pt x="1168" y="716"/>
                  </a:cubicBezTo>
                  <a:cubicBezTo>
                    <a:pt x="1168" y="716"/>
                    <a:pt x="1168" y="716"/>
                    <a:pt x="1168" y="716"/>
                  </a:cubicBezTo>
                  <a:cubicBezTo>
                    <a:pt x="1168" y="717"/>
                    <a:pt x="1167" y="717"/>
                    <a:pt x="1166" y="718"/>
                  </a:cubicBezTo>
                  <a:cubicBezTo>
                    <a:pt x="1146" y="738"/>
                    <a:pt x="1129" y="761"/>
                    <a:pt x="1116" y="786"/>
                  </a:cubicBezTo>
                  <a:cubicBezTo>
                    <a:pt x="1110" y="797"/>
                    <a:pt x="1105" y="808"/>
                    <a:pt x="1100" y="820"/>
                  </a:cubicBezTo>
                  <a:cubicBezTo>
                    <a:pt x="1085" y="859"/>
                    <a:pt x="1078" y="902"/>
                    <a:pt x="1081" y="944"/>
                  </a:cubicBezTo>
                  <a:cubicBezTo>
                    <a:pt x="1081" y="944"/>
                    <a:pt x="1081" y="944"/>
                    <a:pt x="1081" y="944"/>
                  </a:cubicBezTo>
                  <a:cubicBezTo>
                    <a:pt x="1081" y="981"/>
                    <a:pt x="1065" y="1015"/>
                    <a:pt x="1041" y="1040"/>
                  </a:cubicBezTo>
                  <a:cubicBezTo>
                    <a:pt x="1016" y="1065"/>
                    <a:pt x="982" y="1080"/>
                    <a:pt x="944" y="1080"/>
                  </a:cubicBezTo>
                  <a:cubicBezTo>
                    <a:pt x="944" y="1080"/>
                    <a:pt x="944" y="1080"/>
                    <a:pt x="944" y="1080"/>
                  </a:cubicBezTo>
                  <a:cubicBezTo>
                    <a:pt x="939" y="1080"/>
                    <a:pt x="934" y="1080"/>
                    <a:pt x="930" y="1080"/>
                  </a:cubicBezTo>
                  <a:cubicBezTo>
                    <a:pt x="930" y="1080"/>
                    <a:pt x="930" y="1080"/>
                    <a:pt x="930" y="1080"/>
                  </a:cubicBezTo>
                  <a:cubicBezTo>
                    <a:pt x="928" y="1080"/>
                    <a:pt x="925" y="1080"/>
                    <a:pt x="923" y="1080"/>
                  </a:cubicBezTo>
                  <a:cubicBezTo>
                    <a:pt x="923" y="1080"/>
                    <a:pt x="923" y="1080"/>
                    <a:pt x="922" y="1080"/>
                  </a:cubicBezTo>
                  <a:cubicBezTo>
                    <a:pt x="922" y="1080"/>
                    <a:pt x="922" y="1080"/>
                    <a:pt x="922" y="1080"/>
                  </a:cubicBezTo>
                  <a:cubicBezTo>
                    <a:pt x="922" y="1080"/>
                    <a:pt x="921" y="1080"/>
                    <a:pt x="921" y="1080"/>
                  </a:cubicBezTo>
                  <a:cubicBezTo>
                    <a:pt x="921" y="1080"/>
                    <a:pt x="921" y="1080"/>
                    <a:pt x="921" y="1080"/>
                  </a:cubicBezTo>
                  <a:cubicBezTo>
                    <a:pt x="920" y="1080"/>
                    <a:pt x="920" y="1080"/>
                    <a:pt x="919" y="1080"/>
                  </a:cubicBezTo>
                  <a:cubicBezTo>
                    <a:pt x="919" y="1080"/>
                    <a:pt x="919" y="1080"/>
                    <a:pt x="919" y="1080"/>
                  </a:cubicBezTo>
                  <a:cubicBezTo>
                    <a:pt x="889" y="1081"/>
                    <a:pt x="859" y="1086"/>
                    <a:pt x="830" y="1096"/>
                  </a:cubicBezTo>
                  <a:cubicBezTo>
                    <a:pt x="830" y="1096"/>
                    <a:pt x="830" y="1096"/>
                    <a:pt x="830" y="1096"/>
                  </a:cubicBezTo>
                  <a:cubicBezTo>
                    <a:pt x="829" y="1096"/>
                    <a:pt x="829" y="1097"/>
                    <a:pt x="829" y="1097"/>
                  </a:cubicBezTo>
                  <a:cubicBezTo>
                    <a:pt x="829" y="1097"/>
                    <a:pt x="829" y="1097"/>
                    <a:pt x="829" y="1097"/>
                  </a:cubicBezTo>
                  <a:cubicBezTo>
                    <a:pt x="822" y="1099"/>
                    <a:pt x="815" y="1102"/>
                    <a:pt x="808" y="1105"/>
                  </a:cubicBezTo>
                  <a:cubicBezTo>
                    <a:pt x="769" y="1122"/>
                    <a:pt x="734" y="1148"/>
                    <a:pt x="706" y="1179"/>
                  </a:cubicBezTo>
                  <a:cubicBezTo>
                    <a:pt x="706" y="1179"/>
                    <a:pt x="706" y="1179"/>
                    <a:pt x="706" y="1179"/>
                  </a:cubicBezTo>
                  <a:cubicBezTo>
                    <a:pt x="680" y="1205"/>
                    <a:pt x="645" y="1219"/>
                    <a:pt x="610" y="1219"/>
                  </a:cubicBezTo>
                  <a:cubicBezTo>
                    <a:pt x="577" y="1219"/>
                    <a:pt x="544" y="1207"/>
                    <a:pt x="518" y="1183"/>
                  </a:cubicBezTo>
                  <a:cubicBezTo>
                    <a:pt x="506" y="1172"/>
                    <a:pt x="495" y="1160"/>
                    <a:pt x="482" y="1149"/>
                  </a:cubicBezTo>
                  <a:close/>
                  <a:moveTo>
                    <a:pt x="926" y="151"/>
                  </a:moveTo>
                  <a:cubicBezTo>
                    <a:pt x="926" y="151"/>
                    <a:pt x="926" y="151"/>
                    <a:pt x="926" y="151"/>
                  </a:cubicBezTo>
                  <a:cubicBezTo>
                    <a:pt x="887" y="152"/>
                    <a:pt x="850" y="145"/>
                    <a:pt x="816" y="131"/>
                  </a:cubicBezTo>
                  <a:cubicBezTo>
                    <a:pt x="806" y="127"/>
                    <a:pt x="795" y="123"/>
                    <a:pt x="785" y="117"/>
                  </a:cubicBezTo>
                  <a:cubicBezTo>
                    <a:pt x="761" y="105"/>
                    <a:pt x="739" y="90"/>
                    <a:pt x="719" y="71"/>
                  </a:cubicBezTo>
                  <a:cubicBezTo>
                    <a:pt x="719" y="71"/>
                    <a:pt x="719" y="70"/>
                    <a:pt x="718" y="70"/>
                  </a:cubicBezTo>
                  <a:cubicBezTo>
                    <a:pt x="718" y="70"/>
                    <a:pt x="718" y="70"/>
                    <a:pt x="718" y="70"/>
                  </a:cubicBezTo>
                  <a:cubicBezTo>
                    <a:pt x="712" y="64"/>
                    <a:pt x="705" y="58"/>
                    <a:pt x="699" y="51"/>
                  </a:cubicBezTo>
                  <a:cubicBezTo>
                    <a:pt x="675" y="26"/>
                    <a:pt x="642" y="14"/>
                    <a:pt x="610" y="14"/>
                  </a:cubicBezTo>
                  <a:cubicBezTo>
                    <a:pt x="577" y="14"/>
                    <a:pt x="544" y="26"/>
                    <a:pt x="520" y="51"/>
                  </a:cubicBezTo>
                  <a:cubicBezTo>
                    <a:pt x="520" y="51"/>
                    <a:pt x="520" y="51"/>
                    <a:pt x="520" y="51"/>
                  </a:cubicBezTo>
                  <a:cubicBezTo>
                    <a:pt x="517" y="55"/>
                    <a:pt x="513" y="58"/>
                    <a:pt x="510" y="62"/>
                  </a:cubicBezTo>
                  <a:cubicBezTo>
                    <a:pt x="510" y="62"/>
                    <a:pt x="510" y="62"/>
                    <a:pt x="510" y="62"/>
                  </a:cubicBezTo>
                  <a:cubicBezTo>
                    <a:pt x="479" y="92"/>
                    <a:pt x="444" y="115"/>
                    <a:pt x="406" y="130"/>
                  </a:cubicBezTo>
                  <a:cubicBezTo>
                    <a:pt x="406" y="130"/>
                    <a:pt x="406" y="130"/>
                    <a:pt x="406" y="130"/>
                  </a:cubicBezTo>
                  <a:cubicBezTo>
                    <a:pt x="406" y="130"/>
                    <a:pt x="406" y="130"/>
                    <a:pt x="405" y="130"/>
                  </a:cubicBezTo>
                  <a:cubicBezTo>
                    <a:pt x="391" y="136"/>
                    <a:pt x="375" y="141"/>
                    <a:pt x="360" y="145"/>
                  </a:cubicBezTo>
                  <a:cubicBezTo>
                    <a:pt x="341" y="149"/>
                    <a:pt x="321" y="151"/>
                    <a:pt x="302" y="151"/>
                  </a:cubicBezTo>
                  <a:cubicBezTo>
                    <a:pt x="289" y="152"/>
                    <a:pt x="276" y="150"/>
                    <a:pt x="263" y="152"/>
                  </a:cubicBezTo>
                  <a:cubicBezTo>
                    <a:pt x="234" y="155"/>
                    <a:pt x="208" y="169"/>
                    <a:pt x="189" y="188"/>
                  </a:cubicBezTo>
                  <a:cubicBezTo>
                    <a:pt x="166" y="211"/>
                    <a:pt x="151" y="243"/>
                    <a:pt x="151" y="278"/>
                  </a:cubicBezTo>
                  <a:cubicBezTo>
                    <a:pt x="152" y="283"/>
                    <a:pt x="152" y="288"/>
                    <a:pt x="152" y="293"/>
                  </a:cubicBezTo>
                  <a:cubicBezTo>
                    <a:pt x="152" y="293"/>
                    <a:pt x="152" y="293"/>
                    <a:pt x="152" y="293"/>
                  </a:cubicBezTo>
                  <a:cubicBezTo>
                    <a:pt x="152" y="337"/>
                    <a:pt x="143" y="379"/>
                    <a:pt x="126" y="417"/>
                  </a:cubicBezTo>
                  <a:cubicBezTo>
                    <a:pt x="125" y="419"/>
                    <a:pt x="124" y="421"/>
                    <a:pt x="123" y="423"/>
                  </a:cubicBezTo>
                  <a:cubicBezTo>
                    <a:pt x="123" y="423"/>
                    <a:pt x="123" y="423"/>
                    <a:pt x="123" y="423"/>
                  </a:cubicBezTo>
                  <a:cubicBezTo>
                    <a:pt x="123" y="424"/>
                    <a:pt x="123" y="424"/>
                    <a:pt x="123" y="424"/>
                  </a:cubicBezTo>
                  <a:cubicBezTo>
                    <a:pt x="109" y="452"/>
                    <a:pt x="92" y="478"/>
                    <a:pt x="70" y="502"/>
                  </a:cubicBezTo>
                  <a:cubicBezTo>
                    <a:pt x="70" y="502"/>
                    <a:pt x="69" y="502"/>
                    <a:pt x="69" y="502"/>
                  </a:cubicBezTo>
                  <a:cubicBezTo>
                    <a:pt x="69" y="502"/>
                    <a:pt x="69" y="502"/>
                    <a:pt x="69" y="502"/>
                  </a:cubicBezTo>
                  <a:cubicBezTo>
                    <a:pt x="69" y="503"/>
                    <a:pt x="68" y="503"/>
                    <a:pt x="68" y="503"/>
                  </a:cubicBezTo>
                  <a:cubicBezTo>
                    <a:pt x="68" y="504"/>
                    <a:pt x="68" y="504"/>
                    <a:pt x="68" y="504"/>
                  </a:cubicBezTo>
                  <a:cubicBezTo>
                    <a:pt x="68" y="504"/>
                    <a:pt x="67" y="504"/>
                    <a:pt x="67" y="504"/>
                  </a:cubicBezTo>
                  <a:cubicBezTo>
                    <a:pt x="62" y="510"/>
                    <a:pt x="57" y="515"/>
                    <a:pt x="51" y="520"/>
                  </a:cubicBezTo>
                  <a:cubicBezTo>
                    <a:pt x="27" y="544"/>
                    <a:pt x="14" y="577"/>
                    <a:pt x="14" y="609"/>
                  </a:cubicBezTo>
                  <a:cubicBezTo>
                    <a:pt x="14" y="642"/>
                    <a:pt x="27" y="675"/>
                    <a:pt x="52" y="699"/>
                  </a:cubicBezTo>
                  <a:cubicBezTo>
                    <a:pt x="51" y="699"/>
                    <a:pt x="51" y="699"/>
                    <a:pt x="51" y="699"/>
                  </a:cubicBezTo>
                  <a:cubicBezTo>
                    <a:pt x="55" y="702"/>
                    <a:pt x="59" y="706"/>
                    <a:pt x="62" y="709"/>
                  </a:cubicBezTo>
                  <a:cubicBezTo>
                    <a:pt x="62" y="709"/>
                    <a:pt x="62" y="709"/>
                    <a:pt x="62" y="709"/>
                  </a:cubicBezTo>
                  <a:cubicBezTo>
                    <a:pt x="93" y="740"/>
                    <a:pt x="116" y="775"/>
                    <a:pt x="131" y="813"/>
                  </a:cubicBezTo>
                  <a:cubicBezTo>
                    <a:pt x="131" y="813"/>
                    <a:pt x="131" y="813"/>
                    <a:pt x="131" y="813"/>
                  </a:cubicBezTo>
                  <a:cubicBezTo>
                    <a:pt x="131" y="813"/>
                    <a:pt x="131" y="814"/>
                    <a:pt x="131" y="814"/>
                  </a:cubicBezTo>
                  <a:cubicBezTo>
                    <a:pt x="143" y="845"/>
                    <a:pt x="150" y="879"/>
                    <a:pt x="152" y="914"/>
                  </a:cubicBezTo>
                  <a:cubicBezTo>
                    <a:pt x="152" y="915"/>
                    <a:pt x="152" y="915"/>
                    <a:pt x="152" y="915"/>
                  </a:cubicBezTo>
                  <a:cubicBezTo>
                    <a:pt x="152" y="916"/>
                    <a:pt x="152" y="916"/>
                    <a:pt x="152" y="916"/>
                  </a:cubicBezTo>
                  <a:cubicBezTo>
                    <a:pt x="152" y="916"/>
                    <a:pt x="152" y="916"/>
                    <a:pt x="152" y="917"/>
                  </a:cubicBezTo>
                  <a:cubicBezTo>
                    <a:pt x="152" y="925"/>
                    <a:pt x="152" y="933"/>
                    <a:pt x="151" y="941"/>
                  </a:cubicBezTo>
                  <a:cubicBezTo>
                    <a:pt x="151" y="976"/>
                    <a:pt x="166" y="1007"/>
                    <a:pt x="189" y="1030"/>
                  </a:cubicBezTo>
                  <a:cubicBezTo>
                    <a:pt x="212" y="1053"/>
                    <a:pt x="243" y="1068"/>
                    <a:pt x="278" y="1068"/>
                  </a:cubicBezTo>
                  <a:cubicBezTo>
                    <a:pt x="283" y="1067"/>
                    <a:pt x="288" y="1067"/>
                    <a:pt x="293" y="1067"/>
                  </a:cubicBezTo>
                  <a:cubicBezTo>
                    <a:pt x="293" y="1067"/>
                    <a:pt x="293" y="1067"/>
                    <a:pt x="293" y="1067"/>
                  </a:cubicBezTo>
                  <a:cubicBezTo>
                    <a:pt x="337" y="1067"/>
                    <a:pt x="379" y="1076"/>
                    <a:pt x="417" y="1093"/>
                  </a:cubicBezTo>
                  <a:cubicBezTo>
                    <a:pt x="419" y="1094"/>
                    <a:pt x="421" y="1095"/>
                    <a:pt x="423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24" y="1096"/>
                    <a:pt x="424" y="1096"/>
                    <a:pt x="424" y="1096"/>
                  </a:cubicBezTo>
                  <a:cubicBezTo>
                    <a:pt x="447" y="1107"/>
                    <a:pt x="468" y="1120"/>
                    <a:pt x="488" y="1137"/>
                  </a:cubicBezTo>
                  <a:cubicBezTo>
                    <a:pt x="499" y="1146"/>
                    <a:pt x="510" y="1157"/>
                    <a:pt x="520" y="1168"/>
                  </a:cubicBezTo>
                  <a:cubicBezTo>
                    <a:pt x="545" y="1192"/>
                    <a:pt x="577" y="1205"/>
                    <a:pt x="610" y="1205"/>
                  </a:cubicBezTo>
                  <a:cubicBezTo>
                    <a:pt x="642" y="1205"/>
                    <a:pt x="675" y="1192"/>
                    <a:pt x="700" y="1167"/>
                  </a:cubicBezTo>
                  <a:cubicBezTo>
                    <a:pt x="700" y="1168"/>
                    <a:pt x="700" y="1168"/>
                    <a:pt x="700" y="1168"/>
                  </a:cubicBezTo>
                  <a:cubicBezTo>
                    <a:pt x="703" y="1164"/>
                    <a:pt x="706" y="1160"/>
                    <a:pt x="710" y="1157"/>
                  </a:cubicBezTo>
                  <a:cubicBezTo>
                    <a:pt x="710" y="1157"/>
                    <a:pt x="710" y="1157"/>
                    <a:pt x="710" y="1157"/>
                  </a:cubicBezTo>
                  <a:cubicBezTo>
                    <a:pt x="741" y="1126"/>
                    <a:pt x="777" y="1102"/>
                    <a:pt x="815" y="1088"/>
                  </a:cubicBezTo>
                  <a:cubicBezTo>
                    <a:pt x="816" y="1087"/>
                    <a:pt x="816" y="1087"/>
                    <a:pt x="816" y="1087"/>
                  </a:cubicBezTo>
                  <a:cubicBezTo>
                    <a:pt x="816" y="1087"/>
                    <a:pt x="817" y="1087"/>
                    <a:pt x="817" y="1087"/>
                  </a:cubicBezTo>
                  <a:cubicBezTo>
                    <a:pt x="817" y="1087"/>
                    <a:pt x="817" y="1087"/>
                    <a:pt x="817" y="1087"/>
                  </a:cubicBezTo>
                  <a:cubicBezTo>
                    <a:pt x="848" y="1075"/>
                    <a:pt x="881" y="1068"/>
                    <a:pt x="915" y="1067"/>
                  </a:cubicBezTo>
                  <a:cubicBezTo>
                    <a:pt x="915" y="1067"/>
                    <a:pt x="916" y="1067"/>
                    <a:pt x="916" y="1067"/>
                  </a:cubicBezTo>
                  <a:cubicBezTo>
                    <a:pt x="916" y="1067"/>
                    <a:pt x="917" y="1067"/>
                    <a:pt x="917" y="1067"/>
                  </a:cubicBezTo>
                  <a:cubicBezTo>
                    <a:pt x="917" y="1067"/>
                    <a:pt x="918" y="1067"/>
                    <a:pt x="918" y="1067"/>
                  </a:cubicBezTo>
                  <a:cubicBezTo>
                    <a:pt x="918" y="1067"/>
                    <a:pt x="919" y="1067"/>
                    <a:pt x="919" y="1067"/>
                  </a:cubicBezTo>
                  <a:cubicBezTo>
                    <a:pt x="926" y="1067"/>
                    <a:pt x="934" y="1067"/>
                    <a:pt x="941" y="1068"/>
                  </a:cubicBezTo>
                  <a:cubicBezTo>
                    <a:pt x="976" y="1068"/>
                    <a:pt x="1008" y="1053"/>
                    <a:pt x="1031" y="1030"/>
                  </a:cubicBezTo>
                  <a:cubicBezTo>
                    <a:pt x="1054" y="1007"/>
                    <a:pt x="1068" y="975"/>
                    <a:pt x="1068" y="941"/>
                  </a:cubicBezTo>
                  <a:cubicBezTo>
                    <a:pt x="1068" y="936"/>
                    <a:pt x="1068" y="931"/>
                    <a:pt x="1068" y="926"/>
                  </a:cubicBezTo>
                  <a:cubicBezTo>
                    <a:pt x="1067" y="926"/>
                    <a:pt x="1067" y="926"/>
                    <a:pt x="1067" y="926"/>
                  </a:cubicBezTo>
                  <a:cubicBezTo>
                    <a:pt x="1067" y="882"/>
                    <a:pt x="1077" y="840"/>
                    <a:pt x="1093" y="802"/>
                  </a:cubicBezTo>
                  <a:cubicBezTo>
                    <a:pt x="1097" y="793"/>
                    <a:pt x="1102" y="784"/>
                    <a:pt x="1107" y="775"/>
                  </a:cubicBezTo>
                  <a:cubicBezTo>
                    <a:pt x="1119" y="754"/>
                    <a:pt x="1133" y="735"/>
                    <a:pt x="1149" y="718"/>
                  </a:cubicBezTo>
                  <a:cubicBezTo>
                    <a:pt x="1149" y="717"/>
                    <a:pt x="1149" y="717"/>
                    <a:pt x="1150" y="717"/>
                  </a:cubicBezTo>
                  <a:cubicBezTo>
                    <a:pt x="1150" y="717"/>
                    <a:pt x="1150" y="717"/>
                    <a:pt x="1150" y="717"/>
                  </a:cubicBezTo>
                  <a:cubicBezTo>
                    <a:pt x="1150" y="717"/>
                    <a:pt x="1150" y="717"/>
                    <a:pt x="1150" y="716"/>
                  </a:cubicBezTo>
                  <a:cubicBezTo>
                    <a:pt x="1156" y="710"/>
                    <a:pt x="1162" y="705"/>
                    <a:pt x="1168" y="699"/>
                  </a:cubicBezTo>
                  <a:cubicBezTo>
                    <a:pt x="1193" y="674"/>
                    <a:pt x="1205" y="642"/>
                    <a:pt x="1205" y="609"/>
                  </a:cubicBezTo>
                  <a:cubicBezTo>
                    <a:pt x="1205" y="577"/>
                    <a:pt x="1193" y="544"/>
                    <a:pt x="1168" y="519"/>
                  </a:cubicBezTo>
                  <a:cubicBezTo>
                    <a:pt x="1168" y="519"/>
                    <a:pt x="1168" y="519"/>
                    <a:pt x="1168" y="519"/>
                  </a:cubicBezTo>
                  <a:cubicBezTo>
                    <a:pt x="1164" y="516"/>
                    <a:pt x="1161" y="513"/>
                    <a:pt x="1157" y="509"/>
                  </a:cubicBezTo>
                  <a:cubicBezTo>
                    <a:pt x="1157" y="509"/>
                    <a:pt x="1157" y="509"/>
                    <a:pt x="1157" y="509"/>
                  </a:cubicBezTo>
                  <a:cubicBezTo>
                    <a:pt x="1127" y="479"/>
                    <a:pt x="1104" y="444"/>
                    <a:pt x="1089" y="406"/>
                  </a:cubicBezTo>
                  <a:cubicBezTo>
                    <a:pt x="1089" y="406"/>
                    <a:pt x="1089" y="405"/>
                    <a:pt x="1089" y="405"/>
                  </a:cubicBezTo>
                  <a:cubicBezTo>
                    <a:pt x="1089" y="405"/>
                    <a:pt x="1089" y="405"/>
                    <a:pt x="1089" y="405"/>
                  </a:cubicBezTo>
                  <a:cubicBezTo>
                    <a:pt x="1078" y="378"/>
                    <a:pt x="1071" y="349"/>
                    <a:pt x="1068" y="319"/>
                  </a:cubicBezTo>
                  <a:cubicBezTo>
                    <a:pt x="1067" y="305"/>
                    <a:pt x="1067" y="292"/>
                    <a:pt x="1068" y="278"/>
                  </a:cubicBezTo>
                  <a:cubicBezTo>
                    <a:pt x="1068" y="243"/>
                    <a:pt x="1054" y="211"/>
                    <a:pt x="1031" y="188"/>
                  </a:cubicBezTo>
                  <a:cubicBezTo>
                    <a:pt x="1008" y="165"/>
                    <a:pt x="976" y="151"/>
                    <a:pt x="941" y="151"/>
                  </a:cubicBezTo>
                  <a:cubicBezTo>
                    <a:pt x="936" y="151"/>
                    <a:pt x="931" y="151"/>
                    <a:pt x="92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559425" y="2573338"/>
              <a:ext cx="209550" cy="209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5326063" y="2333625"/>
              <a:ext cx="263525" cy="288925"/>
            </a:xfrm>
            <a:custGeom>
              <a:avLst/>
              <a:gdLst>
                <a:gd name="T0" fmla="*/ 44 w 97"/>
                <a:gd name="T1" fmla="*/ 91 h 106"/>
                <a:gd name="T2" fmla="*/ 49 w 97"/>
                <a:gd name="T3" fmla="*/ 74 h 106"/>
                <a:gd name="T4" fmla="*/ 43 w 97"/>
                <a:gd name="T5" fmla="*/ 85 h 106"/>
                <a:gd name="T6" fmla="*/ 48 w 97"/>
                <a:gd name="T7" fmla="*/ 78 h 106"/>
                <a:gd name="T8" fmla="*/ 77 w 97"/>
                <a:gd name="T9" fmla="*/ 55 h 106"/>
                <a:gd name="T10" fmla="*/ 31 w 97"/>
                <a:gd name="T11" fmla="*/ 80 h 106"/>
                <a:gd name="T12" fmla="*/ 35 w 97"/>
                <a:gd name="T13" fmla="*/ 65 h 106"/>
                <a:gd name="T14" fmla="*/ 35 w 97"/>
                <a:gd name="T15" fmla="*/ 65 h 106"/>
                <a:gd name="T16" fmla="*/ 28 w 97"/>
                <a:gd name="T17" fmla="*/ 44 h 106"/>
                <a:gd name="T18" fmla="*/ 28 w 97"/>
                <a:gd name="T19" fmla="*/ 45 h 106"/>
                <a:gd name="T20" fmla="*/ 28 w 97"/>
                <a:gd name="T21" fmla="*/ 50 h 106"/>
                <a:gd name="T22" fmla="*/ 31 w 97"/>
                <a:gd name="T23" fmla="*/ 38 h 106"/>
                <a:gd name="T24" fmla="*/ 36 w 97"/>
                <a:gd name="T25" fmla="*/ 3 h 106"/>
                <a:gd name="T26" fmla="*/ 26 w 97"/>
                <a:gd name="T27" fmla="*/ 20 h 106"/>
                <a:gd name="T28" fmla="*/ 20 w 97"/>
                <a:gd name="T29" fmla="*/ 30 h 106"/>
                <a:gd name="T30" fmla="*/ 19 w 97"/>
                <a:gd name="T31" fmla="*/ 49 h 106"/>
                <a:gd name="T32" fmla="*/ 27 w 97"/>
                <a:gd name="T33" fmla="*/ 38 h 106"/>
                <a:gd name="T34" fmla="*/ 34 w 97"/>
                <a:gd name="T35" fmla="*/ 29 h 106"/>
                <a:gd name="T36" fmla="*/ 38 w 97"/>
                <a:gd name="T37" fmla="*/ 45 h 106"/>
                <a:gd name="T38" fmla="*/ 30 w 97"/>
                <a:gd name="T39" fmla="*/ 62 h 106"/>
                <a:gd name="T40" fmla="*/ 43 w 97"/>
                <a:gd name="T41" fmla="*/ 59 h 106"/>
                <a:gd name="T42" fmla="*/ 39 w 97"/>
                <a:gd name="T43" fmla="*/ 73 h 106"/>
                <a:gd name="T44" fmla="*/ 35 w 97"/>
                <a:gd name="T45" fmla="*/ 85 h 106"/>
                <a:gd name="T46" fmla="*/ 39 w 97"/>
                <a:gd name="T47" fmla="*/ 83 h 106"/>
                <a:gd name="T48" fmla="*/ 45 w 97"/>
                <a:gd name="T49" fmla="*/ 73 h 106"/>
                <a:gd name="T50" fmla="*/ 59 w 97"/>
                <a:gd name="T51" fmla="*/ 72 h 106"/>
                <a:gd name="T52" fmla="*/ 56 w 97"/>
                <a:gd name="T53" fmla="*/ 85 h 106"/>
                <a:gd name="T54" fmla="*/ 55 w 97"/>
                <a:gd name="T55" fmla="*/ 97 h 106"/>
                <a:gd name="T56" fmla="*/ 66 w 97"/>
                <a:gd name="T57" fmla="*/ 97 h 106"/>
                <a:gd name="T58" fmla="*/ 76 w 97"/>
                <a:gd name="T59" fmla="*/ 90 h 106"/>
                <a:gd name="T60" fmla="*/ 86 w 97"/>
                <a:gd name="T61" fmla="*/ 79 h 106"/>
                <a:gd name="T62" fmla="*/ 81 w 97"/>
                <a:gd name="T63" fmla="*/ 65 h 106"/>
                <a:gd name="T64" fmla="*/ 73 w 97"/>
                <a:gd name="T65" fmla="*/ 53 h 106"/>
                <a:gd name="T66" fmla="*/ 79 w 97"/>
                <a:gd name="T67" fmla="*/ 58 h 106"/>
                <a:gd name="T68" fmla="*/ 84 w 97"/>
                <a:gd name="T69" fmla="*/ 64 h 106"/>
                <a:gd name="T70" fmla="*/ 91 w 97"/>
                <a:gd name="T71" fmla="*/ 71 h 106"/>
                <a:gd name="T72" fmla="*/ 96 w 97"/>
                <a:gd name="T73" fmla="*/ 80 h 106"/>
                <a:gd name="T74" fmla="*/ 84 w 97"/>
                <a:gd name="T75" fmla="*/ 91 h 106"/>
                <a:gd name="T76" fmla="*/ 73 w 97"/>
                <a:gd name="T77" fmla="*/ 98 h 106"/>
                <a:gd name="T78" fmla="*/ 57 w 97"/>
                <a:gd name="T79" fmla="*/ 106 h 106"/>
                <a:gd name="T80" fmla="*/ 46 w 97"/>
                <a:gd name="T81" fmla="*/ 97 h 106"/>
                <a:gd name="T82" fmla="*/ 39 w 97"/>
                <a:gd name="T83" fmla="*/ 97 h 106"/>
                <a:gd name="T84" fmla="*/ 30 w 97"/>
                <a:gd name="T85" fmla="*/ 97 h 106"/>
                <a:gd name="T86" fmla="*/ 31 w 97"/>
                <a:gd name="T87" fmla="*/ 84 h 106"/>
                <a:gd name="T88" fmla="*/ 26 w 97"/>
                <a:gd name="T89" fmla="*/ 73 h 106"/>
                <a:gd name="T90" fmla="*/ 19 w 97"/>
                <a:gd name="T91" fmla="*/ 76 h 106"/>
                <a:gd name="T92" fmla="*/ 7 w 97"/>
                <a:gd name="T93" fmla="*/ 87 h 106"/>
                <a:gd name="T94" fmla="*/ 6 w 97"/>
                <a:gd name="T95" fmla="*/ 77 h 106"/>
                <a:gd name="T96" fmla="*/ 17 w 97"/>
                <a:gd name="T97" fmla="*/ 57 h 106"/>
                <a:gd name="T98" fmla="*/ 10 w 97"/>
                <a:gd name="T99" fmla="*/ 46 h 106"/>
                <a:gd name="T100" fmla="*/ 9 w 97"/>
                <a:gd name="T101" fmla="*/ 33 h 106"/>
                <a:gd name="T102" fmla="*/ 0 w 97"/>
                <a:gd name="T103" fmla="*/ 33 h 106"/>
                <a:gd name="T104" fmla="*/ 14 w 97"/>
                <a:gd name="T105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06">
                  <a:moveTo>
                    <a:pt x="44" y="91"/>
                  </a:moveTo>
                  <a:cubicBezTo>
                    <a:pt x="44" y="93"/>
                    <a:pt x="44" y="93"/>
                    <a:pt x="45" y="94"/>
                  </a:cubicBezTo>
                  <a:cubicBezTo>
                    <a:pt x="45" y="94"/>
                    <a:pt x="46" y="94"/>
                    <a:pt x="46" y="94"/>
                  </a:cubicBezTo>
                  <a:cubicBezTo>
                    <a:pt x="46" y="93"/>
                    <a:pt x="46" y="93"/>
                    <a:pt x="47" y="93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5" y="91"/>
                    <a:pt x="44" y="91"/>
                    <a:pt x="44" y="91"/>
                  </a:cubicBezTo>
                  <a:close/>
                  <a:moveTo>
                    <a:pt x="79" y="56"/>
                  </a:moveTo>
                  <a:cubicBezTo>
                    <a:pt x="79" y="56"/>
                    <a:pt x="79" y="56"/>
                    <a:pt x="80" y="56"/>
                  </a:cubicBezTo>
                  <a:cubicBezTo>
                    <a:pt x="80" y="55"/>
                    <a:pt x="81" y="56"/>
                    <a:pt x="81" y="57"/>
                  </a:cubicBezTo>
                  <a:cubicBezTo>
                    <a:pt x="80" y="57"/>
                    <a:pt x="80" y="57"/>
                    <a:pt x="79" y="57"/>
                  </a:cubicBezTo>
                  <a:cubicBezTo>
                    <a:pt x="79" y="57"/>
                    <a:pt x="79" y="56"/>
                    <a:pt x="79" y="56"/>
                  </a:cubicBezTo>
                  <a:close/>
                  <a:moveTo>
                    <a:pt x="49" y="74"/>
                  </a:moveTo>
                  <a:cubicBezTo>
                    <a:pt x="48" y="74"/>
                    <a:pt x="48" y="75"/>
                    <a:pt x="47" y="76"/>
                  </a:cubicBezTo>
                  <a:cubicBezTo>
                    <a:pt x="47" y="77"/>
                    <a:pt x="47" y="78"/>
                    <a:pt x="47" y="78"/>
                  </a:cubicBezTo>
                  <a:cubicBezTo>
                    <a:pt x="47" y="79"/>
                    <a:pt x="46" y="80"/>
                    <a:pt x="46" y="81"/>
                  </a:cubicBezTo>
                  <a:cubicBezTo>
                    <a:pt x="46" y="82"/>
                    <a:pt x="45" y="82"/>
                    <a:pt x="45" y="83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5"/>
                    <a:pt x="43" y="85"/>
                    <a:pt x="43" y="85"/>
                  </a:cubicBezTo>
                  <a:cubicBezTo>
                    <a:pt x="43" y="86"/>
                    <a:pt x="43" y="86"/>
                    <a:pt x="42" y="86"/>
                  </a:cubicBezTo>
                  <a:cubicBezTo>
                    <a:pt x="42" y="87"/>
                    <a:pt x="41" y="87"/>
                    <a:pt x="42" y="88"/>
                  </a:cubicBezTo>
                  <a:cubicBezTo>
                    <a:pt x="43" y="88"/>
                    <a:pt x="44" y="87"/>
                    <a:pt x="44" y="87"/>
                  </a:cubicBezTo>
                  <a:cubicBezTo>
                    <a:pt x="45" y="87"/>
                    <a:pt x="47" y="87"/>
                    <a:pt x="47" y="86"/>
                  </a:cubicBezTo>
                  <a:cubicBezTo>
                    <a:pt x="48" y="86"/>
                    <a:pt x="49" y="81"/>
                    <a:pt x="49" y="80"/>
                  </a:cubicBezTo>
                  <a:cubicBezTo>
                    <a:pt x="49" y="80"/>
                    <a:pt x="48" y="79"/>
                    <a:pt x="48" y="78"/>
                  </a:cubicBezTo>
                  <a:cubicBezTo>
                    <a:pt x="48" y="77"/>
                    <a:pt x="49" y="77"/>
                    <a:pt x="49" y="76"/>
                  </a:cubicBezTo>
                  <a:cubicBezTo>
                    <a:pt x="49" y="76"/>
                    <a:pt x="49" y="75"/>
                    <a:pt x="50" y="75"/>
                  </a:cubicBezTo>
                  <a:cubicBezTo>
                    <a:pt x="50" y="75"/>
                    <a:pt x="50" y="73"/>
                    <a:pt x="49" y="73"/>
                  </a:cubicBezTo>
                  <a:cubicBezTo>
                    <a:pt x="49" y="73"/>
                    <a:pt x="49" y="73"/>
                    <a:pt x="49" y="74"/>
                  </a:cubicBezTo>
                  <a:close/>
                  <a:moveTo>
                    <a:pt x="76" y="54"/>
                  </a:moveTo>
                  <a:cubicBezTo>
                    <a:pt x="77" y="54"/>
                    <a:pt x="77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lose/>
                  <a:moveTo>
                    <a:pt x="28" y="77"/>
                  </a:moveTo>
                  <a:cubicBezTo>
                    <a:pt x="28" y="78"/>
                    <a:pt x="27" y="80"/>
                    <a:pt x="27" y="81"/>
                  </a:cubicBezTo>
                  <a:cubicBezTo>
                    <a:pt x="27" y="82"/>
                    <a:pt x="30" y="81"/>
                    <a:pt x="31" y="80"/>
                  </a:cubicBezTo>
                  <a:cubicBezTo>
                    <a:pt x="31" y="80"/>
                    <a:pt x="32" y="79"/>
                    <a:pt x="32" y="79"/>
                  </a:cubicBezTo>
                  <a:cubicBezTo>
                    <a:pt x="32" y="79"/>
                    <a:pt x="32" y="78"/>
                    <a:pt x="32" y="78"/>
                  </a:cubicBezTo>
                  <a:cubicBezTo>
                    <a:pt x="32" y="78"/>
                    <a:pt x="31" y="78"/>
                    <a:pt x="31" y="78"/>
                  </a:cubicBezTo>
                  <a:cubicBezTo>
                    <a:pt x="30" y="78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lose/>
                  <a:moveTo>
                    <a:pt x="35" y="65"/>
                  </a:moveTo>
                  <a:cubicBezTo>
                    <a:pt x="34" y="66"/>
                    <a:pt x="33" y="69"/>
                    <a:pt x="34" y="70"/>
                  </a:cubicBezTo>
                  <a:cubicBezTo>
                    <a:pt x="34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8"/>
                    <a:pt x="36" y="68"/>
                  </a:cubicBezTo>
                  <a:cubicBezTo>
                    <a:pt x="37" y="67"/>
                    <a:pt x="38" y="66"/>
                    <a:pt x="37" y="65"/>
                  </a:cubicBezTo>
                  <a:cubicBezTo>
                    <a:pt x="37" y="63"/>
                    <a:pt x="35" y="64"/>
                    <a:pt x="35" y="65"/>
                  </a:cubicBezTo>
                  <a:close/>
                  <a:moveTo>
                    <a:pt x="31" y="38"/>
                  </a:moveTo>
                  <a:cubicBezTo>
                    <a:pt x="30" y="40"/>
                    <a:pt x="30" y="40"/>
                    <a:pt x="28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30" y="41"/>
                    <a:pt x="30" y="42"/>
                  </a:cubicBezTo>
                  <a:cubicBezTo>
                    <a:pt x="31" y="43"/>
                    <a:pt x="29" y="44"/>
                    <a:pt x="28" y="44"/>
                  </a:cubicBezTo>
                  <a:cubicBezTo>
                    <a:pt x="28" y="44"/>
                    <a:pt x="27" y="44"/>
                    <a:pt x="28" y="44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2"/>
                  </a:cubicBezTo>
                  <a:cubicBezTo>
                    <a:pt x="27" y="43"/>
                    <a:pt x="26" y="43"/>
                    <a:pt x="27" y="44"/>
                  </a:cubicBezTo>
                  <a:cubicBezTo>
                    <a:pt x="27" y="44"/>
                    <a:pt x="27" y="44"/>
                    <a:pt x="27" y="45"/>
                  </a:cubicBezTo>
                  <a:cubicBezTo>
                    <a:pt x="27" y="45"/>
                    <a:pt x="28" y="45"/>
                    <a:pt x="28" y="45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27" y="46"/>
                    <a:pt x="26" y="47"/>
                    <a:pt x="26" y="47"/>
                  </a:cubicBezTo>
                  <a:cubicBezTo>
                    <a:pt x="26" y="48"/>
                    <a:pt x="26" y="48"/>
                    <a:pt x="26" y="49"/>
                  </a:cubicBezTo>
                  <a:cubicBezTo>
                    <a:pt x="25" y="50"/>
                    <a:pt x="25" y="52"/>
                    <a:pt x="24" y="52"/>
                  </a:cubicBezTo>
                  <a:cubicBezTo>
                    <a:pt x="24" y="53"/>
                    <a:pt x="27" y="52"/>
                    <a:pt x="27" y="52"/>
                  </a:cubicBezTo>
                  <a:cubicBezTo>
                    <a:pt x="27" y="51"/>
                    <a:pt x="27" y="51"/>
                    <a:pt x="28" y="50"/>
                  </a:cubicBezTo>
                  <a:cubicBezTo>
                    <a:pt x="30" y="51"/>
                    <a:pt x="30" y="47"/>
                    <a:pt x="30" y="45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1" y="40"/>
                    <a:pt x="31" y="39"/>
                    <a:pt x="31" y="39"/>
                  </a:cubicBezTo>
                  <a:cubicBezTo>
                    <a:pt x="31" y="39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lose/>
                  <a:moveTo>
                    <a:pt x="26" y="2"/>
                  </a:moveTo>
                  <a:cubicBezTo>
                    <a:pt x="27" y="1"/>
                    <a:pt x="28" y="1"/>
                    <a:pt x="29" y="0"/>
                  </a:cubicBezTo>
                  <a:cubicBezTo>
                    <a:pt x="30" y="0"/>
                    <a:pt x="34" y="0"/>
                    <a:pt x="34" y="1"/>
                  </a:cubicBezTo>
                  <a:cubicBezTo>
                    <a:pt x="35" y="1"/>
                    <a:pt x="36" y="2"/>
                    <a:pt x="36" y="3"/>
                  </a:cubicBezTo>
                  <a:cubicBezTo>
                    <a:pt x="36" y="4"/>
                    <a:pt x="35" y="4"/>
                    <a:pt x="35" y="4"/>
                  </a:cubicBezTo>
                  <a:cubicBezTo>
                    <a:pt x="34" y="7"/>
                    <a:pt x="32" y="8"/>
                    <a:pt x="31" y="11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8" y="17"/>
                  </a:cubicBezTo>
                  <a:cubicBezTo>
                    <a:pt x="27" y="18"/>
                    <a:pt x="26" y="19"/>
                    <a:pt x="26" y="20"/>
                  </a:cubicBezTo>
                  <a:cubicBezTo>
                    <a:pt x="25" y="21"/>
                    <a:pt x="25" y="22"/>
                    <a:pt x="24" y="23"/>
                  </a:cubicBezTo>
                  <a:cubicBezTo>
                    <a:pt x="23" y="24"/>
                    <a:pt x="23" y="24"/>
                    <a:pt x="23" y="25"/>
                  </a:cubicBezTo>
                  <a:cubicBezTo>
                    <a:pt x="22" y="26"/>
                    <a:pt x="20" y="28"/>
                    <a:pt x="20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1"/>
                    <a:pt x="19" y="31"/>
                  </a:cubicBezTo>
                  <a:cubicBezTo>
                    <a:pt x="18" y="32"/>
                    <a:pt x="15" y="38"/>
                    <a:pt x="16" y="40"/>
                  </a:cubicBezTo>
                  <a:cubicBezTo>
                    <a:pt x="16" y="41"/>
                    <a:pt x="17" y="41"/>
                    <a:pt x="18" y="41"/>
                  </a:cubicBezTo>
                  <a:cubicBezTo>
                    <a:pt x="18" y="42"/>
                    <a:pt x="19" y="43"/>
                    <a:pt x="19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6"/>
                    <a:pt x="18" y="48"/>
                    <a:pt x="19" y="49"/>
                  </a:cubicBezTo>
                  <a:cubicBezTo>
                    <a:pt x="19" y="49"/>
                    <a:pt x="19" y="50"/>
                    <a:pt x="20" y="50"/>
                  </a:cubicBezTo>
                  <a:cubicBezTo>
                    <a:pt x="20" y="50"/>
                    <a:pt x="21" y="49"/>
                    <a:pt x="21" y="49"/>
                  </a:cubicBezTo>
                  <a:cubicBezTo>
                    <a:pt x="22" y="48"/>
                    <a:pt x="22" y="46"/>
                    <a:pt x="23" y="45"/>
                  </a:cubicBezTo>
                  <a:cubicBezTo>
                    <a:pt x="23" y="44"/>
                    <a:pt x="24" y="43"/>
                    <a:pt x="24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6" y="39"/>
                    <a:pt x="27" y="38"/>
                  </a:cubicBezTo>
                  <a:cubicBezTo>
                    <a:pt x="27" y="37"/>
                    <a:pt x="28" y="36"/>
                    <a:pt x="29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1"/>
                    <a:pt x="32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4" y="29"/>
                    <a:pt x="34" y="29"/>
                  </a:cubicBezTo>
                  <a:cubicBezTo>
                    <a:pt x="34" y="29"/>
                    <a:pt x="35" y="28"/>
                    <a:pt x="35" y="28"/>
                  </a:cubicBezTo>
                  <a:cubicBezTo>
                    <a:pt x="36" y="28"/>
                    <a:pt x="39" y="28"/>
                    <a:pt x="40" y="29"/>
                  </a:cubicBezTo>
                  <a:cubicBezTo>
                    <a:pt x="42" y="30"/>
                    <a:pt x="42" y="32"/>
                    <a:pt x="42" y="34"/>
                  </a:cubicBezTo>
                  <a:cubicBezTo>
                    <a:pt x="42" y="36"/>
                    <a:pt x="41" y="37"/>
                    <a:pt x="40" y="38"/>
                  </a:cubicBezTo>
                  <a:cubicBezTo>
                    <a:pt x="40" y="39"/>
                    <a:pt x="40" y="40"/>
                    <a:pt x="40" y="40"/>
                  </a:cubicBezTo>
                  <a:cubicBezTo>
                    <a:pt x="39" y="42"/>
                    <a:pt x="38" y="43"/>
                    <a:pt x="38" y="45"/>
                  </a:cubicBezTo>
                  <a:cubicBezTo>
                    <a:pt x="37" y="45"/>
                    <a:pt x="37" y="46"/>
                    <a:pt x="37" y="46"/>
                  </a:cubicBezTo>
                  <a:cubicBezTo>
                    <a:pt x="36" y="49"/>
                    <a:pt x="36" y="51"/>
                    <a:pt x="34" y="53"/>
                  </a:cubicBezTo>
                  <a:cubicBezTo>
                    <a:pt x="34" y="54"/>
                    <a:pt x="33" y="55"/>
                    <a:pt x="32" y="55"/>
                  </a:cubicBezTo>
                  <a:cubicBezTo>
                    <a:pt x="31" y="56"/>
                    <a:pt x="28" y="57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61"/>
                    <a:pt x="29" y="61"/>
                    <a:pt x="30" y="62"/>
                  </a:cubicBezTo>
                  <a:cubicBezTo>
                    <a:pt x="30" y="62"/>
                    <a:pt x="30" y="63"/>
                    <a:pt x="30" y="64"/>
                  </a:cubicBezTo>
                  <a:cubicBezTo>
                    <a:pt x="30" y="64"/>
                    <a:pt x="30" y="65"/>
                    <a:pt x="30" y="64"/>
                  </a:cubicBezTo>
                  <a:cubicBezTo>
                    <a:pt x="31" y="64"/>
                    <a:pt x="31" y="64"/>
                    <a:pt x="32" y="63"/>
                  </a:cubicBezTo>
                  <a:cubicBezTo>
                    <a:pt x="33" y="61"/>
                    <a:pt x="33" y="59"/>
                    <a:pt x="36" y="58"/>
                  </a:cubicBezTo>
                  <a:cubicBezTo>
                    <a:pt x="37" y="58"/>
                    <a:pt x="38" y="59"/>
                    <a:pt x="39" y="59"/>
                  </a:cubicBezTo>
                  <a:cubicBezTo>
                    <a:pt x="40" y="59"/>
                    <a:pt x="41" y="58"/>
                    <a:pt x="43" y="59"/>
                  </a:cubicBezTo>
                  <a:cubicBezTo>
                    <a:pt x="43" y="59"/>
                    <a:pt x="43" y="61"/>
                    <a:pt x="43" y="61"/>
                  </a:cubicBezTo>
                  <a:cubicBezTo>
                    <a:pt x="43" y="63"/>
                    <a:pt x="42" y="64"/>
                    <a:pt x="42" y="66"/>
                  </a:cubicBezTo>
                  <a:cubicBezTo>
                    <a:pt x="41" y="67"/>
                    <a:pt x="41" y="68"/>
                    <a:pt x="41" y="69"/>
                  </a:cubicBezTo>
                  <a:cubicBezTo>
                    <a:pt x="40" y="70"/>
                    <a:pt x="40" y="70"/>
                    <a:pt x="40" y="71"/>
                  </a:cubicBezTo>
                  <a:cubicBezTo>
                    <a:pt x="40" y="71"/>
                    <a:pt x="40" y="71"/>
                    <a:pt x="40" y="72"/>
                  </a:cubicBezTo>
                  <a:cubicBezTo>
                    <a:pt x="40" y="72"/>
                    <a:pt x="39" y="73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5"/>
                    <a:pt x="38" y="76"/>
                    <a:pt x="37" y="78"/>
                  </a:cubicBezTo>
                  <a:cubicBezTo>
                    <a:pt x="37" y="78"/>
                    <a:pt x="37" y="79"/>
                    <a:pt x="37" y="80"/>
                  </a:cubicBezTo>
                  <a:cubicBezTo>
                    <a:pt x="37" y="81"/>
                    <a:pt x="36" y="82"/>
                    <a:pt x="36" y="82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84"/>
                    <a:pt x="35" y="85"/>
                    <a:pt x="35" y="85"/>
                  </a:cubicBezTo>
                  <a:cubicBezTo>
                    <a:pt x="35" y="86"/>
                    <a:pt x="34" y="86"/>
                    <a:pt x="34" y="87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9"/>
                    <a:pt x="34" y="90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7" y="87"/>
                    <a:pt x="37" y="87"/>
                  </a:cubicBezTo>
                  <a:cubicBezTo>
                    <a:pt x="37" y="86"/>
                    <a:pt x="38" y="85"/>
                    <a:pt x="39" y="83"/>
                  </a:cubicBezTo>
                  <a:cubicBezTo>
                    <a:pt x="39" y="83"/>
                    <a:pt x="39" y="82"/>
                    <a:pt x="40" y="82"/>
                  </a:cubicBezTo>
                  <a:cubicBezTo>
                    <a:pt x="40" y="81"/>
                    <a:pt x="41" y="81"/>
                    <a:pt x="41" y="80"/>
                  </a:cubicBezTo>
                  <a:cubicBezTo>
                    <a:pt x="42" y="80"/>
                    <a:pt x="42" y="79"/>
                    <a:pt x="42" y="78"/>
                  </a:cubicBezTo>
                  <a:cubicBezTo>
                    <a:pt x="43" y="77"/>
                    <a:pt x="43" y="77"/>
                    <a:pt x="44" y="76"/>
                  </a:cubicBezTo>
                  <a:cubicBezTo>
                    <a:pt x="44" y="75"/>
                    <a:pt x="45" y="75"/>
                    <a:pt x="45" y="75"/>
                  </a:cubicBezTo>
                  <a:cubicBezTo>
                    <a:pt x="45" y="74"/>
                    <a:pt x="45" y="74"/>
                    <a:pt x="45" y="73"/>
                  </a:cubicBezTo>
                  <a:cubicBezTo>
                    <a:pt x="46" y="73"/>
                    <a:pt x="46" y="72"/>
                    <a:pt x="46" y="72"/>
                  </a:cubicBezTo>
                  <a:cubicBezTo>
                    <a:pt x="47" y="71"/>
                    <a:pt x="48" y="69"/>
                    <a:pt x="49" y="69"/>
                  </a:cubicBezTo>
                  <a:cubicBezTo>
                    <a:pt x="49" y="67"/>
                    <a:pt x="51" y="66"/>
                    <a:pt x="53" y="66"/>
                  </a:cubicBezTo>
                  <a:cubicBezTo>
                    <a:pt x="53" y="66"/>
                    <a:pt x="54" y="66"/>
                    <a:pt x="54" y="66"/>
                  </a:cubicBezTo>
                  <a:cubicBezTo>
                    <a:pt x="56" y="66"/>
                    <a:pt x="59" y="67"/>
                    <a:pt x="59" y="69"/>
                  </a:cubicBezTo>
                  <a:cubicBezTo>
                    <a:pt x="60" y="70"/>
                    <a:pt x="59" y="71"/>
                    <a:pt x="59" y="72"/>
                  </a:cubicBezTo>
                  <a:cubicBezTo>
                    <a:pt x="59" y="73"/>
                    <a:pt x="59" y="74"/>
                    <a:pt x="59" y="75"/>
                  </a:cubicBezTo>
                  <a:cubicBezTo>
                    <a:pt x="58" y="76"/>
                    <a:pt x="58" y="76"/>
                    <a:pt x="58" y="77"/>
                  </a:cubicBezTo>
                  <a:cubicBezTo>
                    <a:pt x="57" y="78"/>
                    <a:pt x="57" y="79"/>
                    <a:pt x="57" y="80"/>
                  </a:cubicBezTo>
                  <a:cubicBezTo>
                    <a:pt x="58" y="80"/>
                    <a:pt x="58" y="81"/>
                    <a:pt x="58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4"/>
                    <a:pt x="56" y="84"/>
                    <a:pt x="56" y="85"/>
                  </a:cubicBezTo>
                  <a:cubicBezTo>
                    <a:pt x="56" y="85"/>
                    <a:pt x="56" y="86"/>
                    <a:pt x="55" y="86"/>
                  </a:cubicBezTo>
                  <a:cubicBezTo>
                    <a:pt x="55" y="87"/>
                    <a:pt x="56" y="87"/>
                    <a:pt x="56" y="88"/>
                  </a:cubicBezTo>
                  <a:cubicBezTo>
                    <a:pt x="55" y="88"/>
                    <a:pt x="55" y="89"/>
                    <a:pt x="55" y="90"/>
                  </a:cubicBezTo>
                  <a:cubicBezTo>
                    <a:pt x="55" y="90"/>
                    <a:pt x="55" y="90"/>
                    <a:pt x="55" y="91"/>
                  </a:cubicBezTo>
                  <a:cubicBezTo>
                    <a:pt x="54" y="91"/>
                    <a:pt x="54" y="92"/>
                    <a:pt x="54" y="93"/>
                  </a:cubicBezTo>
                  <a:cubicBezTo>
                    <a:pt x="54" y="94"/>
                    <a:pt x="55" y="96"/>
                    <a:pt x="55" y="97"/>
                  </a:cubicBezTo>
                  <a:cubicBezTo>
                    <a:pt x="56" y="97"/>
                    <a:pt x="57" y="99"/>
                    <a:pt x="57" y="99"/>
                  </a:cubicBezTo>
                  <a:cubicBezTo>
                    <a:pt x="58" y="100"/>
                    <a:pt x="59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2" y="99"/>
                    <a:pt x="62" y="98"/>
                    <a:pt x="62" y="98"/>
                  </a:cubicBezTo>
                  <a:cubicBezTo>
                    <a:pt x="63" y="98"/>
                    <a:pt x="63" y="98"/>
                    <a:pt x="64" y="98"/>
                  </a:cubicBezTo>
                  <a:cubicBezTo>
                    <a:pt x="65" y="98"/>
                    <a:pt x="65" y="97"/>
                    <a:pt x="66" y="97"/>
                  </a:cubicBezTo>
                  <a:cubicBezTo>
                    <a:pt x="66" y="96"/>
                    <a:pt x="67" y="96"/>
                    <a:pt x="68" y="9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4"/>
                    <a:pt x="69" y="94"/>
                    <a:pt x="70" y="94"/>
                  </a:cubicBezTo>
                  <a:cubicBezTo>
                    <a:pt x="71" y="94"/>
                    <a:pt x="71" y="93"/>
                    <a:pt x="72" y="93"/>
                  </a:cubicBezTo>
                  <a:cubicBezTo>
                    <a:pt x="72" y="92"/>
                    <a:pt x="73" y="92"/>
                    <a:pt x="73" y="92"/>
                  </a:cubicBezTo>
                  <a:cubicBezTo>
                    <a:pt x="74" y="91"/>
                    <a:pt x="75" y="91"/>
                    <a:pt x="76" y="90"/>
                  </a:cubicBezTo>
                  <a:cubicBezTo>
                    <a:pt x="76" y="89"/>
                    <a:pt x="78" y="88"/>
                    <a:pt x="79" y="87"/>
                  </a:cubicBezTo>
                  <a:cubicBezTo>
                    <a:pt x="79" y="87"/>
                    <a:pt x="80" y="86"/>
                    <a:pt x="81" y="86"/>
                  </a:cubicBezTo>
                  <a:cubicBezTo>
                    <a:pt x="81" y="86"/>
                    <a:pt x="81" y="85"/>
                    <a:pt x="82" y="85"/>
                  </a:cubicBezTo>
                  <a:cubicBezTo>
                    <a:pt x="82" y="84"/>
                    <a:pt x="83" y="83"/>
                    <a:pt x="84" y="82"/>
                  </a:cubicBezTo>
                  <a:cubicBezTo>
                    <a:pt x="85" y="82"/>
                    <a:pt x="85" y="81"/>
                    <a:pt x="85" y="81"/>
                  </a:cubicBezTo>
                  <a:cubicBezTo>
                    <a:pt x="86" y="80"/>
                    <a:pt x="86" y="79"/>
                    <a:pt x="86" y="79"/>
                  </a:cubicBezTo>
                  <a:cubicBezTo>
                    <a:pt x="86" y="78"/>
                    <a:pt x="85" y="78"/>
                    <a:pt x="85" y="77"/>
                  </a:cubicBezTo>
                  <a:cubicBezTo>
                    <a:pt x="85" y="77"/>
                    <a:pt x="85" y="76"/>
                    <a:pt x="85" y="75"/>
                  </a:cubicBezTo>
                  <a:cubicBezTo>
                    <a:pt x="85" y="75"/>
                    <a:pt x="85" y="74"/>
                    <a:pt x="85" y="74"/>
                  </a:cubicBezTo>
                  <a:cubicBezTo>
                    <a:pt x="85" y="73"/>
                    <a:pt x="84" y="73"/>
                    <a:pt x="84" y="72"/>
                  </a:cubicBezTo>
                  <a:cubicBezTo>
                    <a:pt x="84" y="71"/>
                    <a:pt x="83" y="70"/>
                    <a:pt x="83" y="69"/>
                  </a:cubicBezTo>
                  <a:cubicBezTo>
                    <a:pt x="82" y="68"/>
                    <a:pt x="82" y="67"/>
                    <a:pt x="81" y="65"/>
                  </a:cubicBezTo>
                  <a:cubicBezTo>
                    <a:pt x="81" y="65"/>
                    <a:pt x="81" y="65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79" y="62"/>
                    <a:pt x="79" y="61"/>
                    <a:pt x="78" y="61"/>
                  </a:cubicBezTo>
                  <a:cubicBezTo>
                    <a:pt x="78" y="60"/>
                    <a:pt x="77" y="59"/>
                    <a:pt x="77" y="58"/>
                  </a:cubicBezTo>
                  <a:cubicBezTo>
                    <a:pt x="76" y="58"/>
                    <a:pt x="75" y="57"/>
                    <a:pt x="74" y="56"/>
                  </a:cubicBezTo>
                  <a:cubicBezTo>
                    <a:pt x="74" y="56"/>
                    <a:pt x="72" y="53"/>
                    <a:pt x="73" y="53"/>
                  </a:cubicBezTo>
                  <a:cubicBezTo>
                    <a:pt x="73" y="52"/>
                    <a:pt x="73" y="52"/>
                    <a:pt x="74" y="52"/>
                  </a:cubicBezTo>
                  <a:cubicBezTo>
                    <a:pt x="74" y="52"/>
                    <a:pt x="74" y="53"/>
                    <a:pt x="74" y="53"/>
                  </a:cubicBezTo>
                  <a:cubicBezTo>
                    <a:pt x="75" y="54"/>
                    <a:pt x="76" y="55"/>
                    <a:pt x="76" y="56"/>
                  </a:cubicBezTo>
                  <a:cubicBezTo>
                    <a:pt x="77" y="56"/>
                    <a:pt x="77" y="56"/>
                    <a:pt x="78" y="56"/>
                  </a:cubicBezTo>
                  <a:cubicBezTo>
                    <a:pt x="78" y="57"/>
                    <a:pt x="78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2" y="58"/>
                    <a:pt x="83" y="59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3" y="61"/>
                    <a:pt x="82" y="61"/>
                    <a:pt x="82" y="61"/>
                  </a:cubicBezTo>
                  <a:cubicBezTo>
                    <a:pt x="82" y="62"/>
                    <a:pt x="83" y="64"/>
                    <a:pt x="84" y="64"/>
                  </a:cubicBezTo>
                  <a:cubicBezTo>
                    <a:pt x="84" y="63"/>
                    <a:pt x="84" y="62"/>
                    <a:pt x="85" y="62"/>
                  </a:cubicBezTo>
                  <a:cubicBezTo>
                    <a:pt x="86" y="62"/>
                    <a:pt x="86" y="64"/>
                    <a:pt x="86" y="65"/>
                  </a:cubicBezTo>
                  <a:cubicBezTo>
                    <a:pt x="87" y="65"/>
                    <a:pt x="87" y="65"/>
                    <a:pt x="88" y="66"/>
                  </a:cubicBezTo>
                  <a:cubicBezTo>
                    <a:pt x="88" y="67"/>
                    <a:pt x="89" y="68"/>
                    <a:pt x="89" y="69"/>
                  </a:cubicBezTo>
                  <a:cubicBezTo>
                    <a:pt x="90" y="69"/>
                    <a:pt x="90" y="69"/>
                    <a:pt x="90" y="70"/>
                  </a:cubicBezTo>
                  <a:cubicBezTo>
                    <a:pt x="91" y="70"/>
                    <a:pt x="91" y="71"/>
                    <a:pt x="91" y="71"/>
                  </a:cubicBezTo>
                  <a:cubicBezTo>
                    <a:pt x="92" y="72"/>
                    <a:pt x="92" y="72"/>
                    <a:pt x="93" y="72"/>
                  </a:cubicBezTo>
                  <a:cubicBezTo>
                    <a:pt x="93" y="73"/>
                    <a:pt x="93" y="73"/>
                    <a:pt x="93" y="74"/>
                  </a:cubicBezTo>
                  <a:cubicBezTo>
                    <a:pt x="94" y="74"/>
                    <a:pt x="95" y="75"/>
                    <a:pt x="94" y="75"/>
                  </a:cubicBezTo>
                  <a:cubicBezTo>
                    <a:pt x="95" y="75"/>
                    <a:pt x="95" y="76"/>
                    <a:pt x="95" y="76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7" y="78"/>
                    <a:pt x="96" y="79"/>
                    <a:pt x="96" y="80"/>
                  </a:cubicBezTo>
                  <a:cubicBezTo>
                    <a:pt x="95" y="82"/>
                    <a:pt x="94" y="82"/>
                    <a:pt x="93" y="83"/>
                  </a:cubicBezTo>
                  <a:cubicBezTo>
                    <a:pt x="92" y="84"/>
                    <a:pt x="92" y="85"/>
                    <a:pt x="91" y="85"/>
                  </a:cubicBezTo>
                  <a:cubicBezTo>
                    <a:pt x="90" y="86"/>
                    <a:pt x="89" y="86"/>
                    <a:pt x="89" y="87"/>
                  </a:cubicBezTo>
                  <a:cubicBezTo>
                    <a:pt x="89" y="87"/>
                    <a:pt x="88" y="87"/>
                    <a:pt x="88" y="88"/>
                  </a:cubicBezTo>
                  <a:cubicBezTo>
                    <a:pt x="87" y="88"/>
                    <a:pt x="86" y="89"/>
                    <a:pt x="85" y="89"/>
                  </a:cubicBezTo>
                  <a:cubicBezTo>
                    <a:pt x="85" y="90"/>
                    <a:pt x="84" y="90"/>
                    <a:pt x="84" y="91"/>
                  </a:cubicBezTo>
                  <a:cubicBezTo>
                    <a:pt x="83" y="91"/>
                    <a:pt x="83" y="91"/>
                    <a:pt x="82" y="91"/>
                  </a:cubicBezTo>
                  <a:cubicBezTo>
                    <a:pt x="81" y="92"/>
                    <a:pt x="81" y="93"/>
                    <a:pt x="80" y="94"/>
                  </a:cubicBezTo>
                  <a:cubicBezTo>
                    <a:pt x="79" y="94"/>
                    <a:pt x="78" y="95"/>
                    <a:pt x="78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6" y="96"/>
                    <a:pt x="76" y="97"/>
                    <a:pt x="75" y="97"/>
                  </a:cubicBezTo>
                  <a:cubicBezTo>
                    <a:pt x="74" y="98"/>
                    <a:pt x="74" y="98"/>
                    <a:pt x="73" y="98"/>
                  </a:cubicBezTo>
                  <a:cubicBezTo>
                    <a:pt x="71" y="99"/>
                    <a:pt x="70" y="100"/>
                    <a:pt x="68" y="101"/>
                  </a:cubicBezTo>
                  <a:cubicBezTo>
                    <a:pt x="68" y="101"/>
                    <a:pt x="67" y="102"/>
                    <a:pt x="67" y="102"/>
                  </a:cubicBezTo>
                  <a:cubicBezTo>
                    <a:pt x="66" y="102"/>
                    <a:pt x="66" y="103"/>
                    <a:pt x="65" y="103"/>
                  </a:cubicBezTo>
                  <a:cubicBezTo>
                    <a:pt x="64" y="103"/>
                    <a:pt x="63" y="103"/>
                    <a:pt x="62" y="104"/>
                  </a:cubicBezTo>
                  <a:cubicBezTo>
                    <a:pt x="61" y="104"/>
                    <a:pt x="61" y="105"/>
                    <a:pt x="60" y="105"/>
                  </a:cubicBezTo>
                  <a:cubicBezTo>
                    <a:pt x="59" y="105"/>
                    <a:pt x="57" y="106"/>
                    <a:pt x="57" y="106"/>
                  </a:cubicBezTo>
                  <a:cubicBezTo>
                    <a:pt x="56" y="105"/>
                    <a:pt x="54" y="105"/>
                    <a:pt x="54" y="104"/>
                  </a:cubicBezTo>
                  <a:cubicBezTo>
                    <a:pt x="53" y="104"/>
                    <a:pt x="53" y="103"/>
                    <a:pt x="52" y="102"/>
                  </a:cubicBezTo>
                  <a:cubicBezTo>
                    <a:pt x="52" y="102"/>
                    <a:pt x="51" y="101"/>
                    <a:pt x="51" y="101"/>
                  </a:cubicBezTo>
                  <a:cubicBezTo>
                    <a:pt x="51" y="101"/>
                    <a:pt x="50" y="99"/>
                    <a:pt x="50" y="99"/>
                  </a:cubicBezTo>
                  <a:cubicBezTo>
                    <a:pt x="49" y="98"/>
                    <a:pt x="49" y="97"/>
                    <a:pt x="48" y="97"/>
                  </a:cubicBezTo>
                  <a:cubicBezTo>
                    <a:pt x="47" y="97"/>
                    <a:pt x="47" y="97"/>
                    <a:pt x="46" y="97"/>
                  </a:cubicBezTo>
                  <a:cubicBezTo>
                    <a:pt x="46" y="97"/>
                    <a:pt x="45" y="97"/>
                    <a:pt x="45" y="98"/>
                  </a:cubicBezTo>
                  <a:cubicBezTo>
                    <a:pt x="44" y="98"/>
                    <a:pt x="43" y="98"/>
                    <a:pt x="42" y="98"/>
                  </a:cubicBezTo>
                  <a:cubicBezTo>
                    <a:pt x="40" y="98"/>
                    <a:pt x="41" y="94"/>
                    <a:pt x="40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39" y="92"/>
                    <a:pt x="39" y="95"/>
                    <a:pt x="39" y="96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39" y="97"/>
                    <a:pt x="38" y="98"/>
                    <a:pt x="38" y="99"/>
                  </a:cubicBezTo>
                  <a:cubicBezTo>
                    <a:pt x="38" y="101"/>
                    <a:pt x="39" y="105"/>
                    <a:pt x="35" y="106"/>
                  </a:cubicBezTo>
                  <a:cubicBezTo>
                    <a:pt x="35" y="106"/>
                    <a:pt x="34" y="106"/>
                    <a:pt x="33" y="106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1" y="103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7"/>
                    <a:pt x="30" y="97"/>
                    <a:pt x="30" y="96"/>
                  </a:cubicBezTo>
                  <a:cubicBezTo>
                    <a:pt x="30" y="96"/>
                    <a:pt x="30" y="96"/>
                    <a:pt x="30" y="95"/>
                  </a:cubicBezTo>
                  <a:cubicBezTo>
                    <a:pt x="30" y="95"/>
                    <a:pt x="30" y="94"/>
                    <a:pt x="30" y="93"/>
                  </a:cubicBezTo>
                  <a:cubicBezTo>
                    <a:pt x="30" y="93"/>
                    <a:pt x="30" y="92"/>
                    <a:pt x="31" y="91"/>
                  </a:cubicBezTo>
                  <a:cubicBezTo>
                    <a:pt x="31" y="90"/>
                    <a:pt x="31" y="88"/>
                    <a:pt x="30" y="87"/>
                  </a:cubicBezTo>
                  <a:cubicBezTo>
                    <a:pt x="30" y="86"/>
                    <a:pt x="31" y="85"/>
                    <a:pt x="31" y="84"/>
                  </a:cubicBezTo>
                  <a:cubicBezTo>
                    <a:pt x="30" y="83"/>
                    <a:pt x="24" y="88"/>
                    <a:pt x="22" y="84"/>
                  </a:cubicBezTo>
                  <a:cubicBezTo>
                    <a:pt x="22" y="84"/>
                    <a:pt x="22" y="83"/>
                    <a:pt x="22" y="83"/>
                  </a:cubicBezTo>
                  <a:cubicBezTo>
                    <a:pt x="22" y="82"/>
                    <a:pt x="22" y="81"/>
                    <a:pt x="23" y="80"/>
                  </a:cubicBezTo>
                  <a:cubicBezTo>
                    <a:pt x="23" y="79"/>
                    <a:pt x="23" y="78"/>
                    <a:pt x="24" y="77"/>
                  </a:cubicBezTo>
                  <a:cubicBezTo>
                    <a:pt x="24" y="76"/>
                    <a:pt x="24" y="76"/>
                    <a:pt x="25" y="76"/>
                  </a:cubicBezTo>
                  <a:cubicBezTo>
                    <a:pt x="25" y="75"/>
                    <a:pt x="26" y="74"/>
                    <a:pt x="26" y="73"/>
                  </a:cubicBezTo>
                  <a:cubicBezTo>
                    <a:pt x="27" y="72"/>
                    <a:pt x="26" y="72"/>
                    <a:pt x="26" y="71"/>
                  </a:cubicBezTo>
                  <a:cubicBezTo>
                    <a:pt x="26" y="70"/>
                    <a:pt x="26" y="67"/>
                    <a:pt x="24" y="66"/>
                  </a:cubicBezTo>
                  <a:cubicBezTo>
                    <a:pt x="23" y="66"/>
                    <a:pt x="23" y="66"/>
                    <a:pt x="22" y="66"/>
                  </a:cubicBezTo>
                  <a:cubicBezTo>
                    <a:pt x="21" y="67"/>
                    <a:pt x="21" y="70"/>
                    <a:pt x="21" y="71"/>
                  </a:cubicBezTo>
                  <a:cubicBezTo>
                    <a:pt x="20" y="72"/>
                    <a:pt x="20" y="72"/>
                    <a:pt x="20" y="73"/>
                  </a:cubicBezTo>
                  <a:cubicBezTo>
                    <a:pt x="20" y="74"/>
                    <a:pt x="19" y="75"/>
                    <a:pt x="19" y="76"/>
                  </a:cubicBezTo>
                  <a:cubicBezTo>
                    <a:pt x="19" y="77"/>
                    <a:pt x="19" y="78"/>
                    <a:pt x="18" y="78"/>
                  </a:cubicBezTo>
                  <a:cubicBezTo>
                    <a:pt x="18" y="79"/>
                    <a:pt x="18" y="80"/>
                    <a:pt x="17" y="81"/>
                  </a:cubicBezTo>
                  <a:cubicBezTo>
                    <a:pt x="17" y="82"/>
                    <a:pt x="15" y="83"/>
                    <a:pt x="15" y="84"/>
                  </a:cubicBezTo>
                  <a:cubicBezTo>
                    <a:pt x="14" y="84"/>
                    <a:pt x="13" y="85"/>
                    <a:pt x="13" y="85"/>
                  </a:cubicBezTo>
                  <a:cubicBezTo>
                    <a:pt x="11" y="85"/>
                    <a:pt x="10" y="86"/>
                    <a:pt x="9" y="87"/>
                  </a:cubicBezTo>
                  <a:cubicBezTo>
                    <a:pt x="8" y="87"/>
                    <a:pt x="8" y="87"/>
                    <a:pt x="7" y="87"/>
                  </a:cubicBezTo>
                  <a:cubicBezTo>
                    <a:pt x="6" y="87"/>
                    <a:pt x="5" y="87"/>
                    <a:pt x="4" y="87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4"/>
                    <a:pt x="4" y="80"/>
                    <a:pt x="5" y="79"/>
                  </a:cubicBezTo>
                  <a:cubicBezTo>
                    <a:pt x="5" y="79"/>
                    <a:pt x="6" y="79"/>
                    <a:pt x="6" y="79"/>
                  </a:cubicBezTo>
                  <a:cubicBezTo>
                    <a:pt x="6" y="78"/>
                    <a:pt x="6" y="78"/>
                    <a:pt x="6" y="77"/>
                  </a:cubicBezTo>
                  <a:cubicBezTo>
                    <a:pt x="7" y="77"/>
                    <a:pt x="7" y="77"/>
                    <a:pt x="7" y="76"/>
                  </a:cubicBezTo>
                  <a:cubicBezTo>
                    <a:pt x="9" y="74"/>
                    <a:pt x="10" y="72"/>
                    <a:pt x="12" y="70"/>
                  </a:cubicBezTo>
                  <a:cubicBezTo>
                    <a:pt x="12" y="69"/>
                    <a:pt x="13" y="67"/>
                    <a:pt x="13" y="66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5" y="63"/>
                    <a:pt x="15" y="62"/>
                    <a:pt x="15" y="60"/>
                  </a:cubicBezTo>
                  <a:cubicBezTo>
                    <a:pt x="16" y="59"/>
                    <a:pt x="16" y="58"/>
                    <a:pt x="17" y="57"/>
                  </a:cubicBezTo>
                  <a:cubicBezTo>
                    <a:pt x="17" y="57"/>
                    <a:pt x="17" y="57"/>
                    <a:pt x="17" y="56"/>
                  </a:cubicBezTo>
                  <a:cubicBezTo>
                    <a:pt x="17" y="55"/>
                    <a:pt x="16" y="55"/>
                    <a:pt x="15" y="54"/>
                  </a:cubicBezTo>
                  <a:cubicBezTo>
                    <a:pt x="15" y="54"/>
                    <a:pt x="15" y="53"/>
                    <a:pt x="14" y="53"/>
                  </a:cubicBezTo>
                  <a:cubicBezTo>
                    <a:pt x="14" y="51"/>
                    <a:pt x="13" y="50"/>
                    <a:pt x="12" y="49"/>
                  </a:cubicBezTo>
                  <a:cubicBezTo>
                    <a:pt x="12" y="48"/>
                    <a:pt x="11" y="48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ubicBezTo>
                    <a:pt x="10" y="45"/>
                    <a:pt x="12" y="42"/>
                    <a:pt x="13" y="41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4" y="38"/>
                    <a:pt x="14" y="38"/>
                    <a:pt x="15" y="37"/>
                  </a:cubicBezTo>
                  <a:cubicBezTo>
                    <a:pt x="15" y="36"/>
                    <a:pt x="16" y="34"/>
                    <a:pt x="15" y="33"/>
                  </a:cubicBezTo>
                  <a:cubicBezTo>
                    <a:pt x="14" y="32"/>
                    <a:pt x="12" y="32"/>
                    <a:pt x="12" y="32"/>
                  </a:cubicBezTo>
                  <a:cubicBezTo>
                    <a:pt x="11" y="32"/>
                    <a:pt x="10" y="33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  <a:cubicBezTo>
                    <a:pt x="6" y="33"/>
                    <a:pt x="6" y="34"/>
                    <a:pt x="5" y="34"/>
                  </a:cubicBezTo>
                  <a:cubicBezTo>
                    <a:pt x="5" y="34"/>
                    <a:pt x="5" y="34"/>
                    <a:pt x="4" y="34"/>
                  </a:cubicBezTo>
                  <a:cubicBezTo>
                    <a:pt x="3" y="35"/>
                    <a:pt x="2" y="36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2" y="30"/>
                    <a:pt x="4" y="27"/>
                    <a:pt x="7" y="25"/>
                  </a:cubicBezTo>
                  <a:cubicBezTo>
                    <a:pt x="8" y="24"/>
                    <a:pt x="8" y="23"/>
                    <a:pt x="9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9"/>
                    <a:pt x="12" y="18"/>
                  </a:cubicBezTo>
                  <a:cubicBezTo>
                    <a:pt x="13" y="18"/>
                    <a:pt x="13" y="17"/>
                    <a:pt x="14" y="16"/>
                  </a:cubicBezTo>
                  <a:cubicBezTo>
                    <a:pt x="14" y="16"/>
                    <a:pt x="15" y="15"/>
                    <a:pt x="15" y="15"/>
                  </a:cubicBezTo>
                  <a:cubicBezTo>
                    <a:pt x="16" y="13"/>
                    <a:pt x="17" y="12"/>
                    <a:pt x="18" y="11"/>
                  </a:cubicBezTo>
                  <a:cubicBezTo>
                    <a:pt x="19" y="10"/>
                    <a:pt x="19" y="9"/>
                    <a:pt x="20" y="9"/>
                  </a:cubicBezTo>
                  <a:cubicBezTo>
                    <a:pt x="22" y="7"/>
                    <a:pt x="23" y="4"/>
                    <a:pt x="25" y="3"/>
                  </a:cubicBezTo>
                  <a:cubicBezTo>
                    <a:pt x="25" y="3"/>
                    <a:pt x="26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5067300" y="2651125"/>
              <a:ext cx="201613" cy="306388"/>
            </a:xfrm>
            <a:custGeom>
              <a:avLst/>
              <a:gdLst>
                <a:gd name="T0" fmla="*/ 47 w 74"/>
                <a:gd name="T1" fmla="*/ 56 h 112"/>
                <a:gd name="T2" fmla="*/ 46 w 74"/>
                <a:gd name="T3" fmla="*/ 69 h 112"/>
                <a:gd name="T4" fmla="*/ 58 w 74"/>
                <a:gd name="T5" fmla="*/ 69 h 112"/>
                <a:gd name="T6" fmla="*/ 24 w 74"/>
                <a:gd name="T7" fmla="*/ 33 h 112"/>
                <a:gd name="T8" fmla="*/ 29 w 74"/>
                <a:gd name="T9" fmla="*/ 10 h 112"/>
                <a:gd name="T10" fmla="*/ 28 w 74"/>
                <a:gd name="T11" fmla="*/ 24 h 112"/>
                <a:gd name="T12" fmla="*/ 34 w 74"/>
                <a:gd name="T13" fmla="*/ 34 h 112"/>
                <a:gd name="T14" fmla="*/ 35 w 74"/>
                <a:gd name="T15" fmla="*/ 30 h 112"/>
                <a:gd name="T16" fmla="*/ 37 w 74"/>
                <a:gd name="T17" fmla="*/ 15 h 112"/>
                <a:gd name="T18" fmla="*/ 8 w 74"/>
                <a:gd name="T19" fmla="*/ 11 h 112"/>
                <a:gd name="T20" fmla="*/ 16 w 74"/>
                <a:gd name="T21" fmla="*/ 30 h 112"/>
                <a:gd name="T22" fmla="*/ 18 w 74"/>
                <a:gd name="T23" fmla="*/ 25 h 112"/>
                <a:gd name="T24" fmla="*/ 10 w 74"/>
                <a:gd name="T25" fmla="*/ 8 h 112"/>
                <a:gd name="T26" fmla="*/ 10 w 74"/>
                <a:gd name="T27" fmla="*/ 0 h 112"/>
                <a:gd name="T28" fmla="*/ 18 w 74"/>
                <a:gd name="T29" fmla="*/ 9 h 112"/>
                <a:gd name="T30" fmla="*/ 22 w 74"/>
                <a:gd name="T31" fmla="*/ 15 h 112"/>
                <a:gd name="T32" fmla="*/ 26 w 74"/>
                <a:gd name="T33" fmla="*/ 8 h 112"/>
                <a:gd name="T34" fmla="*/ 39 w 74"/>
                <a:gd name="T35" fmla="*/ 3 h 112"/>
                <a:gd name="T36" fmla="*/ 44 w 74"/>
                <a:gd name="T37" fmla="*/ 20 h 112"/>
                <a:gd name="T38" fmla="*/ 42 w 74"/>
                <a:gd name="T39" fmla="*/ 32 h 112"/>
                <a:gd name="T40" fmla="*/ 37 w 74"/>
                <a:gd name="T41" fmla="*/ 39 h 112"/>
                <a:gd name="T42" fmla="*/ 38 w 74"/>
                <a:gd name="T43" fmla="*/ 51 h 112"/>
                <a:gd name="T44" fmla="*/ 42 w 74"/>
                <a:gd name="T45" fmla="*/ 52 h 112"/>
                <a:gd name="T46" fmla="*/ 46 w 74"/>
                <a:gd name="T47" fmla="*/ 44 h 112"/>
                <a:gd name="T48" fmla="*/ 50 w 74"/>
                <a:gd name="T49" fmla="*/ 36 h 112"/>
                <a:gd name="T50" fmla="*/ 59 w 74"/>
                <a:gd name="T51" fmla="*/ 25 h 112"/>
                <a:gd name="T52" fmla="*/ 69 w 74"/>
                <a:gd name="T53" fmla="*/ 20 h 112"/>
                <a:gd name="T54" fmla="*/ 54 w 74"/>
                <a:gd name="T55" fmla="*/ 40 h 112"/>
                <a:gd name="T56" fmla="*/ 48 w 74"/>
                <a:gd name="T57" fmla="*/ 53 h 112"/>
                <a:gd name="T58" fmla="*/ 56 w 74"/>
                <a:gd name="T59" fmla="*/ 55 h 112"/>
                <a:gd name="T60" fmla="*/ 67 w 74"/>
                <a:gd name="T61" fmla="*/ 58 h 112"/>
                <a:gd name="T62" fmla="*/ 66 w 74"/>
                <a:gd name="T63" fmla="*/ 76 h 112"/>
                <a:gd name="T64" fmla="*/ 64 w 74"/>
                <a:gd name="T65" fmla="*/ 86 h 112"/>
                <a:gd name="T66" fmla="*/ 54 w 74"/>
                <a:gd name="T67" fmla="*/ 95 h 112"/>
                <a:gd name="T68" fmla="*/ 56 w 74"/>
                <a:gd name="T69" fmla="*/ 90 h 112"/>
                <a:gd name="T70" fmla="*/ 60 w 74"/>
                <a:gd name="T71" fmla="*/ 83 h 112"/>
                <a:gd name="T72" fmla="*/ 57 w 74"/>
                <a:gd name="T73" fmla="*/ 80 h 112"/>
                <a:gd name="T74" fmla="*/ 44 w 74"/>
                <a:gd name="T75" fmla="*/ 76 h 112"/>
                <a:gd name="T76" fmla="*/ 35 w 74"/>
                <a:gd name="T77" fmla="*/ 79 h 112"/>
                <a:gd name="T78" fmla="*/ 32 w 74"/>
                <a:gd name="T79" fmla="*/ 86 h 112"/>
                <a:gd name="T80" fmla="*/ 26 w 74"/>
                <a:gd name="T81" fmla="*/ 98 h 112"/>
                <a:gd name="T82" fmla="*/ 24 w 74"/>
                <a:gd name="T83" fmla="*/ 106 h 112"/>
                <a:gd name="T84" fmla="*/ 18 w 74"/>
                <a:gd name="T85" fmla="*/ 101 h 112"/>
                <a:gd name="T86" fmla="*/ 22 w 74"/>
                <a:gd name="T87" fmla="*/ 95 h 112"/>
                <a:gd name="T88" fmla="*/ 25 w 74"/>
                <a:gd name="T89" fmla="*/ 87 h 112"/>
                <a:gd name="T90" fmla="*/ 28 w 74"/>
                <a:gd name="T91" fmla="*/ 76 h 112"/>
                <a:gd name="T92" fmla="*/ 33 w 74"/>
                <a:gd name="T93" fmla="*/ 69 h 112"/>
                <a:gd name="T94" fmla="*/ 36 w 74"/>
                <a:gd name="T95" fmla="*/ 62 h 112"/>
                <a:gd name="T96" fmla="*/ 30 w 74"/>
                <a:gd name="T97" fmla="*/ 46 h 112"/>
                <a:gd name="T98" fmla="*/ 23 w 74"/>
                <a:gd name="T99" fmla="*/ 39 h 112"/>
                <a:gd name="T100" fmla="*/ 23 w 74"/>
                <a:gd name="T101" fmla="*/ 52 h 112"/>
                <a:gd name="T102" fmla="*/ 23 w 74"/>
                <a:gd name="T103" fmla="*/ 67 h 112"/>
                <a:gd name="T104" fmla="*/ 17 w 74"/>
                <a:gd name="T105" fmla="*/ 77 h 112"/>
                <a:gd name="T106" fmla="*/ 8 w 74"/>
                <a:gd name="T107" fmla="*/ 69 h 112"/>
                <a:gd name="T108" fmla="*/ 2 w 74"/>
                <a:gd name="T109" fmla="*/ 54 h 112"/>
                <a:gd name="T110" fmla="*/ 0 w 74"/>
                <a:gd name="T111" fmla="*/ 42 h 112"/>
                <a:gd name="T112" fmla="*/ 8 w 74"/>
                <a:gd name="T113" fmla="*/ 49 h 112"/>
                <a:gd name="T114" fmla="*/ 13 w 74"/>
                <a:gd name="T115" fmla="*/ 54 h 112"/>
                <a:gd name="T116" fmla="*/ 14 w 74"/>
                <a:gd name="T117" fmla="*/ 39 h 112"/>
                <a:gd name="T118" fmla="*/ 10 w 74"/>
                <a:gd name="T119" fmla="*/ 30 h 112"/>
                <a:gd name="T120" fmla="*/ 3 w 74"/>
                <a:gd name="T121" fmla="*/ 17 h 112"/>
                <a:gd name="T122" fmla="*/ 2 w 74"/>
                <a:gd name="T123" fmla="*/ 10 h 112"/>
                <a:gd name="T124" fmla="*/ 4 w 74"/>
                <a:gd name="T125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112">
                  <a:moveTo>
                    <a:pt x="65" y="61"/>
                  </a:moveTo>
                  <a:cubicBezTo>
                    <a:pt x="65" y="62"/>
                    <a:pt x="65" y="62"/>
                    <a:pt x="66" y="63"/>
                  </a:cubicBezTo>
                  <a:cubicBezTo>
                    <a:pt x="66" y="63"/>
                    <a:pt x="66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6" y="63"/>
                    <a:pt x="65" y="62"/>
                    <a:pt x="65" y="61"/>
                  </a:cubicBezTo>
                  <a:close/>
                  <a:moveTo>
                    <a:pt x="47" y="56"/>
                  </a:moveTo>
                  <a:cubicBezTo>
                    <a:pt x="47" y="57"/>
                    <a:pt x="47" y="57"/>
                    <a:pt x="47" y="58"/>
                  </a:cubicBezTo>
                  <a:cubicBezTo>
                    <a:pt x="46" y="59"/>
                    <a:pt x="46" y="60"/>
                    <a:pt x="46" y="60"/>
                  </a:cubicBezTo>
                  <a:cubicBezTo>
                    <a:pt x="46" y="61"/>
                    <a:pt x="45" y="61"/>
                    <a:pt x="45" y="62"/>
                  </a:cubicBezTo>
                  <a:cubicBezTo>
                    <a:pt x="45" y="62"/>
                    <a:pt x="44" y="64"/>
                    <a:pt x="44" y="65"/>
                  </a:cubicBezTo>
                  <a:cubicBezTo>
                    <a:pt x="44" y="66"/>
                    <a:pt x="45" y="67"/>
                    <a:pt x="45" y="68"/>
                  </a:cubicBezTo>
                  <a:cubicBezTo>
                    <a:pt x="46" y="68"/>
                    <a:pt x="46" y="69"/>
                    <a:pt x="46" y="69"/>
                  </a:cubicBezTo>
                  <a:cubicBezTo>
                    <a:pt x="46" y="69"/>
                    <a:pt x="46" y="70"/>
                    <a:pt x="46" y="70"/>
                  </a:cubicBezTo>
                  <a:cubicBezTo>
                    <a:pt x="47" y="71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5" y="72"/>
                    <a:pt x="56" y="71"/>
                  </a:cubicBezTo>
                  <a:cubicBezTo>
                    <a:pt x="56" y="70"/>
                    <a:pt x="57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6"/>
                    <a:pt x="56" y="63"/>
                    <a:pt x="54" y="61"/>
                  </a:cubicBezTo>
                  <a:cubicBezTo>
                    <a:pt x="54" y="61"/>
                    <a:pt x="53" y="61"/>
                    <a:pt x="53" y="60"/>
                  </a:cubicBezTo>
                  <a:cubicBezTo>
                    <a:pt x="52" y="60"/>
                    <a:pt x="51" y="60"/>
                    <a:pt x="51" y="59"/>
                  </a:cubicBezTo>
                  <a:cubicBezTo>
                    <a:pt x="50" y="58"/>
                    <a:pt x="49" y="56"/>
                    <a:pt x="47" y="56"/>
                  </a:cubicBezTo>
                  <a:close/>
                  <a:moveTo>
                    <a:pt x="24" y="33"/>
                  </a:moveTo>
                  <a:cubicBezTo>
                    <a:pt x="24" y="33"/>
                    <a:pt x="24" y="34"/>
                    <a:pt x="24" y="34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lose/>
                  <a:moveTo>
                    <a:pt x="30" y="8"/>
                  </a:moveTo>
                  <a:cubicBezTo>
                    <a:pt x="30" y="9"/>
                    <a:pt x="29" y="9"/>
                    <a:pt x="29" y="10"/>
                  </a:cubicBezTo>
                  <a:cubicBezTo>
                    <a:pt x="28" y="11"/>
                    <a:pt x="28" y="12"/>
                    <a:pt x="28" y="13"/>
                  </a:cubicBezTo>
                  <a:cubicBezTo>
                    <a:pt x="28" y="13"/>
                    <a:pt x="28" y="14"/>
                    <a:pt x="27" y="14"/>
                  </a:cubicBezTo>
                  <a:cubicBezTo>
                    <a:pt x="27" y="15"/>
                    <a:pt x="27" y="16"/>
                    <a:pt x="27" y="16"/>
                  </a:cubicBezTo>
                  <a:cubicBezTo>
                    <a:pt x="27" y="17"/>
                    <a:pt x="27" y="18"/>
                    <a:pt x="26" y="19"/>
                  </a:cubicBezTo>
                  <a:cubicBezTo>
                    <a:pt x="26" y="19"/>
                    <a:pt x="26" y="20"/>
                    <a:pt x="26" y="21"/>
                  </a:cubicBezTo>
                  <a:cubicBezTo>
                    <a:pt x="26" y="22"/>
                    <a:pt x="27" y="23"/>
                    <a:pt x="28" y="24"/>
                  </a:cubicBezTo>
                  <a:cubicBezTo>
                    <a:pt x="28" y="25"/>
                    <a:pt x="29" y="25"/>
                    <a:pt x="29" y="26"/>
                  </a:cubicBezTo>
                  <a:cubicBezTo>
                    <a:pt x="29" y="27"/>
                    <a:pt x="30" y="28"/>
                    <a:pt x="30" y="28"/>
                  </a:cubicBezTo>
                  <a:cubicBezTo>
                    <a:pt x="31" y="29"/>
                    <a:pt x="31" y="30"/>
                    <a:pt x="32" y="30"/>
                  </a:cubicBezTo>
                  <a:cubicBezTo>
                    <a:pt x="32" y="31"/>
                    <a:pt x="33" y="32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29"/>
                    <a:pt x="36" y="28"/>
                    <a:pt x="36" y="27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6" y="21"/>
                    <a:pt x="36" y="20"/>
                    <a:pt x="36" y="18"/>
                  </a:cubicBezTo>
                  <a:cubicBezTo>
                    <a:pt x="36" y="18"/>
                    <a:pt x="36" y="18"/>
                    <a:pt x="37" y="17"/>
                  </a:cubicBezTo>
                  <a:cubicBezTo>
                    <a:pt x="37" y="17"/>
                    <a:pt x="36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7" y="12"/>
                    <a:pt x="36" y="10"/>
                    <a:pt x="34" y="8"/>
                  </a:cubicBezTo>
                  <a:cubicBezTo>
                    <a:pt x="33" y="7"/>
                    <a:pt x="32" y="7"/>
                    <a:pt x="30" y="8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7"/>
                  </a:cubicBezTo>
                  <a:cubicBezTo>
                    <a:pt x="7" y="8"/>
                    <a:pt x="8" y="10"/>
                    <a:pt x="8" y="11"/>
                  </a:cubicBezTo>
                  <a:cubicBezTo>
                    <a:pt x="8" y="12"/>
                    <a:pt x="8" y="14"/>
                    <a:pt x="8" y="15"/>
                  </a:cubicBezTo>
                  <a:cubicBezTo>
                    <a:pt x="9" y="16"/>
                    <a:pt x="9" y="17"/>
                    <a:pt x="10" y="18"/>
                  </a:cubicBezTo>
                  <a:cubicBezTo>
                    <a:pt x="10" y="19"/>
                    <a:pt x="10" y="20"/>
                    <a:pt x="10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2" y="23"/>
                    <a:pt x="13" y="25"/>
                    <a:pt x="13" y="26"/>
                  </a:cubicBezTo>
                  <a:cubicBezTo>
                    <a:pt x="14" y="28"/>
                    <a:pt x="15" y="29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6"/>
                    <a:pt x="16" y="26"/>
                    <a:pt x="17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17" y="25"/>
                    <a:pt x="17" y="24"/>
                    <a:pt x="17" y="24"/>
                  </a:cubicBezTo>
                  <a:cubicBezTo>
                    <a:pt x="18" y="23"/>
                    <a:pt x="18" y="23"/>
                    <a:pt x="18" y="22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6" y="19"/>
                    <a:pt x="16" y="18"/>
                    <a:pt x="15" y="17"/>
                  </a:cubicBezTo>
                  <a:cubicBezTo>
                    <a:pt x="14" y="16"/>
                    <a:pt x="14" y="15"/>
                    <a:pt x="14" y="14"/>
                  </a:cubicBezTo>
                  <a:cubicBezTo>
                    <a:pt x="13" y="12"/>
                    <a:pt x="11" y="10"/>
                    <a:pt x="10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4" y="2"/>
                  </a:moveTo>
                  <a:cubicBezTo>
                    <a:pt x="5" y="1"/>
                    <a:pt x="7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5" y="5"/>
                    <a:pt x="16" y="5"/>
                    <a:pt x="16" y="6"/>
                  </a:cubicBezTo>
                  <a:cubicBezTo>
                    <a:pt x="17" y="6"/>
                    <a:pt x="17" y="7"/>
                    <a:pt x="18" y="7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2" y="12"/>
                  </a:cubicBezTo>
                  <a:cubicBezTo>
                    <a:pt x="23" y="11"/>
                    <a:pt x="24" y="11"/>
                    <a:pt x="24" y="10"/>
                  </a:cubicBezTo>
                  <a:cubicBezTo>
                    <a:pt x="24" y="10"/>
                    <a:pt x="25" y="9"/>
                    <a:pt x="25" y="9"/>
                  </a:cubicBezTo>
                  <a:cubicBezTo>
                    <a:pt x="25" y="9"/>
                    <a:pt x="25" y="8"/>
                    <a:pt x="26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8" y="6"/>
                    <a:pt x="29" y="5"/>
                  </a:cubicBezTo>
                  <a:cubicBezTo>
                    <a:pt x="30" y="4"/>
                    <a:pt x="31" y="3"/>
                    <a:pt x="32" y="3"/>
                  </a:cubicBezTo>
                  <a:cubicBezTo>
                    <a:pt x="33" y="2"/>
                    <a:pt x="34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8" y="2"/>
                    <a:pt x="39" y="3"/>
                  </a:cubicBezTo>
                  <a:cubicBezTo>
                    <a:pt x="40" y="3"/>
                    <a:pt x="43" y="7"/>
                    <a:pt x="44" y="8"/>
                  </a:cubicBezTo>
                  <a:cubicBezTo>
                    <a:pt x="44" y="9"/>
                    <a:pt x="44" y="10"/>
                    <a:pt x="44" y="11"/>
                  </a:cubicBezTo>
                  <a:cubicBezTo>
                    <a:pt x="44" y="11"/>
                    <a:pt x="44" y="12"/>
                    <a:pt x="44" y="12"/>
                  </a:cubicBezTo>
                  <a:cubicBezTo>
                    <a:pt x="45" y="13"/>
                    <a:pt x="44" y="13"/>
                    <a:pt x="44" y="14"/>
                  </a:cubicBezTo>
                  <a:cubicBezTo>
                    <a:pt x="44" y="14"/>
                    <a:pt x="44" y="15"/>
                    <a:pt x="45" y="15"/>
                  </a:cubicBezTo>
                  <a:cubicBezTo>
                    <a:pt x="44" y="17"/>
                    <a:pt x="44" y="19"/>
                    <a:pt x="44" y="20"/>
                  </a:cubicBezTo>
                  <a:cubicBezTo>
                    <a:pt x="44" y="21"/>
                    <a:pt x="44" y="23"/>
                    <a:pt x="44" y="24"/>
                  </a:cubicBezTo>
                  <a:cubicBezTo>
                    <a:pt x="44" y="25"/>
                    <a:pt x="44" y="26"/>
                    <a:pt x="44" y="26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3" y="28"/>
                    <a:pt x="43" y="29"/>
                    <a:pt x="43" y="29"/>
                  </a:cubicBezTo>
                  <a:cubicBezTo>
                    <a:pt x="43" y="30"/>
                    <a:pt x="43" y="30"/>
                    <a:pt x="42" y="30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2"/>
                    <a:pt x="41" y="32"/>
                    <a:pt x="41" y="33"/>
                  </a:cubicBezTo>
                  <a:cubicBezTo>
                    <a:pt x="41" y="33"/>
                    <a:pt x="41" y="34"/>
                    <a:pt x="41" y="34"/>
                  </a:cubicBezTo>
                  <a:cubicBezTo>
                    <a:pt x="40" y="34"/>
                    <a:pt x="40" y="35"/>
                    <a:pt x="40" y="35"/>
                  </a:cubicBezTo>
                  <a:cubicBezTo>
                    <a:pt x="40" y="35"/>
                    <a:pt x="39" y="36"/>
                    <a:pt x="39" y="36"/>
                  </a:cubicBezTo>
                  <a:cubicBezTo>
                    <a:pt x="38" y="37"/>
                    <a:pt x="38" y="37"/>
                    <a:pt x="38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6" y="39"/>
                    <a:pt x="36" y="43"/>
                    <a:pt x="36" y="43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7" y="46"/>
                    <a:pt x="36" y="46"/>
                    <a:pt x="36" y="47"/>
                  </a:cubicBezTo>
                  <a:cubicBezTo>
                    <a:pt x="36" y="47"/>
                    <a:pt x="37" y="48"/>
                    <a:pt x="37" y="48"/>
                  </a:cubicBezTo>
                  <a:cubicBezTo>
                    <a:pt x="37" y="49"/>
                    <a:pt x="37" y="49"/>
                    <a:pt x="37" y="50"/>
                  </a:cubicBezTo>
                  <a:cubicBezTo>
                    <a:pt x="37" y="50"/>
                    <a:pt x="38" y="51"/>
                    <a:pt x="38" y="51"/>
                  </a:cubicBezTo>
                  <a:cubicBezTo>
                    <a:pt x="38" y="52"/>
                    <a:pt x="39" y="54"/>
                    <a:pt x="39" y="55"/>
                  </a:cubicBezTo>
                  <a:cubicBezTo>
                    <a:pt x="39" y="55"/>
                    <a:pt x="39" y="56"/>
                    <a:pt x="39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6"/>
                    <a:pt x="40" y="55"/>
                    <a:pt x="41" y="55"/>
                  </a:cubicBezTo>
                  <a:cubicBezTo>
                    <a:pt x="41" y="55"/>
                    <a:pt x="41" y="54"/>
                    <a:pt x="41" y="54"/>
                  </a:cubicBezTo>
                  <a:cubicBezTo>
                    <a:pt x="41" y="53"/>
                    <a:pt x="41" y="52"/>
                    <a:pt x="42" y="52"/>
                  </a:cubicBezTo>
                  <a:cubicBezTo>
                    <a:pt x="42" y="51"/>
                    <a:pt x="42" y="51"/>
                    <a:pt x="42" y="50"/>
                  </a:cubicBezTo>
                  <a:cubicBezTo>
                    <a:pt x="42" y="50"/>
                    <a:pt x="43" y="49"/>
                    <a:pt x="43" y="49"/>
                  </a:cubicBezTo>
                  <a:cubicBezTo>
                    <a:pt x="43" y="48"/>
                    <a:pt x="43" y="48"/>
                    <a:pt x="44" y="47"/>
                  </a:cubicBezTo>
                  <a:cubicBezTo>
                    <a:pt x="44" y="47"/>
                    <a:pt x="44" y="46"/>
                    <a:pt x="45" y="46"/>
                  </a:cubicBezTo>
                  <a:cubicBezTo>
                    <a:pt x="45" y="46"/>
                    <a:pt x="45" y="45"/>
                    <a:pt x="45" y="45"/>
                  </a:cubicBezTo>
                  <a:cubicBezTo>
                    <a:pt x="45" y="44"/>
                    <a:pt x="46" y="44"/>
                    <a:pt x="46" y="44"/>
                  </a:cubicBezTo>
                  <a:cubicBezTo>
                    <a:pt x="47" y="43"/>
                    <a:pt x="46" y="42"/>
                    <a:pt x="47" y="41"/>
                  </a:cubicBezTo>
                  <a:cubicBezTo>
                    <a:pt x="48" y="41"/>
                    <a:pt x="48" y="40"/>
                    <a:pt x="48" y="40"/>
                  </a:cubicBezTo>
                  <a:cubicBezTo>
                    <a:pt x="48" y="40"/>
                    <a:pt x="48" y="39"/>
                    <a:pt x="48" y="39"/>
                  </a:cubicBezTo>
                  <a:cubicBezTo>
                    <a:pt x="48" y="39"/>
                    <a:pt x="49" y="38"/>
                    <a:pt x="49" y="38"/>
                  </a:cubicBezTo>
                  <a:cubicBezTo>
                    <a:pt x="49" y="37"/>
                    <a:pt x="50" y="37"/>
                    <a:pt x="50" y="37"/>
                  </a:cubicBezTo>
                  <a:cubicBezTo>
                    <a:pt x="50" y="37"/>
                    <a:pt x="50" y="36"/>
                    <a:pt x="50" y="36"/>
                  </a:cubicBezTo>
                  <a:cubicBezTo>
                    <a:pt x="50" y="35"/>
                    <a:pt x="51" y="35"/>
                    <a:pt x="52" y="34"/>
                  </a:cubicBezTo>
                  <a:cubicBezTo>
                    <a:pt x="52" y="33"/>
                    <a:pt x="53" y="32"/>
                    <a:pt x="54" y="31"/>
                  </a:cubicBezTo>
                  <a:cubicBezTo>
                    <a:pt x="54" y="31"/>
                    <a:pt x="55" y="30"/>
                    <a:pt x="56" y="29"/>
                  </a:cubicBezTo>
                  <a:cubicBezTo>
                    <a:pt x="56" y="29"/>
                    <a:pt x="57" y="28"/>
                    <a:pt x="57" y="28"/>
                  </a:cubicBezTo>
                  <a:cubicBezTo>
                    <a:pt x="57" y="27"/>
                    <a:pt x="57" y="27"/>
                    <a:pt x="58" y="26"/>
                  </a:cubicBezTo>
                  <a:cubicBezTo>
                    <a:pt x="58" y="26"/>
                    <a:pt x="59" y="25"/>
                    <a:pt x="59" y="25"/>
                  </a:cubicBezTo>
                  <a:cubicBezTo>
                    <a:pt x="60" y="24"/>
                    <a:pt x="61" y="23"/>
                    <a:pt x="62" y="22"/>
                  </a:cubicBezTo>
                  <a:cubicBezTo>
                    <a:pt x="63" y="22"/>
                    <a:pt x="63" y="22"/>
                    <a:pt x="63" y="21"/>
                  </a:cubicBezTo>
                  <a:cubicBezTo>
                    <a:pt x="64" y="20"/>
                    <a:pt x="66" y="19"/>
                    <a:pt x="67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8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2"/>
                    <a:pt x="66" y="24"/>
                  </a:cubicBezTo>
                  <a:cubicBezTo>
                    <a:pt x="65" y="25"/>
                    <a:pt x="65" y="26"/>
                    <a:pt x="64" y="27"/>
                  </a:cubicBezTo>
                  <a:cubicBezTo>
                    <a:pt x="63" y="29"/>
                    <a:pt x="61" y="29"/>
                    <a:pt x="59" y="31"/>
                  </a:cubicBezTo>
                  <a:cubicBezTo>
                    <a:pt x="58" y="32"/>
                    <a:pt x="58" y="34"/>
                    <a:pt x="57" y="36"/>
                  </a:cubicBezTo>
                  <a:cubicBezTo>
                    <a:pt x="56" y="36"/>
                    <a:pt x="55" y="37"/>
                    <a:pt x="55" y="37"/>
                  </a:cubicBezTo>
                  <a:cubicBezTo>
                    <a:pt x="55" y="38"/>
                    <a:pt x="55" y="39"/>
                    <a:pt x="54" y="40"/>
                  </a:cubicBezTo>
                  <a:cubicBezTo>
                    <a:pt x="54" y="41"/>
                    <a:pt x="53" y="42"/>
                    <a:pt x="52" y="43"/>
                  </a:cubicBezTo>
                  <a:cubicBezTo>
                    <a:pt x="52" y="43"/>
                    <a:pt x="52" y="44"/>
                    <a:pt x="52" y="45"/>
                  </a:cubicBez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1" y="47"/>
                    <a:pt x="51" y="48"/>
                  </a:cubicBezTo>
                  <a:cubicBezTo>
                    <a:pt x="50" y="49"/>
                    <a:pt x="50" y="49"/>
                    <a:pt x="50" y="50"/>
                  </a:cubicBezTo>
                  <a:cubicBezTo>
                    <a:pt x="49" y="51"/>
                    <a:pt x="49" y="52"/>
                    <a:pt x="48" y="53"/>
                  </a:cubicBezTo>
                  <a:cubicBezTo>
                    <a:pt x="49" y="53"/>
                    <a:pt x="49" y="53"/>
                    <a:pt x="48" y="53"/>
                  </a:cubicBezTo>
                  <a:cubicBezTo>
                    <a:pt x="48" y="53"/>
                    <a:pt x="49" y="53"/>
                    <a:pt x="49" y="53"/>
                  </a:cubicBezTo>
                  <a:cubicBezTo>
                    <a:pt x="50" y="53"/>
                    <a:pt x="52" y="53"/>
                    <a:pt x="53" y="54"/>
                  </a:cubicBezTo>
                  <a:cubicBezTo>
                    <a:pt x="53" y="54"/>
                    <a:pt x="53" y="54"/>
                    <a:pt x="54" y="54"/>
                  </a:cubicBezTo>
                  <a:cubicBezTo>
                    <a:pt x="54" y="54"/>
                    <a:pt x="55" y="55"/>
                    <a:pt x="55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56"/>
                    <a:pt x="58" y="56"/>
                    <a:pt x="59" y="56"/>
                  </a:cubicBezTo>
                  <a:cubicBezTo>
                    <a:pt x="59" y="56"/>
                    <a:pt x="60" y="56"/>
                    <a:pt x="60" y="56"/>
                  </a:cubicBezTo>
                  <a:cubicBezTo>
                    <a:pt x="61" y="57"/>
                    <a:pt x="61" y="58"/>
                    <a:pt x="62" y="58"/>
                  </a:cubicBezTo>
                  <a:cubicBezTo>
                    <a:pt x="63" y="58"/>
                    <a:pt x="63" y="58"/>
                    <a:pt x="64" y="58"/>
                  </a:cubicBezTo>
                  <a:cubicBezTo>
                    <a:pt x="65" y="58"/>
                    <a:pt x="66" y="58"/>
                    <a:pt x="67" y="58"/>
                  </a:cubicBezTo>
                  <a:cubicBezTo>
                    <a:pt x="67" y="59"/>
                    <a:pt x="68" y="59"/>
                    <a:pt x="69" y="60"/>
                  </a:cubicBezTo>
                  <a:cubicBezTo>
                    <a:pt x="70" y="60"/>
                    <a:pt x="71" y="60"/>
                    <a:pt x="72" y="60"/>
                  </a:cubicBezTo>
                  <a:cubicBezTo>
                    <a:pt x="73" y="61"/>
                    <a:pt x="74" y="63"/>
                    <a:pt x="74" y="64"/>
                  </a:cubicBezTo>
                  <a:cubicBezTo>
                    <a:pt x="74" y="67"/>
                    <a:pt x="68" y="69"/>
                    <a:pt x="66" y="72"/>
                  </a:cubicBezTo>
                  <a:cubicBezTo>
                    <a:pt x="66" y="72"/>
                    <a:pt x="66" y="74"/>
                    <a:pt x="66" y="74"/>
                  </a:cubicBezTo>
                  <a:cubicBezTo>
                    <a:pt x="66" y="75"/>
                    <a:pt x="66" y="75"/>
                    <a:pt x="66" y="76"/>
                  </a:cubicBezTo>
                  <a:cubicBezTo>
                    <a:pt x="66" y="77"/>
                    <a:pt x="66" y="77"/>
                    <a:pt x="66" y="78"/>
                  </a:cubicBezTo>
                  <a:cubicBezTo>
                    <a:pt x="66" y="79"/>
                    <a:pt x="66" y="80"/>
                    <a:pt x="66" y="80"/>
                  </a:cubicBezTo>
                  <a:cubicBezTo>
                    <a:pt x="66" y="81"/>
                    <a:pt x="65" y="82"/>
                    <a:pt x="65" y="82"/>
                  </a:cubicBezTo>
                  <a:cubicBezTo>
                    <a:pt x="65" y="83"/>
                    <a:pt x="65" y="83"/>
                    <a:pt x="65" y="84"/>
                  </a:cubicBezTo>
                  <a:cubicBezTo>
                    <a:pt x="65" y="84"/>
                    <a:pt x="65" y="84"/>
                    <a:pt x="64" y="85"/>
                  </a:cubicBezTo>
                  <a:cubicBezTo>
                    <a:pt x="64" y="85"/>
                    <a:pt x="64" y="86"/>
                    <a:pt x="64" y="86"/>
                  </a:cubicBezTo>
                  <a:cubicBezTo>
                    <a:pt x="63" y="87"/>
                    <a:pt x="63" y="88"/>
                    <a:pt x="62" y="89"/>
                  </a:cubicBezTo>
                  <a:cubicBezTo>
                    <a:pt x="62" y="89"/>
                    <a:pt x="62" y="89"/>
                    <a:pt x="61" y="89"/>
                  </a:cubicBezTo>
                  <a:cubicBezTo>
                    <a:pt x="61" y="90"/>
                    <a:pt x="61" y="90"/>
                    <a:pt x="60" y="90"/>
                  </a:cubicBezTo>
                  <a:cubicBezTo>
                    <a:pt x="60" y="91"/>
                    <a:pt x="60" y="91"/>
                    <a:pt x="60" y="92"/>
                  </a:cubicBezTo>
                  <a:cubicBezTo>
                    <a:pt x="59" y="93"/>
                    <a:pt x="57" y="94"/>
                    <a:pt x="56" y="95"/>
                  </a:cubicBezTo>
                  <a:cubicBezTo>
                    <a:pt x="55" y="95"/>
                    <a:pt x="55" y="95"/>
                    <a:pt x="54" y="95"/>
                  </a:cubicBezTo>
                  <a:cubicBezTo>
                    <a:pt x="54" y="95"/>
                    <a:pt x="53" y="96"/>
                    <a:pt x="53" y="96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2" y="96"/>
                    <a:pt x="51" y="95"/>
                    <a:pt x="51" y="95"/>
                  </a:cubicBezTo>
                  <a:cubicBezTo>
                    <a:pt x="51" y="94"/>
                    <a:pt x="52" y="94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2"/>
                    <a:pt x="56" y="91"/>
                    <a:pt x="56" y="90"/>
                  </a:cubicBezTo>
                  <a:cubicBezTo>
                    <a:pt x="56" y="90"/>
                    <a:pt x="57" y="90"/>
                    <a:pt x="57" y="89"/>
                  </a:cubicBezTo>
                  <a:cubicBezTo>
                    <a:pt x="57" y="89"/>
                    <a:pt x="57" y="89"/>
                    <a:pt x="57" y="88"/>
                  </a:cubicBezTo>
                  <a:cubicBezTo>
                    <a:pt x="58" y="88"/>
                    <a:pt x="58" y="87"/>
                    <a:pt x="59" y="87"/>
                  </a:cubicBezTo>
                  <a:cubicBezTo>
                    <a:pt x="59" y="87"/>
                    <a:pt x="59" y="87"/>
                    <a:pt x="59" y="86"/>
                  </a:cubicBezTo>
                  <a:cubicBezTo>
                    <a:pt x="59" y="86"/>
                    <a:pt x="59" y="85"/>
                    <a:pt x="60" y="84"/>
                  </a:cubicBezTo>
                  <a:cubicBezTo>
                    <a:pt x="60" y="84"/>
                    <a:pt x="60" y="83"/>
                    <a:pt x="60" y="83"/>
                  </a:cubicBezTo>
                  <a:cubicBezTo>
                    <a:pt x="60" y="82"/>
                    <a:pt x="61" y="82"/>
                    <a:pt x="61" y="82"/>
                  </a:cubicBezTo>
                  <a:cubicBezTo>
                    <a:pt x="61" y="81"/>
                    <a:pt x="61" y="81"/>
                    <a:pt x="61" y="80"/>
                  </a:cubicBezTo>
                  <a:cubicBezTo>
                    <a:pt x="61" y="80"/>
                    <a:pt x="61" y="79"/>
                    <a:pt x="61" y="79"/>
                  </a:cubicBezTo>
                  <a:cubicBezTo>
                    <a:pt x="61" y="78"/>
                    <a:pt x="61" y="77"/>
                    <a:pt x="61" y="76"/>
                  </a:cubicBezTo>
                  <a:cubicBezTo>
                    <a:pt x="60" y="77"/>
                    <a:pt x="59" y="77"/>
                    <a:pt x="59" y="78"/>
                  </a:cubicBezTo>
                  <a:cubicBezTo>
                    <a:pt x="58" y="78"/>
                    <a:pt x="57" y="79"/>
                    <a:pt x="57" y="80"/>
                  </a:cubicBezTo>
                  <a:cubicBezTo>
                    <a:pt x="56" y="80"/>
                    <a:pt x="56" y="80"/>
                    <a:pt x="55" y="80"/>
                  </a:cubicBezTo>
                  <a:cubicBezTo>
                    <a:pt x="54" y="81"/>
                    <a:pt x="54" y="81"/>
                    <a:pt x="53" y="81"/>
                  </a:cubicBezTo>
                  <a:cubicBezTo>
                    <a:pt x="52" y="82"/>
                    <a:pt x="50" y="81"/>
                    <a:pt x="49" y="80"/>
                  </a:cubicBezTo>
                  <a:cubicBezTo>
                    <a:pt x="48" y="80"/>
                    <a:pt x="47" y="80"/>
                    <a:pt x="47" y="79"/>
                  </a:cubicBezTo>
                  <a:cubicBezTo>
                    <a:pt x="46" y="78"/>
                    <a:pt x="46" y="78"/>
                    <a:pt x="45" y="77"/>
                  </a:cubicBezTo>
                  <a:cubicBezTo>
                    <a:pt x="45" y="77"/>
                    <a:pt x="44" y="76"/>
                    <a:pt x="44" y="76"/>
                  </a:cubicBezTo>
                  <a:cubicBezTo>
                    <a:pt x="43" y="75"/>
                    <a:pt x="42" y="73"/>
                    <a:pt x="41" y="72"/>
                  </a:cubicBezTo>
                  <a:cubicBezTo>
                    <a:pt x="41" y="71"/>
                    <a:pt x="41" y="71"/>
                    <a:pt x="40" y="70"/>
                  </a:cubicBezTo>
                  <a:cubicBezTo>
                    <a:pt x="39" y="71"/>
                    <a:pt x="39" y="72"/>
                    <a:pt x="39" y="73"/>
                  </a:cubicBezTo>
                  <a:cubicBezTo>
                    <a:pt x="38" y="74"/>
                    <a:pt x="38" y="75"/>
                    <a:pt x="37" y="76"/>
                  </a:cubicBezTo>
                  <a:cubicBezTo>
                    <a:pt x="37" y="76"/>
                    <a:pt x="37" y="77"/>
                    <a:pt x="36" y="77"/>
                  </a:cubicBezTo>
                  <a:cubicBezTo>
                    <a:pt x="36" y="78"/>
                    <a:pt x="36" y="78"/>
                    <a:pt x="35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4" y="81"/>
                    <a:pt x="34" y="82"/>
                  </a:cubicBezTo>
                  <a:cubicBezTo>
                    <a:pt x="34" y="82"/>
                    <a:pt x="34" y="83"/>
                    <a:pt x="33" y="83"/>
                  </a:cubicBezTo>
                  <a:cubicBezTo>
                    <a:pt x="33" y="83"/>
                    <a:pt x="33" y="84"/>
                    <a:pt x="33" y="84"/>
                  </a:cubicBez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31" y="87"/>
                    <a:pt x="31" y="87"/>
                  </a:cubicBezTo>
                  <a:cubicBezTo>
                    <a:pt x="31" y="88"/>
                    <a:pt x="31" y="89"/>
                    <a:pt x="30" y="89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29" y="91"/>
                    <a:pt x="29" y="92"/>
                    <a:pt x="28" y="93"/>
                  </a:cubicBezTo>
                  <a:cubicBezTo>
                    <a:pt x="28" y="94"/>
                    <a:pt x="28" y="95"/>
                    <a:pt x="27" y="96"/>
                  </a:cubicBezTo>
                  <a:cubicBezTo>
                    <a:pt x="27" y="97"/>
                    <a:pt x="26" y="98"/>
                    <a:pt x="26" y="98"/>
                  </a:cubicBezTo>
                  <a:cubicBezTo>
                    <a:pt x="25" y="99"/>
                    <a:pt x="25" y="99"/>
                    <a:pt x="25" y="100"/>
                  </a:cubicBezTo>
                  <a:cubicBezTo>
                    <a:pt x="25" y="100"/>
                    <a:pt x="24" y="101"/>
                    <a:pt x="24" y="101"/>
                  </a:cubicBezTo>
                  <a:cubicBezTo>
                    <a:pt x="24" y="102"/>
                    <a:pt x="24" y="103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4" y="105"/>
                    <a:pt x="24" y="106"/>
                  </a:cubicBezTo>
                  <a:cubicBezTo>
                    <a:pt x="24" y="107"/>
                    <a:pt x="22" y="109"/>
                    <a:pt x="21" y="110"/>
                  </a:cubicBezTo>
                  <a:cubicBezTo>
                    <a:pt x="20" y="110"/>
                    <a:pt x="19" y="112"/>
                    <a:pt x="18" y="111"/>
                  </a:cubicBezTo>
                  <a:cubicBezTo>
                    <a:pt x="17" y="110"/>
                    <a:pt x="16" y="108"/>
                    <a:pt x="17" y="107"/>
                  </a:cubicBezTo>
                  <a:cubicBezTo>
                    <a:pt x="17" y="106"/>
                    <a:pt x="17" y="106"/>
                    <a:pt x="17" y="105"/>
                  </a:cubicBezTo>
                  <a:cubicBezTo>
                    <a:pt x="17" y="105"/>
                    <a:pt x="17" y="104"/>
                    <a:pt x="17" y="104"/>
                  </a:cubicBezTo>
                  <a:cubicBezTo>
                    <a:pt x="18" y="103"/>
                    <a:pt x="19" y="102"/>
                    <a:pt x="18" y="101"/>
                  </a:cubicBezTo>
                  <a:cubicBezTo>
                    <a:pt x="19" y="101"/>
                    <a:pt x="19" y="100"/>
                    <a:pt x="20" y="100"/>
                  </a:cubicBezTo>
                  <a:cubicBezTo>
                    <a:pt x="20" y="100"/>
                    <a:pt x="20" y="99"/>
                    <a:pt x="20" y="99"/>
                  </a:cubicBezTo>
                  <a:cubicBezTo>
                    <a:pt x="20" y="98"/>
                    <a:pt x="20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6"/>
                    <a:pt x="21" y="96"/>
                  </a:cubicBezTo>
                  <a:cubicBezTo>
                    <a:pt x="21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3" y="93"/>
                    <a:pt x="23" y="93"/>
                  </a:cubicBezTo>
                  <a:cubicBezTo>
                    <a:pt x="23" y="92"/>
                    <a:pt x="23" y="91"/>
                    <a:pt x="23" y="91"/>
                  </a:cubicBezTo>
                  <a:cubicBezTo>
                    <a:pt x="23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8"/>
                  </a:cubicBezTo>
                  <a:cubicBezTo>
                    <a:pt x="25" y="88"/>
                    <a:pt x="25" y="87"/>
                    <a:pt x="25" y="87"/>
                  </a:cubicBezTo>
                  <a:cubicBezTo>
                    <a:pt x="25" y="86"/>
                    <a:pt x="26" y="85"/>
                    <a:pt x="26" y="85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3"/>
                    <a:pt x="26" y="83"/>
                    <a:pt x="27" y="82"/>
                  </a:cubicBezTo>
                  <a:cubicBezTo>
                    <a:pt x="27" y="81"/>
                    <a:pt x="27" y="81"/>
                    <a:pt x="28" y="80"/>
                  </a:cubicBezTo>
                  <a:cubicBezTo>
                    <a:pt x="28" y="80"/>
                    <a:pt x="28" y="79"/>
                    <a:pt x="28" y="79"/>
                  </a:cubicBezTo>
                  <a:cubicBezTo>
                    <a:pt x="28" y="78"/>
                    <a:pt x="29" y="77"/>
                    <a:pt x="28" y="76"/>
                  </a:cubicBezTo>
                  <a:cubicBezTo>
                    <a:pt x="29" y="76"/>
                    <a:pt x="29" y="76"/>
                    <a:pt x="29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0"/>
                  </a:cubicBezTo>
                  <a:cubicBezTo>
                    <a:pt x="32" y="70"/>
                    <a:pt x="33" y="69"/>
                    <a:pt x="33" y="69"/>
                  </a:cubicBezTo>
                  <a:cubicBezTo>
                    <a:pt x="33" y="68"/>
                    <a:pt x="33" y="68"/>
                    <a:pt x="33" y="67"/>
                  </a:cubicBezTo>
                  <a:cubicBezTo>
                    <a:pt x="34" y="67"/>
                    <a:pt x="34" y="67"/>
                    <a:pt x="34" y="66"/>
                  </a:cubicBezTo>
                  <a:cubicBezTo>
                    <a:pt x="35" y="66"/>
                    <a:pt x="35" y="65"/>
                    <a:pt x="35" y="65"/>
                  </a:cubicBezTo>
                  <a:cubicBezTo>
                    <a:pt x="35" y="64"/>
                    <a:pt x="36" y="64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2"/>
                  </a:cubicBezTo>
                  <a:cubicBezTo>
                    <a:pt x="36" y="62"/>
                    <a:pt x="36" y="62"/>
                    <a:pt x="36" y="61"/>
                  </a:cubicBezTo>
                  <a:cubicBezTo>
                    <a:pt x="36" y="59"/>
                    <a:pt x="35" y="57"/>
                    <a:pt x="34" y="55"/>
                  </a:cubicBezTo>
                  <a:cubicBezTo>
                    <a:pt x="34" y="55"/>
                    <a:pt x="33" y="54"/>
                    <a:pt x="33" y="54"/>
                  </a:cubicBezTo>
                  <a:cubicBezTo>
                    <a:pt x="33" y="52"/>
                    <a:pt x="32" y="51"/>
                    <a:pt x="31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8"/>
                    <a:pt x="30" y="47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0" y="44"/>
                    <a:pt x="29" y="44"/>
                  </a:cubicBezTo>
                  <a:cubicBezTo>
                    <a:pt x="29" y="43"/>
                    <a:pt x="29" y="43"/>
                    <a:pt x="28" y="42"/>
                  </a:cubicBezTo>
                  <a:cubicBezTo>
                    <a:pt x="28" y="42"/>
                    <a:pt x="28" y="41"/>
                    <a:pt x="28" y="41"/>
                  </a:cubicBezTo>
                  <a:cubicBezTo>
                    <a:pt x="27" y="40"/>
                    <a:pt x="25" y="40"/>
                    <a:pt x="24" y="40"/>
                  </a:cubicBezTo>
                  <a:cubicBezTo>
                    <a:pt x="24" y="40"/>
                    <a:pt x="24" y="40"/>
                    <a:pt x="23" y="39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3" y="43"/>
                    <a:pt x="23" y="43"/>
                    <a:pt x="23" y="44"/>
                  </a:cubicBezTo>
                  <a:cubicBezTo>
                    <a:pt x="23" y="44"/>
                    <a:pt x="23" y="44"/>
                    <a:pt x="23" y="45"/>
                  </a:cubicBezTo>
                  <a:cubicBezTo>
                    <a:pt x="23" y="45"/>
                    <a:pt x="23" y="46"/>
                    <a:pt x="23" y="46"/>
                  </a:cubicBezTo>
                  <a:cubicBezTo>
                    <a:pt x="23" y="48"/>
                    <a:pt x="23" y="5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23" y="54"/>
                    <a:pt x="23" y="55"/>
                    <a:pt x="24" y="55"/>
                  </a:cubicBezTo>
                  <a:cubicBezTo>
                    <a:pt x="24" y="56"/>
                    <a:pt x="23" y="57"/>
                    <a:pt x="23" y="58"/>
                  </a:cubicBezTo>
                  <a:cubicBezTo>
                    <a:pt x="23" y="59"/>
                    <a:pt x="23" y="61"/>
                    <a:pt x="24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4" y="64"/>
                    <a:pt x="23" y="65"/>
                    <a:pt x="23" y="67"/>
                  </a:cubicBezTo>
                  <a:cubicBezTo>
                    <a:pt x="23" y="67"/>
                    <a:pt x="24" y="68"/>
                    <a:pt x="24" y="68"/>
                  </a:cubicBezTo>
                  <a:cubicBezTo>
                    <a:pt x="24" y="69"/>
                    <a:pt x="23" y="69"/>
                    <a:pt x="23" y="70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3"/>
                    <a:pt x="22" y="74"/>
                    <a:pt x="21" y="75"/>
                  </a:cubicBezTo>
                  <a:cubicBezTo>
                    <a:pt x="21" y="75"/>
                    <a:pt x="21" y="76"/>
                    <a:pt x="20" y="77"/>
                  </a:cubicBezTo>
                  <a:cubicBezTo>
                    <a:pt x="19" y="77"/>
                    <a:pt x="18" y="77"/>
                    <a:pt x="17" y="77"/>
                  </a:cubicBezTo>
                  <a:cubicBezTo>
                    <a:pt x="16" y="77"/>
                    <a:pt x="16" y="77"/>
                    <a:pt x="15" y="77"/>
                  </a:cubicBezTo>
                  <a:cubicBezTo>
                    <a:pt x="14" y="77"/>
                    <a:pt x="13" y="78"/>
                    <a:pt x="12" y="77"/>
                  </a:cubicBezTo>
                  <a:cubicBezTo>
                    <a:pt x="11" y="77"/>
                    <a:pt x="10" y="75"/>
                    <a:pt x="10" y="74"/>
                  </a:cubicBezTo>
                  <a:cubicBezTo>
                    <a:pt x="10" y="74"/>
                    <a:pt x="10" y="74"/>
                    <a:pt x="10" y="73"/>
                  </a:cubicBezTo>
                  <a:cubicBezTo>
                    <a:pt x="9" y="73"/>
                    <a:pt x="9" y="72"/>
                    <a:pt x="9" y="72"/>
                  </a:cubicBezTo>
                  <a:cubicBezTo>
                    <a:pt x="8" y="71"/>
                    <a:pt x="8" y="70"/>
                    <a:pt x="8" y="69"/>
                  </a:cubicBezTo>
                  <a:cubicBezTo>
                    <a:pt x="8" y="69"/>
                    <a:pt x="7" y="68"/>
                    <a:pt x="7" y="67"/>
                  </a:cubicBezTo>
                  <a:cubicBezTo>
                    <a:pt x="6" y="66"/>
                    <a:pt x="6" y="66"/>
                    <a:pt x="6" y="65"/>
                  </a:cubicBezTo>
                  <a:cubicBezTo>
                    <a:pt x="5" y="64"/>
                    <a:pt x="5" y="63"/>
                    <a:pt x="5" y="62"/>
                  </a:cubicBezTo>
                  <a:cubicBezTo>
                    <a:pt x="4" y="61"/>
                    <a:pt x="4" y="60"/>
                    <a:pt x="4" y="60"/>
                  </a:cubicBezTo>
                  <a:cubicBezTo>
                    <a:pt x="3" y="59"/>
                    <a:pt x="3" y="58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53"/>
                    <a:pt x="1" y="53"/>
                    <a:pt x="1" y="52"/>
                  </a:cubicBezTo>
                  <a:cubicBezTo>
                    <a:pt x="1" y="52"/>
                    <a:pt x="1" y="51"/>
                    <a:pt x="1" y="51"/>
                  </a:cubicBezTo>
                  <a:cubicBezTo>
                    <a:pt x="1" y="50"/>
                    <a:pt x="1" y="48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1" y="39"/>
                    <a:pt x="1" y="38"/>
                    <a:pt x="2" y="39"/>
                  </a:cubicBezTo>
                  <a:cubicBezTo>
                    <a:pt x="4" y="40"/>
                    <a:pt x="4" y="43"/>
                    <a:pt x="5" y="44"/>
                  </a:cubicBezTo>
                  <a:cubicBezTo>
                    <a:pt x="6" y="45"/>
                    <a:pt x="7" y="47"/>
                    <a:pt x="8" y="48"/>
                  </a:cubicBezTo>
                  <a:cubicBezTo>
                    <a:pt x="8" y="48"/>
                    <a:pt x="8" y="49"/>
                    <a:pt x="8" y="49"/>
                  </a:cubicBezTo>
                  <a:cubicBezTo>
                    <a:pt x="9" y="50"/>
                    <a:pt x="9" y="50"/>
                    <a:pt x="10" y="51"/>
                  </a:cubicBezTo>
                  <a:cubicBezTo>
                    <a:pt x="11" y="52"/>
                    <a:pt x="11" y="53"/>
                    <a:pt x="12" y="54"/>
                  </a:cubicBezTo>
                  <a:cubicBezTo>
                    <a:pt x="12" y="55"/>
                    <a:pt x="12" y="56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1"/>
                    <a:pt x="13" y="51"/>
                  </a:cubicBezTo>
                  <a:cubicBezTo>
                    <a:pt x="13" y="50"/>
                    <a:pt x="13" y="50"/>
                    <a:pt x="13" y="49"/>
                  </a:cubicBezTo>
                  <a:cubicBezTo>
                    <a:pt x="13" y="49"/>
                    <a:pt x="13" y="48"/>
                    <a:pt x="13" y="48"/>
                  </a:cubicBezTo>
                  <a:cubicBezTo>
                    <a:pt x="14" y="46"/>
                    <a:pt x="14" y="45"/>
                    <a:pt x="14" y="43"/>
                  </a:cubicBezTo>
                  <a:cubicBezTo>
                    <a:pt x="14" y="42"/>
                    <a:pt x="14" y="41"/>
                    <a:pt x="14" y="39"/>
                  </a:cubicBezTo>
                  <a:cubicBezTo>
                    <a:pt x="14" y="39"/>
                    <a:pt x="14" y="38"/>
                    <a:pt x="14" y="38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5" y="37"/>
                    <a:pt x="15" y="3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2" y="31"/>
                    <a:pt x="11" y="31"/>
                  </a:cubicBezTo>
                  <a:cubicBezTo>
                    <a:pt x="11" y="30"/>
                    <a:pt x="10" y="30"/>
                    <a:pt x="10" y="30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8" y="27"/>
                    <a:pt x="8" y="26"/>
                    <a:pt x="7" y="25"/>
                  </a:cubicBezTo>
                  <a:cubicBezTo>
                    <a:pt x="7" y="25"/>
                    <a:pt x="7" y="24"/>
                    <a:pt x="6" y="23"/>
                  </a:cubicBezTo>
                  <a:cubicBezTo>
                    <a:pt x="6" y="22"/>
                    <a:pt x="4" y="21"/>
                    <a:pt x="4" y="20"/>
                  </a:cubicBezTo>
                  <a:cubicBezTo>
                    <a:pt x="4" y="20"/>
                    <a:pt x="4" y="19"/>
                    <a:pt x="4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3"/>
                    <a:pt x="2" y="13"/>
                  </a:cubicBezTo>
                  <a:cubicBezTo>
                    <a:pt x="2" y="13"/>
                    <a:pt x="2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6569075" y="2411413"/>
              <a:ext cx="277813" cy="306388"/>
            </a:xfrm>
            <a:custGeom>
              <a:avLst/>
              <a:gdLst>
                <a:gd name="T0" fmla="*/ 16 w 102"/>
                <a:gd name="T1" fmla="*/ 44 h 112"/>
                <a:gd name="T2" fmla="*/ 74 w 102"/>
                <a:gd name="T3" fmla="*/ 56 h 112"/>
                <a:gd name="T4" fmla="*/ 71 w 102"/>
                <a:gd name="T5" fmla="*/ 62 h 112"/>
                <a:gd name="T6" fmla="*/ 78 w 102"/>
                <a:gd name="T7" fmla="*/ 59 h 112"/>
                <a:gd name="T8" fmla="*/ 61 w 102"/>
                <a:gd name="T9" fmla="*/ 14 h 112"/>
                <a:gd name="T10" fmla="*/ 96 w 102"/>
                <a:gd name="T11" fmla="*/ 19 h 112"/>
                <a:gd name="T12" fmla="*/ 97 w 102"/>
                <a:gd name="T13" fmla="*/ 24 h 112"/>
                <a:gd name="T14" fmla="*/ 93 w 102"/>
                <a:gd name="T15" fmla="*/ 31 h 112"/>
                <a:gd name="T16" fmla="*/ 96 w 102"/>
                <a:gd name="T17" fmla="*/ 33 h 112"/>
                <a:gd name="T18" fmla="*/ 97 w 102"/>
                <a:gd name="T19" fmla="*/ 40 h 112"/>
                <a:gd name="T20" fmla="*/ 86 w 102"/>
                <a:gd name="T21" fmla="*/ 42 h 112"/>
                <a:gd name="T22" fmla="*/ 78 w 102"/>
                <a:gd name="T23" fmla="*/ 43 h 112"/>
                <a:gd name="T24" fmla="*/ 70 w 102"/>
                <a:gd name="T25" fmla="*/ 49 h 112"/>
                <a:gd name="T26" fmla="*/ 86 w 102"/>
                <a:gd name="T27" fmla="*/ 54 h 112"/>
                <a:gd name="T28" fmla="*/ 84 w 102"/>
                <a:gd name="T29" fmla="*/ 64 h 112"/>
                <a:gd name="T30" fmla="*/ 75 w 102"/>
                <a:gd name="T31" fmla="*/ 70 h 112"/>
                <a:gd name="T32" fmla="*/ 76 w 102"/>
                <a:gd name="T33" fmla="*/ 76 h 112"/>
                <a:gd name="T34" fmla="*/ 78 w 102"/>
                <a:gd name="T35" fmla="*/ 87 h 112"/>
                <a:gd name="T36" fmla="*/ 81 w 102"/>
                <a:gd name="T37" fmla="*/ 94 h 112"/>
                <a:gd name="T38" fmla="*/ 77 w 102"/>
                <a:gd name="T39" fmla="*/ 109 h 112"/>
                <a:gd name="T40" fmla="*/ 76 w 102"/>
                <a:gd name="T41" fmla="*/ 111 h 112"/>
                <a:gd name="T42" fmla="*/ 71 w 102"/>
                <a:gd name="T43" fmla="*/ 99 h 112"/>
                <a:gd name="T44" fmla="*/ 68 w 102"/>
                <a:gd name="T45" fmla="*/ 80 h 112"/>
                <a:gd name="T46" fmla="*/ 68 w 102"/>
                <a:gd name="T47" fmla="*/ 76 h 112"/>
                <a:gd name="T48" fmla="*/ 59 w 102"/>
                <a:gd name="T49" fmla="*/ 72 h 112"/>
                <a:gd name="T50" fmla="*/ 39 w 102"/>
                <a:gd name="T51" fmla="*/ 62 h 112"/>
                <a:gd name="T52" fmla="*/ 45 w 102"/>
                <a:gd name="T53" fmla="*/ 54 h 112"/>
                <a:gd name="T54" fmla="*/ 54 w 102"/>
                <a:gd name="T55" fmla="*/ 66 h 112"/>
                <a:gd name="T56" fmla="*/ 64 w 102"/>
                <a:gd name="T57" fmla="*/ 63 h 112"/>
                <a:gd name="T58" fmla="*/ 54 w 102"/>
                <a:gd name="T59" fmla="*/ 50 h 112"/>
                <a:gd name="T60" fmla="*/ 64 w 102"/>
                <a:gd name="T61" fmla="*/ 43 h 112"/>
                <a:gd name="T62" fmla="*/ 58 w 102"/>
                <a:gd name="T63" fmla="*/ 40 h 112"/>
                <a:gd name="T64" fmla="*/ 45 w 102"/>
                <a:gd name="T65" fmla="*/ 38 h 112"/>
                <a:gd name="T66" fmla="*/ 30 w 102"/>
                <a:gd name="T67" fmla="*/ 41 h 112"/>
                <a:gd name="T68" fmla="*/ 18 w 102"/>
                <a:gd name="T69" fmla="*/ 54 h 112"/>
                <a:gd name="T70" fmla="*/ 10 w 102"/>
                <a:gd name="T71" fmla="*/ 57 h 112"/>
                <a:gd name="T72" fmla="*/ 10 w 102"/>
                <a:gd name="T73" fmla="*/ 46 h 112"/>
                <a:gd name="T74" fmla="*/ 10 w 102"/>
                <a:gd name="T75" fmla="*/ 38 h 112"/>
                <a:gd name="T76" fmla="*/ 4 w 102"/>
                <a:gd name="T77" fmla="*/ 34 h 112"/>
                <a:gd name="T78" fmla="*/ 2 w 102"/>
                <a:gd name="T79" fmla="*/ 25 h 112"/>
                <a:gd name="T80" fmla="*/ 17 w 102"/>
                <a:gd name="T81" fmla="*/ 28 h 112"/>
                <a:gd name="T82" fmla="*/ 26 w 102"/>
                <a:gd name="T83" fmla="*/ 29 h 112"/>
                <a:gd name="T84" fmla="*/ 36 w 102"/>
                <a:gd name="T85" fmla="*/ 27 h 112"/>
                <a:gd name="T86" fmla="*/ 35 w 102"/>
                <a:gd name="T87" fmla="*/ 20 h 112"/>
                <a:gd name="T88" fmla="*/ 30 w 102"/>
                <a:gd name="T89" fmla="*/ 12 h 112"/>
                <a:gd name="T90" fmla="*/ 40 w 102"/>
                <a:gd name="T91" fmla="*/ 13 h 112"/>
                <a:gd name="T92" fmla="*/ 48 w 102"/>
                <a:gd name="T93" fmla="*/ 14 h 112"/>
                <a:gd name="T94" fmla="*/ 63 w 102"/>
                <a:gd name="T95" fmla="*/ 4 h 112"/>
                <a:gd name="T96" fmla="*/ 71 w 102"/>
                <a:gd name="T97" fmla="*/ 0 h 112"/>
                <a:gd name="T98" fmla="*/ 72 w 102"/>
                <a:gd name="T99" fmla="*/ 12 h 112"/>
                <a:gd name="T100" fmla="*/ 72 w 102"/>
                <a:gd name="T101" fmla="*/ 14 h 112"/>
                <a:gd name="T102" fmla="*/ 68 w 102"/>
                <a:gd name="T103" fmla="*/ 21 h 112"/>
                <a:gd name="T104" fmla="*/ 52 w 102"/>
                <a:gd name="T105" fmla="*/ 25 h 112"/>
                <a:gd name="T106" fmla="*/ 49 w 102"/>
                <a:gd name="T107" fmla="*/ 31 h 112"/>
                <a:gd name="T108" fmla="*/ 58 w 102"/>
                <a:gd name="T109" fmla="*/ 32 h 112"/>
                <a:gd name="T110" fmla="*/ 72 w 102"/>
                <a:gd name="T111" fmla="*/ 32 h 112"/>
                <a:gd name="T112" fmla="*/ 83 w 102"/>
                <a:gd name="T113" fmla="*/ 28 h 112"/>
                <a:gd name="T114" fmla="*/ 94 w 102"/>
                <a:gd name="T11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12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20" y="38"/>
                  </a:moveTo>
                  <a:cubicBezTo>
                    <a:pt x="20" y="38"/>
                    <a:pt x="14" y="38"/>
                    <a:pt x="14" y="39"/>
                  </a:cubicBezTo>
                  <a:cubicBezTo>
                    <a:pt x="14" y="40"/>
                    <a:pt x="14" y="41"/>
                    <a:pt x="15" y="41"/>
                  </a:cubicBezTo>
                  <a:cubicBezTo>
                    <a:pt x="15" y="42"/>
                    <a:pt x="15" y="43"/>
                    <a:pt x="16" y="44"/>
                  </a:cubicBezTo>
                  <a:cubicBezTo>
                    <a:pt x="16" y="44"/>
                    <a:pt x="17" y="43"/>
                    <a:pt x="17" y="43"/>
                  </a:cubicBezTo>
                  <a:cubicBezTo>
                    <a:pt x="18" y="42"/>
                    <a:pt x="19" y="42"/>
                    <a:pt x="19" y="41"/>
                  </a:cubicBezTo>
                  <a:cubicBezTo>
                    <a:pt x="20" y="41"/>
                    <a:pt x="21" y="40"/>
                    <a:pt x="21" y="40"/>
                  </a:cubicBezTo>
                  <a:cubicBezTo>
                    <a:pt x="21" y="38"/>
                    <a:pt x="21" y="39"/>
                    <a:pt x="20" y="38"/>
                  </a:cubicBezTo>
                  <a:close/>
                  <a:moveTo>
                    <a:pt x="78" y="57"/>
                  </a:moveTo>
                  <a:cubicBezTo>
                    <a:pt x="77" y="57"/>
                    <a:pt x="77" y="57"/>
                    <a:pt x="76" y="56"/>
                  </a:cubicBezTo>
                  <a:cubicBezTo>
                    <a:pt x="76" y="56"/>
                    <a:pt x="74" y="56"/>
                    <a:pt x="74" y="56"/>
                  </a:cubicBezTo>
                  <a:cubicBezTo>
                    <a:pt x="74" y="56"/>
                    <a:pt x="73" y="56"/>
                    <a:pt x="73" y="56"/>
                  </a:cubicBezTo>
                  <a:cubicBezTo>
                    <a:pt x="72" y="56"/>
                    <a:pt x="72" y="56"/>
                    <a:pt x="71" y="56"/>
                  </a:cubicBezTo>
                  <a:cubicBezTo>
                    <a:pt x="71" y="56"/>
                    <a:pt x="70" y="55"/>
                    <a:pt x="70" y="55"/>
                  </a:cubicBezTo>
                  <a:cubicBezTo>
                    <a:pt x="70" y="56"/>
                    <a:pt x="69" y="56"/>
                    <a:pt x="69" y="56"/>
                  </a:cubicBezTo>
                  <a:cubicBezTo>
                    <a:pt x="69" y="57"/>
                    <a:pt x="70" y="58"/>
                    <a:pt x="69" y="58"/>
                  </a:cubicBezTo>
                  <a:cubicBezTo>
                    <a:pt x="70" y="59"/>
                    <a:pt x="70" y="60"/>
                    <a:pt x="70" y="60"/>
                  </a:cubicBezTo>
                  <a:cubicBezTo>
                    <a:pt x="71" y="61"/>
                    <a:pt x="71" y="61"/>
                    <a:pt x="71" y="62"/>
                  </a:cubicBezTo>
                  <a:cubicBezTo>
                    <a:pt x="72" y="62"/>
                    <a:pt x="72" y="63"/>
                    <a:pt x="73" y="63"/>
                  </a:cubicBezTo>
                  <a:cubicBezTo>
                    <a:pt x="73" y="63"/>
                    <a:pt x="75" y="63"/>
                    <a:pt x="75" y="63"/>
                  </a:cubicBezTo>
                  <a:cubicBezTo>
                    <a:pt x="75" y="62"/>
                    <a:pt x="76" y="62"/>
                    <a:pt x="76" y="62"/>
                  </a:cubicBezTo>
                  <a:cubicBezTo>
                    <a:pt x="77" y="62"/>
                    <a:pt x="77" y="62"/>
                    <a:pt x="77" y="61"/>
                  </a:cubicBezTo>
                  <a:cubicBezTo>
                    <a:pt x="77" y="61"/>
                    <a:pt x="78" y="61"/>
                    <a:pt x="78" y="61"/>
                  </a:cubicBezTo>
                  <a:cubicBezTo>
                    <a:pt x="78" y="61"/>
                    <a:pt x="78" y="61"/>
                    <a:pt x="79" y="60"/>
                  </a:cubicBezTo>
                  <a:cubicBezTo>
                    <a:pt x="78" y="60"/>
                    <a:pt x="79" y="59"/>
                    <a:pt x="78" y="59"/>
                  </a:cubicBezTo>
                  <a:cubicBezTo>
                    <a:pt x="78" y="58"/>
                    <a:pt x="78" y="58"/>
                    <a:pt x="78" y="57"/>
                  </a:cubicBezTo>
                  <a:close/>
                  <a:moveTo>
                    <a:pt x="64" y="11"/>
                  </a:moveTo>
                  <a:cubicBezTo>
                    <a:pt x="63" y="11"/>
                    <a:pt x="62" y="12"/>
                    <a:pt x="62" y="13"/>
                  </a:cubicBezTo>
                  <a:cubicBezTo>
                    <a:pt x="61" y="13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2" y="14"/>
                    <a:pt x="62" y="14"/>
                  </a:cubicBezTo>
                  <a:cubicBezTo>
                    <a:pt x="62" y="14"/>
                    <a:pt x="65" y="13"/>
                    <a:pt x="65" y="13"/>
                  </a:cubicBezTo>
                  <a:cubicBezTo>
                    <a:pt x="65" y="13"/>
                    <a:pt x="65" y="12"/>
                    <a:pt x="64" y="11"/>
                  </a:cubicBezTo>
                  <a:close/>
                  <a:moveTo>
                    <a:pt x="95" y="17"/>
                  </a:moveTo>
                  <a:cubicBezTo>
                    <a:pt x="95" y="17"/>
                    <a:pt x="96" y="18"/>
                    <a:pt x="96" y="18"/>
                  </a:cubicBezTo>
                  <a:cubicBezTo>
                    <a:pt x="96" y="18"/>
                    <a:pt x="96" y="19"/>
                    <a:pt x="96" y="19"/>
                  </a:cubicBezTo>
                  <a:cubicBezTo>
                    <a:pt x="97" y="19"/>
                    <a:pt x="96" y="19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4"/>
                    <a:pt x="97" y="24"/>
                  </a:cubicBezTo>
                  <a:cubicBezTo>
                    <a:pt x="97" y="25"/>
                    <a:pt x="97" y="25"/>
                    <a:pt x="97" y="26"/>
                  </a:cubicBezTo>
                  <a:cubicBezTo>
                    <a:pt x="97" y="27"/>
                    <a:pt x="94" y="29"/>
                    <a:pt x="94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93" y="31"/>
                    <a:pt x="92" y="32"/>
                  </a:cubicBezTo>
                  <a:cubicBezTo>
                    <a:pt x="92" y="32"/>
                    <a:pt x="90" y="32"/>
                    <a:pt x="90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5" y="33"/>
                    <a:pt x="96" y="33"/>
                    <a:pt x="96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100" y="32"/>
                    <a:pt x="100" y="31"/>
                  </a:cubicBezTo>
                  <a:cubicBezTo>
                    <a:pt x="100" y="31"/>
                    <a:pt x="101" y="31"/>
                    <a:pt x="101" y="30"/>
                  </a:cubicBezTo>
                  <a:cubicBezTo>
                    <a:pt x="101" y="30"/>
                    <a:pt x="101" y="31"/>
                    <a:pt x="101" y="31"/>
                  </a:cubicBezTo>
                  <a:cubicBezTo>
                    <a:pt x="102" y="32"/>
                    <a:pt x="101" y="37"/>
                    <a:pt x="101" y="38"/>
                  </a:cubicBezTo>
                  <a:cubicBezTo>
                    <a:pt x="100" y="38"/>
                    <a:pt x="98" y="40"/>
                    <a:pt x="97" y="40"/>
                  </a:cubicBezTo>
                  <a:cubicBezTo>
                    <a:pt x="97" y="40"/>
                    <a:pt x="95" y="40"/>
                    <a:pt x="95" y="40"/>
                  </a:cubicBezTo>
                  <a:cubicBezTo>
                    <a:pt x="95" y="40"/>
                    <a:pt x="94" y="40"/>
                    <a:pt x="94" y="40"/>
                  </a:cubicBezTo>
                  <a:cubicBezTo>
                    <a:pt x="94" y="40"/>
                    <a:pt x="94" y="40"/>
                    <a:pt x="93" y="41"/>
                  </a:cubicBezTo>
                  <a:cubicBezTo>
                    <a:pt x="93" y="41"/>
                    <a:pt x="92" y="41"/>
                    <a:pt x="92" y="41"/>
                  </a:cubicBezTo>
                  <a:cubicBezTo>
                    <a:pt x="91" y="41"/>
                    <a:pt x="91" y="42"/>
                    <a:pt x="90" y="42"/>
                  </a:cubicBezTo>
                  <a:cubicBezTo>
                    <a:pt x="89" y="42"/>
                    <a:pt x="87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5" y="42"/>
                    <a:pt x="85" y="42"/>
                  </a:cubicBezTo>
                  <a:cubicBezTo>
                    <a:pt x="84" y="41"/>
                    <a:pt x="80" y="42"/>
                    <a:pt x="79" y="43"/>
                  </a:cubicBezTo>
                  <a:cubicBezTo>
                    <a:pt x="79" y="43"/>
                    <a:pt x="79" y="43"/>
                    <a:pt x="79" y="42"/>
                  </a:cubicBezTo>
                  <a:cubicBezTo>
                    <a:pt x="79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7" y="44"/>
                    <a:pt x="75" y="44"/>
                    <a:pt x="74" y="45"/>
                  </a:cubicBezTo>
                  <a:cubicBezTo>
                    <a:pt x="74" y="45"/>
                    <a:pt x="74" y="45"/>
                    <a:pt x="73" y="45"/>
                  </a:cubicBezTo>
                  <a:cubicBezTo>
                    <a:pt x="73" y="45"/>
                    <a:pt x="72" y="45"/>
                    <a:pt x="72" y="45"/>
                  </a:cubicBezTo>
                  <a:cubicBezTo>
                    <a:pt x="71" y="45"/>
                    <a:pt x="71" y="46"/>
                    <a:pt x="71" y="46"/>
                  </a:cubicBezTo>
                  <a:cubicBezTo>
                    <a:pt x="70" y="46"/>
                    <a:pt x="70" y="47"/>
                    <a:pt x="70" y="47"/>
                  </a:cubicBezTo>
                  <a:cubicBezTo>
                    <a:pt x="68" y="46"/>
                    <a:pt x="66" y="48"/>
                    <a:pt x="68" y="49"/>
                  </a:cubicBezTo>
                  <a:cubicBezTo>
                    <a:pt x="69" y="49"/>
                    <a:pt x="70" y="49"/>
                    <a:pt x="70" y="49"/>
                  </a:cubicBezTo>
                  <a:cubicBezTo>
                    <a:pt x="71" y="49"/>
                    <a:pt x="74" y="50"/>
                    <a:pt x="74" y="50"/>
                  </a:cubicBezTo>
                  <a:cubicBezTo>
                    <a:pt x="75" y="50"/>
                    <a:pt x="75" y="50"/>
                    <a:pt x="74" y="50"/>
                  </a:cubicBezTo>
                  <a:cubicBezTo>
                    <a:pt x="75" y="50"/>
                    <a:pt x="75" y="51"/>
                    <a:pt x="75" y="51"/>
                  </a:cubicBezTo>
                  <a:cubicBezTo>
                    <a:pt x="76" y="51"/>
                    <a:pt x="81" y="53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2" y="53"/>
                    <a:pt x="84" y="53"/>
                    <a:pt x="85" y="53"/>
                  </a:cubicBezTo>
                  <a:cubicBezTo>
                    <a:pt x="85" y="54"/>
                    <a:pt x="85" y="54"/>
                    <a:pt x="86" y="54"/>
                  </a:cubicBezTo>
                  <a:cubicBezTo>
                    <a:pt x="86" y="54"/>
                    <a:pt x="86" y="55"/>
                    <a:pt x="87" y="55"/>
                  </a:cubicBezTo>
                  <a:cubicBezTo>
                    <a:pt x="87" y="55"/>
                    <a:pt x="88" y="55"/>
                    <a:pt x="88" y="55"/>
                  </a:cubicBezTo>
                  <a:cubicBezTo>
                    <a:pt x="88" y="55"/>
                    <a:pt x="88" y="56"/>
                    <a:pt x="88" y="56"/>
                  </a:cubicBezTo>
                  <a:cubicBezTo>
                    <a:pt x="88" y="57"/>
                    <a:pt x="88" y="57"/>
                    <a:pt x="89" y="58"/>
                  </a:cubicBezTo>
                  <a:cubicBezTo>
                    <a:pt x="89" y="59"/>
                    <a:pt x="89" y="59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2"/>
                    <a:pt x="85" y="63"/>
                    <a:pt x="84" y="64"/>
                  </a:cubicBezTo>
                  <a:cubicBezTo>
                    <a:pt x="84" y="64"/>
                    <a:pt x="83" y="65"/>
                    <a:pt x="83" y="66"/>
                  </a:cubicBezTo>
                  <a:cubicBezTo>
                    <a:pt x="82" y="66"/>
                    <a:pt x="81" y="66"/>
                    <a:pt x="81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7"/>
                    <a:pt x="77" y="69"/>
                    <a:pt x="77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2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4"/>
                    <a:pt x="76" y="75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6"/>
                    <a:pt x="76" y="76"/>
                    <a:pt x="77" y="77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8"/>
                    <a:pt x="77" y="79"/>
                    <a:pt x="77" y="80"/>
                  </a:cubicBezTo>
                  <a:cubicBezTo>
                    <a:pt x="77" y="81"/>
                    <a:pt x="78" y="82"/>
                    <a:pt x="78" y="83"/>
                  </a:cubicBezTo>
                  <a:cubicBezTo>
                    <a:pt x="78" y="84"/>
                    <a:pt x="78" y="85"/>
                    <a:pt x="78" y="86"/>
                  </a:cubicBezTo>
                  <a:cubicBezTo>
                    <a:pt x="78" y="86"/>
                    <a:pt x="78" y="87"/>
                    <a:pt x="78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87"/>
                    <a:pt x="78" y="88"/>
                    <a:pt x="78" y="88"/>
                  </a:cubicBezTo>
                  <a:cubicBezTo>
                    <a:pt x="78" y="88"/>
                    <a:pt x="78" y="88"/>
                    <a:pt x="79" y="87"/>
                  </a:cubicBezTo>
                  <a:cubicBezTo>
                    <a:pt x="79" y="88"/>
                    <a:pt x="79" y="89"/>
                    <a:pt x="79" y="90"/>
                  </a:cubicBezTo>
                  <a:cubicBezTo>
                    <a:pt x="79" y="90"/>
                    <a:pt x="80" y="91"/>
                    <a:pt x="80" y="91"/>
                  </a:cubicBezTo>
                  <a:cubicBezTo>
                    <a:pt x="80" y="91"/>
                    <a:pt x="80" y="92"/>
                    <a:pt x="80" y="92"/>
                  </a:cubicBezTo>
                  <a:cubicBezTo>
                    <a:pt x="80" y="93"/>
                    <a:pt x="81" y="93"/>
                    <a:pt x="81" y="94"/>
                  </a:cubicBezTo>
                  <a:cubicBezTo>
                    <a:pt x="82" y="95"/>
                    <a:pt x="81" y="96"/>
                    <a:pt x="82" y="97"/>
                  </a:cubicBezTo>
                  <a:cubicBezTo>
                    <a:pt x="82" y="98"/>
                    <a:pt x="82" y="98"/>
                    <a:pt x="82" y="99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2" y="102"/>
                    <a:pt x="81" y="102"/>
                    <a:pt x="81" y="103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5"/>
                    <a:pt x="78" y="109"/>
                    <a:pt x="77" y="109"/>
                  </a:cubicBezTo>
                  <a:cubicBezTo>
                    <a:pt x="77" y="109"/>
                    <a:pt x="77" y="110"/>
                    <a:pt x="77" y="110"/>
                  </a:cubicBezTo>
                  <a:cubicBezTo>
                    <a:pt x="77" y="110"/>
                    <a:pt x="76" y="110"/>
                    <a:pt x="76" y="110"/>
                  </a:cubicBezTo>
                  <a:cubicBezTo>
                    <a:pt x="76" y="111"/>
                    <a:pt x="75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2" y="111"/>
                    <a:pt x="72" y="110"/>
                  </a:cubicBezTo>
                  <a:cubicBezTo>
                    <a:pt x="72" y="110"/>
                    <a:pt x="72" y="109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2" y="105"/>
                    <a:pt x="72" y="104"/>
                    <a:pt x="72" y="103"/>
                  </a:cubicBezTo>
                  <a:cubicBezTo>
                    <a:pt x="72" y="103"/>
                    <a:pt x="72" y="102"/>
                    <a:pt x="71" y="101"/>
                  </a:cubicBezTo>
                  <a:cubicBezTo>
                    <a:pt x="71" y="101"/>
                    <a:pt x="72" y="101"/>
                    <a:pt x="72" y="100"/>
                  </a:cubicBezTo>
                  <a:cubicBezTo>
                    <a:pt x="71" y="100"/>
                    <a:pt x="71" y="99"/>
                    <a:pt x="71" y="99"/>
                  </a:cubicBezTo>
                  <a:cubicBezTo>
                    <a:pt x="71" y="98"/>
                    <a:pt x="72" y="97"/>
                    <a:pt x="72" y="96"/>
                  </a:cubicBezTo>
                  <a:cubicBezTo>
                    <a:pt x="72" y="94"/>
                    <a:pt x="71" y="93"/>
                    <a:pt x="71" y="92"/>
                  </a:cubicBezTo>
                  <a:cubicBezTo>
                    <a:pt x="71" y="91"/>
                    <a:pt x="71" y="91"/>
                    <a:pt x="71" y="90"/>
                  </a:cubicBezTo>
                  <a:cubicBezTo>
                    <a:pt x="70" y="89"/>
                    <a:pt x="70" y="88"/>
                    <a:pt x="70" y="87"/>
                  </a:cubicBezTo>
                  <a:cubicBezTo>
                    <a:pt x="70" y="87"/>
                    <a:pt x="69" y="86"/>
                    <a:pt x="69" y="85"/>
                  </a:cubicBezTo>
                  <a:cubicBezTo>
                    <a:pt x="69" y="84"/>
                    <a:pt x="69" y="83"/>
                    <a:pt x="69" y="82"/>
                  </a:cubicBezTo>
                  <a:cubicBezTo>
                    <a:pt x="69" y="81"/>
                    <a:pt x="69" y="81"/>
                    <a:pt x="68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8" y="80"/>
                    <a:pt x="68" y="80"/>
                    <a:pt x="69" y="80"/>
                  </a:cubicBezTo>
                  <a:cubicBezTo>
                    <a:pt x="69" y="80"/>
                    <a:pt x="68" y="80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8" y="80"/>
                    <a:pt x="68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6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7" y="76"/>
                    <a:pt x="67" y="75"/>
                    <a:pt x="67" y="75"/>
                  </a:cubicBezTo>
                  <a:cubicBezTo>
                    <a:pt x="67" y="74"/>
                    <a:pt x="67" y="73"/>
                    <a:pt x="67" y="73"/>
                  </a:cubicBezTo>
                  <a:cubicBezTo>
                    <a:pt x="66" y="73"/>
                    <a:pt x="66" y="72"/>
                    <a:pt x="65" y="72"/>
                  </a:cubicBezTo>
                  <a:cubicBezTo>
                    <a:pt x="65" y="72"/>
                    <a:pt x="65" y="72"/>
                    <a:pt x="64" y="72"/>
                  </a:cubicBezTo>
                  <a:cubicBezTo>
                    <a:pt x="63" y="72"/>
                    <a:pt x="62" y="72"/>
                    <a:pt x="61" y="72"/>
                  </a:cubicBezTo>
                  <a:cubicBezTo>
                    <a:pt x="61" y="72"/>
                    <a:pt x="60" y="72"/>
                    <a:pt x="59" y="72"/>
                  </a:cubicBezTo>
                  <a:cubicBezTo>
                    <a:pt x="59" y="72"/>
                    <a:pt x="57" y="72"/>
                    <a:pt x="57" y="72"/>
                  </a:cubicBezTo>
                  <a:cubicBezTo>
                    <a:pt x="56" y="73"/>
                    <a:pt x="54" y="72"/>
                    <a:pt x="53" y="72"/>
                  </a:cubicBezTo>
                  <a:cubicBezTo>
                    <a:pt x="52" y="72"/>
                    <a:pt x="52" y="73"/>
                    <a:pt x="51" y="73"/>
                  </a:cubicBezTo>
                  <a:cubicBezTo>
                    <a:pt x="50" y="72"/>
                    <a:pt x="50" y="72"/>
                    <a:pt x="49" y="72"/>
                  </a:cubicBezTo>
                  <a:cubicBezTo>
                    <a:pt x="48" y="72"/>
                    <a:pt x="48" y="72"/>
                    <a:pt x="47" y="72"/>
                  </a:cubicBezTo>
                  <a:cubicBezTo>
                    <a:pt x="46" y="71"/>
                    <a:pt x="38" y="66"/>
                    <a:pt x="40" y="64"/>
                  </a:cubicBezTo>
                  <a:cubicBezTo>
                    <a:pt x="40" y="64"/>
                    <a:pt x="39" y="63"/>
                    <a:pt x="39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40" y="59"/>
                    <a:pt x="41" y="58"/>
                    <a:pt x="41" y="57"/>
                  </a:cubicBezTo>
                  <a:cubicBezTo>
                    <a:pt x="41" y="57"/>
                    <a:pt x="41" y="56"/>
                    <a:pt x="41" y="55"/>
                  </a:cubicBezTo>
                  <a:cubicBezTo>
                    <a:pt x="41" y="55"/>
                    <a:pt x="42" y="54"/>
                    <a:pt x="42" y="54"/>
                  </a:cubicBezTo>
                  <a:cubicBezTo>
                    <a:pt x="43" y="53"/>
                    <a:pt x="43" y="51"/>
                    <a:pt x="45" y="52"/>
                  </a:cubicBezTo>
                  <a:cubicBezTo>
                    <a:pt x="45" y="52"/>
                    <a:pt x="45" y="54"/>
                    <a:pt x="45" y="54"/>
                  </a:cubicBezTo>
                  <a:cubicBezTo>
                    <a:pt x="45" y="55"/>
                    <a:pt x="45" y="57"/>
                    <a:pt x="45" y="58"/>
                  </a:cubicBezTo>
                  <a:cubicBezTo>
                    <a:pt x="46" y="58"/>
                    <a:pt x="46" y="59"/>
                    <a:pt x="46" y="60"/>
                  </a:cubicBezTo>
                  <a:cubicBezTo>
                    <a:pt x="46" y="60"/>
                    <a:pt x="46" y="61"/>
                    <a:pt x="47" y="62"/>
                  </a:cubicBezTo>
                  <a:cubicBezTo>
                    <a:pt x="47" y="62"/>
                    <a:pt x="47" y="62"/>
                    <a:pt x="47" y="63"/>
                  </a:cubicBezTo>
                  <a:cubicBezTo>
                    <a:pt x="47" y="63"/>
                    <a:pt x="48" y="63"/>
                    <a:pt x="48" y="64"/>
                  </a:cubicBezTo>
                  <a:cubicBezTo>
                    <a:pt x="49" y="64"/>
                    <a:pt x="50" y="65"/>
                    <a:pt x="51" y="66"/>
                  </a:cubicBezTo>
                  <a:cubicBezTo>
                    <a:pt x="52" y="66"/>
                    <a:pt x="53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6"/>
                    <a:pt x="56" y="67"/>
                    <a:pt x="58" y="66"/>
                  </a:cubicBezTo>
                  <a:cubicBezTo>
                    <a:pt x="58" y="66"/>
                    <a:pt x="59" y="66"/>
                    <a:pt x="60" y="66"/>
                  </a:cubicBezTo>
                  <a:cubicBezTo>
                    <a:pt x="60" y="65"/>
                    <a:pt x="61" y="65"/>
                    <a:pt x="62" y="65"/>
                  </a:cubicBezTo>
                  <a:cubicBezTo>
                    <a:pt x="63" y="65"/>
                    <a:pt x="63" y="65"/>
                    <a:pt x="64" y="65"/>
                  </a:cubicBezTo>
                  <a:cubicBezTo>
                    <a:pt x="64" y="65"/>
                    <a:pt x="64" y="64"/>
                    <a:pt x="64" y="64"/>
                  </a:cubicBezTo>
                  <a:cubicBezTo>
                    <a:pt x="64" y="64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62"/>
                    <a:pt x="63" y="61"/>
                    <a:pt x="63" y="60"/>
                  </a:cubicBezTo>
                  <a:cubicBezTo>
                    <a:pt x="63" y="59"/>
                    <a:pt x="62" y="59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0" y="55"/>
                    <a:pt x="54" y="51"/>
                    <a:pt x="54" y="50"/>
                  </a:cubicBezTo>
                  <a:cubicBezTo>
                    <a:pt x="53" y="50"/>
                    <a:pt x="53" y="49"/>
                    <a:pt x="54" y="49"/>
                  </a:cubicBezTo>
                  <a:cubicBezTo>
                    <a:pt x="54" y="48"/>
                    <a:pt x="56" y="46"/>
                    <a:pt x="56" y="46"/>
                  </a:cubicBezTo>
                  <a:cubicBezTo>
                    <a:pt x="57" y="45"/>
                    <a:pt x="58" y="45"/>
                    <a:pt x="58" y="45"/>
                  </a:cubicBezTo>
                  <a:cubicBezTo>
                    <a:pt x="59" y="45"/>
                    <a:pt x="59" y="45"/>
                    <a:pt x="60" y="45"/>
                  </a:cubicBezTo>
                  <a:cubicBezTo>
                    <a:pt x="60" y="45"/>
                    <a:pt x="60" y="45"/>
                    <a:pt x="61" y="45"/>
                  </a:cubicBezTo>
                  <a:cubicBezTo>
                    <a:pt x="61" y="45"/>
                    <a:pt x="61" y="44"/>
                    <a:pt x="62" y="44"/>
                  </a:cubicBezTo>
                  <a:cubicBezTo>
                    <a:pt x="62" y="43"/>
                    <a:pt x="63" y="43"/>
                    <a:pt x="64" y="43"/>
                  </a:cubicBezTo>
                  <a:cubicBezTo>
                    <a:pt x="64" y="43"/>
                    <a:pt x="65" y="43"/>
                    <a:pt x="65" y="42"/>
                  </a:cubicBezTo>
                  <a:cubicBezTo>
                    <a:pt x="65" y="42"/>
                    <a:pt x="65" y="42"/>
                    <a:pt x="66" y="41"/>
                  </a:cubicBezTo>
                  <a:cubicBezTo>
                    <a:pt x="65" y="41"/>
                    <a:pt x="65" y="41"/>
                    <a:pt x="64" y="41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61" y="40"/>
                    <a:pt x="60" y="40"/>
                    <a:pt x="59" y="40"/>
                  </a:cubicBezTo>
                  <a:cubicBezTo>
                    <a:pt x="59" y="40"/>
                    <a:pt x="59" y="40"/>
                    <a:pt x="58" y="40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4" y="39"/>
                    <a:pt x="52" y="39"/>
                  </a:cubicBezTo>
                  <a:cubicBezTo>
                    <a:pt x="52" y="39"/>
                    <a:pt x="51" y="39"/>
                    <a:pt x="51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50" y="39"/>
                    <a:pt x="49" y="39"/>
                    <a:pt x="49" y="39"/>
                  </a:cubicBezTo>
                  <a:cubicBezTo>
                    <a:pt x="48" y="38"/>
                    <a:pt x="47" y="39"/>
                    <a:pt x="46" y="38"/>
                  </a:cubicBezTo>
                  <a:cubicBezTo>
                    <a:pt x="46" y="38"/>
                    <a:pt x="45" y="38"/>
                    <a:pt x="45" y="38"/>
                  </a:cubicBezTo>
                  <a:cubicBezTo>
                    <a:pt x="44" y="38"/>
                    <a:pt x="43" y="38"/>
                    <a:pt x="42" y="38"/>
                  </a:cubicBezTo>
                  <a:cubicBezTo>
                    <a:pt x="42" y="38"/>
                    <a:pt x="41" y="38"/>
                    <a:pt x="40" y="38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38" y="38"/>
                    <a:pt x="37" y="38"/>
                    <a:pt x="36" y="38"/>
                  </a:cubicBezTo>
                  <a:cubicBezTo>
                    <a:pt x="36" y="38"/>
                    <a:pt x="35" y="38"/>
                    <a:pt x="34" y="38"/>
                  </a:cubicBezTo>
                  <a:cubicBezTo>
                    <a:pt x="33" y="38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2"/>
                    <a:pt x="28" y="43"/>
                  </a:cubicBezTo>
                  <a:cubicBezTo>
                    <a:pt x="27" y="44"/>
                    <a:pt x="26" y="46"/>
                    <a:pt x="24" y="48"/>
                  </a:cubicBezTo>
                  <a:cubicBezTo>
                    <a:pt x="23" y="49"/>
                    <a:pt x="22" y="50"/>
                    <a:pt x="21" y="51"/>
                  </a:cubicBezTo>
                  <a:cubicBezTo>
                    <a:pt x="20" y="52"/>
                    <a:pt x="19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7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6" y="56"/>
                    <a:pt x="16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5" y="57"/>
                    <a:pt x="15" y="57"/>
                    <a:pt x="14" y="57"/>
                  </a:cubicBezTo>
                  <a:cubicBezTo>
                    <a:pt x="14" y="57"/>
                    <a:pt x="13" y="57"/>
                    <a:pt x="12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9" y="57"/>
                    <a:pt x="9" y="56"/>
                    <a:pt x="8" y="56"/>
                  </a:cubicBezTo>
                  <a:cubicBezTo>
                    <a:pt x="8" y="55"/>
                    <a:pt x="7" y="54"/>
                    <a:pt x="7" y="54"/>
                  </a:cubicBezTo>
                  <a:cubicBezTo>
                    <a:pt x="7" y="53"/>
                    <a:pt x="8" y="52"/>
                    <a:pt x="8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9" y="50"/>
                    <a:pt x="9" y="50"/>
                    <a:pt x="9" y="49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10" y="47"/>
                    <a:pt x="9" y="46"/>
                    <a:pt x="10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2" y="42"/>
                    <a:pt x="12" y="41"/>
                  </a:cubicBezTo>
                  <a:cubicBezTo>
                    <a:pt x="12" y="41"/>
                    <a:pt x="12" y="40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1" y="38"/>
                    <a:pt x="10" y="38"/>
                  </a:cubicBezTo>
                  <a:cubicBezTo>
                    <a:pt x="9" y="38"/>
                    <a:pt x="9" y="38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4" y="34"/>
                  </a:cubicBezTo>
                  <a:cubicBezTo>
                    <a:pt x="3" y="33"/>
                    <a:pt x="3" y="32"/>
                    <a:pt x="2" y="31"/>
                  </a:cubicBezTo>
                  <a:cubicBezTo>
                    <a:pt x="2" y="31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1" y="26"/>
                    <a:pt x="1" y="25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3" y="26"/>
                    <a:pt x="4" y="26"/>
                    <a:pt x="5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8"/>
                    <a:pt x="12" y="29"/>
                    <a:pt x="12" y="29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8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5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29"/>
                    <a:pt x="27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32" y="29"/>
                    <a:pt x="32" y="29"/>
                  </a:cubicBezTo>
                  <a:cubicBezTo>
                    <a:pt x="33" y="29"/>
                    <a:pt x="33" y="28"/>
                    <a:pt x="34" y="28"/>
                  </a:cubicBezTo>
                  <a:cubicBezTo>
                    <a:pt x="34" y="28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7" y="26"/>
                    <a:pt x="37" y="26"/>
                  </a:cubicBezTo>
                  <a:cubicBezTo>
                    <a:pt x="37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4"/>
                    <a:pt x="39" y="23"/>
                    <a:pt x="39" y="22"/>
                  </a:cubicBezTo>
                  <a:cubicBezTo>
                    <a:pt x="39" y="22"/>
                    <a:pt x="38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5" y="20"/>
                    <a:pt x="35" y="20"/>
                  </a:cubicBezTo>
                  <a:cubicBezTo>
                    <a:pt x="34" y="20"/>
                    <a:pt x="33" y="20"/>
                    <a:pt x="33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0" y="18"/>
                    <a:pt x="31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15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1"/>
                    <a:pt x="31" y="11"/>
                    <a:pt x="32" y="12"/>
                  </a:cubicBezTo>
                  <a:cubicBezTo>
                    <a:pt x="33" y="12"/>
                    <a:pt x="33" y="11"/>
                    <a:pt x="34" y="12"/>
                  </a:cubicBezTo>
                  <a:cubicBezTo>
                    <a:pt x="34" y="12"/>
                    <a:pt x="35" y="12"/>
                    <a:pt x="35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7" y="12"/>
                    <a:pt x="38" y="12"/>
                    <a:pt x="39" y="13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40" y="13"/>
                    <a:pt x="41" y="13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3"/>
                    <a:pt x="43" y="13"/>
                    <a:pt x="44" y="13"/>
                  </a:cubicBezTo>
                  <a:cubicBezTo>
                    <a:pt x="45" y="13"/>
                    <a:pt x="45" y="14"/>
                    <a:pt x="46" y="14"/>
                  </a:cubicBezTo>
                  <a:cubicBezTo>
                    <a:pt x="47" y="14"/>
                    <a:pt x="48" y="13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50" y="14"/>
                    <a:pt x="51" y="14"/>
                  </a:cubicBezTo>
                  <a:cubicBezTo>
                    <a:pt x="51" y="14"/>
                    <a:pt x="51" y="13"/>
                    <a:pt x="51" y="13"/>
                  </a:cubicBezTo>
                  <a:cubicBezTo>
                    <a:pt x="52" y="13"/>
                    <a:pt x="52" y="12"/>
                    <a:pt x="53" y="12"/>
                  </a:cubicBezTo>
                  <a:cubicBezTo>
                    <a:pt x="53" y="11"/>
                    <a:pt x="54" y="11"/>
                    <a:pt x="55" y="11"/>
                  </a:cubicBezTo>
                  <a:cubicBezTo>
                    <a:pt x="56" y="10"/>
                    <a:pt x="56" y="9"/>
                    <a:pt x="57" y="8"/>
                  </a:cubicBezTo>
                  <a:cubicBezTo>
                    <a:pt x="58" y="7"/>
                    <a:pt x="59" y="7"/>
                    <a:pt x="60" y="7"/>
                  </a:cubicBezTo>
                  <a:cubicBezTo>
                    <a:pt x="62" y="5"/>
                    <a:pt x="61" y="4"/>
                    <a:pt x="63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3"/>
                    <a:pt x="65" y="3"/>
                  </a:cubicBezTo>
                  <a:cubicBezTo>
                    <a:pt x="65" y="3"/>
                    <a:pt x="66" y="2"/>
                    <a:pt x="67" y="2"/>
                  </a:cubicBezTo>
                  <a:cubicBezTo>
                    <a:pt x="67" y="1"/>
                    <a:pt x="67" y="1"/>
                    <a:pt x="68" y="1"/>
                  </a:cubicBezTo>
                  <a:cubicBezTo>
                    <a:pt x="69" y="1"/>
                    <a:pt x="70" y="1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1" y="0"/>
                    <a:pt x="71" y="0"/>
                  </a:cubicBezTo>
                  <a:cubicBezTo>
                    <a:pt x="72" y="1"/>
                    <a:pt x="72" y="2"/>
                    <a:pt x="72" y="2"/>
                  </a:cubicBezTo>
                  <a:cubicBezTo>
                    <a:pt x="71" y="3"/>
                    <a:pt x="71" y="7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1" y="9"/>
                    <a:pt x="71" y="9"/>
                  </a:cubicBezTo>
                  <a:cubicBezTo>
                    <a:pt x="71" y="9"/>
                    <a:pt x="71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1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3"/>
                    <a:pt x="72" y="13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6"/>
                    <a:pt x="72" y="16"/>
                  </a:cubicBezTo>
                  <a:cubicBezTo>
                    <a:pt x="72" y="16"/>
                    <a:pt x="72" y="16"/>
                    <a:pt x="73" y="17"/>
                  </a:cubicBezTo>
                  <a:cubicBezTo>
                    <a:pt x="72" y="18"/>
                    <a:pt x="72" y="20"/>
                    <a:pt x="70" y="21"/>
                  </a:cubicBezTo>
                  <a:cubicBezTo>
                    <a:pt x="69" y="21"/>
                    <a:pt x="69" y="21"/>
                    <a:pt x="68" y="21"/>
                  </a:cubicBezTo>
                  <a:cubicBezTo>
                    <a:pt x="68" y="21"/>
                    <a:pt x="68" y="21"/>
                    <a:pt x="68" y="2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1"/>
                    <a:pt x="66" y="21"/>
                    <a:pt x="66" y="21"/>
                  </a:cubicBezTo>
                  <a:cubicBezTo>
                    <a:pt x="66" y="21"/>
                    <a:pt x="65" y="22"/>
                    <a:pt x="65" y="22"/>
                  </a:cubicBezTo>
                  <a:cubicBezTo>
                    <a:pt x="64" y="22"/>
                    <a:pt x="61" y="23"/>
                    <a:pt x="61" y="22"/>
                  </a:cubicBezTo>
                  <a:cubicBezTo>
                    <a:pt x="60" y="23"/>
                    <a:pt x="58" y="23"/>
                    <a:pt x="57" y="23"/>
                  </a:cubicBezTo>
                  <a:cubicBezTo>
                    <a:pt x="57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4"/>
                    <a:pt x="53" y="24"/>
                    <a:pt x="52" y="25"/>
                  </a:cubicBezTo>
                  <a:cubicBezTo>
                    <a:pt x="50" y="25"/>
                    <a:pt x="48" y="25"/>
                    <a:pt x="47" y="26"/>
                  </a:cubicBezTo>
                  <a:cubicBezTo>
                    <a:pt x="47" y="26"/>
                    <a:pt x="46" y="26"/>
                    <a:pt x="46" y="26"/>
                  </a:cubicBezTo>
                  <a:cubicBezTo>
                    <a:pt x="45" y="26"/>
                    <a:pt x="43" y="29"/>
                    <a:pt x="43" y="29"/>
                  </a:cubicBezTo>
                  <a:cubicBezTo>
                    <a:pt x="43" y="29"/>
                    <a:pt x="43" y="30"/>
                    <a:pt x="43" y="30"/>
                  </a:cubicBezTo>
                  <a:cubicBezTo>
                    <a:pt x="43" y="31"/>
                    <a:pt x="45" y="30"/>
                    <a:pt x="46" y="30"/>
                  </a:cubicBezTo>
                  <a:cubicBezTo>
                    <a:pt x="46" y="30"/>
                    <a:pt x="46" y="31"/>
                    <a:pt x="46" y="31"/>
                  </a:cubicBezTo>
                  <a:cubicBezTo>
                    <a:pt x="47" y="31"/>
                    <a:pt x="49" y="30"/>
                    <a:pt x="49" y="31"/>
                  </a:cubicBezTo>
                  <a:cubicBezTo>
                    <a:pt x="49" y="31"/>
                    <a:pt x="49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1"/>
                    <a:pt x="53" y="31"/>
                    <a:pt x="54" y="3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1"/>
                    <a:pt x="58" y="32"/>
                    <a:pt x="58" y="31"/>
                  </a:cubicBezTo>
                  <a:cubicBezTo>
                    <a:pt x="58" y="31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0" y="31"/>
                    <a:pt x="60" y="32"/>
                    <a:pt x="61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3" y="32"/>
                    <a:pt x="64" y="32"/>
                    <a:pt x="64" y="32"/>
                  </a:cubicBezTo>
                  <a:cubicBezTo>
                    <a:pt x="65" y="32"/>
                    <a:pt x="65" y="32"/>
                    <a:pt x="66" y="32"/>
                  </a:cubicBezTo>
                  <a:cubicBezTo>
                    <a:pt x="66" y="32"/>
                    <a:pt x="68" y="32"/>
                    <a:pt x="69" y="32"/>
                  </a:cubicBezTo>
                  <a:cubicBezTo>
                    <a:pt x="70" y="33"/>
                    <a:pt x="72" y="32"/>
                    <a:pt x="72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2"/>
                    <a:pt x="76" y="33"/>
                    <a:pt x="77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0" y="30"/>
                    <a:pt x="82" y="29"/>
                    <a:pt x="82" y="28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4" y="26"/>
                    <a:pt x="85" y="25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2"/>
                    <a:pt x="88" y="21"/>
                    <a:pt x="88" y="21"/>
                  </a:cubicBezTo>
                  <a:cubicBezTo>
                    <a:pt x="88" y="21"/>
                    <a:pt x="89" y="20"/>
                    <a:pt x="89" y="20"/>
                  </a:cubicBezTo>
                  <a:cubicBezTo>
                    <a:pt x="89" y="20"/>
                    <a:pt x="91" y="18"/>
                    <a:pt x="91" y="18"/>
                  </a:cubicBezTo>
                  <a:cubicBezTo>
                    <a:pt x="91" y="17"/>
                    <a:pt x="92" y="17"/>
                    <a:pt x="93" y="17"/>
                  </a:cubicBezTo>
                  <a:cubicBezTo>
                    <a:pt x="93" y="17"/>
                    <a:pt x="94" y="17"/>
                    <a:pt x="94" y="17"/>
                  </a:cubicBezTo>
                  <a:cubicBezTo>
                    <a:pt x="94" y="17"/>
                    <a:pt x="94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896100" y="2768600"/>
              <a:ext cx="239713" cy="188913"/>
            </a:xfrm>
            <a:custGeom>
              <a:avLst/>
              <a:gdLst>
                <a:gd name="T0" fmla="*/ 30 w 88"/>
                <a:gd name="T1" fmla="*/ 47 h 69"/>
                <a:gd name="T2" fmla="*/ 35 w 88"/>
                <a:gd name="T3" fmla="*/ 52 h 69"/>
                <a:gd name="T4" fmla="*/ 38 w 88"/>
                <a:gd name="T5" fmla="*/ 57 h 69"/>
                <a:gd name="T6" fmla="*/ 41 w 88"/>
                <a:gd name="T7" fmla="*/ 64 h 69"/>
                <a:gd name="T8" fmla="*/ 40 w 88"/>
                <a:gd name="T9" fmla="*/ 68 h 69"/>
                <a:gd name="T10" fmla="*/ 35 w 88"/>
                <a:gd name="T11" fmla="*/ 66 h 69"/>
                <a:gd name="T12" fmla="*/ 28 w 88"/>
                <a:gd name="T13" fmla="*/ 65 h 69"/>
                <a:gd name="T14" fmla="*/ 28 w 88"/>
                <a:gd name="T15" fmla="*/ 60 h 69"/>
                <a:gd name="T16" fmla="*/ 27 w 88"/>
                <a:gd name="T17" fmla="*/ 51 h 69"/>
                <a:gd name="T18" fmla="*/ 25 w 88"/>
                <a:gd name="T19" fmla="*/ 47 h 69"/>
                <a:gd name="T20" fmla="*/ 25 w 88"/>
                <a:gd name="T21" fmla="*/ 45 h 69"/>
                <a:gd name="T22" fmla="*/ 64 w 88"/>
                <a:gd name="T23" fmla="*/ 33 h 69"/>
                <a:gd name="T24" fmla="*/ 87 w 88"/>
                <a:gd name="T25" fmla="*/ 0 h 69"/>
                <a:gd name="T26" fmla="*/ 87 w 88"/>
                <a:gd name="T27" fmla="*/ 10 h 69"/>
                <a:gd name="T28" fmla="*/ 77 w 88"/>
                <a:gd name="T29" fmla="*/ 16 h 69"/>
                <a:gd name="T30" fmla="*/ 70 w 88"/>
                <a:gd name="T31" fmla="*/ 20 h 69"/>
                <a:gd name="T32" fmla="*/ 66 w 88"/>
                <a:gd name="T33" fmla="*/ 22 h 69"/>
                <a:gd name="T34" fmla="*/ 68 w 88"/>
                <a:gd name="T35" fmla="*/ 27 h 69"/>
                <a:gd name="T36" fmla="*/ 72 w 88"/>
                <a:gd name="T37" fmla="*/ 28 h 69"/>
                <a:gd name="T38" fmla="*/ 81 w 88"/>
                <a:gd name="T39" fmla="*/ 28 h 69"/>
                <a:gd name="T40" fmla="*/ 87 w 88"/>
                <a:gd name="T41" fmla="*/ 27 h 69"/>
                <a:gd name="T42" fmla="*/ 77 w 88"/>
                <a:gd name="T43" fmla="*/ 35 h 69"/>
                <a:gd name="T44" fmla="*/ 61 w 88"/>
                <a:gd name="T45" fmla="*/ 36 h 69"/>
                <a:gd name="T46" fmla="*/ 54 w 88"/>
                <a:gd name="T47" fmla="*/ 36 h 69"/>
                <a:gd name="T48" fmla="*/ 45 w 88"/>
                <a:gd name="T49" fmla="*/ 35 h 69"/>
                <a:gd name="T50" fmla="*/ 43 w 88"/>
                <a:gd name="T51" fmla="*/ 34 h 69"/>
                <a:gd name="T52" fmla="*/ 38 w 88"/>
                <a:gd name="T53" fmla="*/ 34 h 69"/>
                <a:gd name="T54" fmla="*/ 30 w 88"/>
                <a:gd name="T55" fmla="*/ 36 h 69"/>
                <a:gd name="T56" fmla="*/ 22 w 88"/>
                <a:gd name="T57" fmla="*/ 38 h 69"/>
                <a:gd name="T58" fmla="*/ 16 w 88"/>
                <a:gd name="T59" fmla="*/ 38 h 69"/>
                <a:gd name="T60" fmla="*/ 6 w 88"/>
                <a:gd name="T61" fmla="*/ 36 h 69"/>
                <a:gd name="T62" fmla="*/ 5 w 88"/>
                <a:gd name="T63" fmla="*/ 36 h 69"/>
                <a:gd name="T64" fmla="*/ 1 w 88"/>
                <a:gd name="T65" fmla="*/ 30 h 69"/>
                <a:gd name="T66" fmla="*/ 13 w 88"/>
                <a:gd name="T67" fmla="*/ 28 h 69"/>
                <a:gd name="T68" fmla="*/ 21 w 88"/>
                <a:gd name="T69" fmla="*/ 27 h 69"/>
                <a:gd name="T70" fmla="*/ 28 w 88"/>
                <a:gd name="T71" fmla="*/ 24 h 69"/>
                <a:gd name="T72" fmla="*/ 24 w 88"/>
                <a:gd name="T73" fmla="*/ 18 h 69"/>
                <a:gd name="T74" fmla="*/ 20 w 88"/>
                <a:gd name="T75" fmla="*/ 14 h 69"/>
                <a:gd name="T76" fmla="*/ 13 w 88"/>
                <a:gd name="T77" fmla="*/ 6 h 69"/>
                <a:gd name="T78" fmla="*/ 14 w 88"/>
                <a:gd name="T79" fmla="*/ 1 h 69"/>
                <a:gd name="T80" fmla="*/ 20 w 88"/>
                <a:gd name="T81" fmla="*/ 4 h 69"/>
                <a:gd name="T82" fmla="*/ 25 w 88"/>
                <a:gd name="T83" fmla="*/ 8 h 69"/>
                <a:gd name="T84" fmla="*/ 29 w 88"/>
                <a:gd name="T85" fmla="*/ 10 h 69"/>
                <a:gd name="T86" fmla="*/ 32 w 88"/>
                <a:gd name="T87" fmla="*/ 12 h 69"/>
                <a:gd name="T88" fmla="*/ 39 w 88"/>
                <a:gd name="T89" fmla="*/ 16 h 69"/>
                <a:gd name="T90" fmla="*/ 52 w 88"/>
                <a:gd name="T91" fmla="*/ 14 h 69"/>
                <a:gd name="T92" fmla="*/ 57 w 88"/>
                <a:gd name="T93" fmla="*/ 13 h 69"/>
                <a:gd name="T94" fmla="*/ 65 w 88"/>
                <a:gd name="T95" fmla="*/ 10 h 69"/>
                <a:gd name="T96" fmla="*/ 69 w 88"/>
                <a:gd name="T97" fmla="*/ 8 h 69"/>
                <a:gd name="T98" fmla="*/ 81 w 88"/>
                <a:gd name="T99" fmla="*/ 2 h 69"/>
                <a:gd name="T100" fmla="*/ 85 w 88"/>
                <a:gd name="T10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69">
                  <a:moveTo>
                    <a:pt x="27" y="44"/>
                  </a:moveTo>
                  <a:cubicBezTo>
                    <a:pt x="27" y="44"/>
                    <a:pt x="28" y="45"/>
                    <a:pt x="28" y="45"/>
                  </a:cubicBezTo>
                  <a:cubicBezTo>
                    <a:pt x="28" y="45"/>
                    <a:pt x="29" y="45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1" y="48"/>
                    <a:pt x="31" y="48"/>
                    <a:pt x="32" y="49"/>
                  </a:cubicBezTo>
                  <a:cubicBezTo>
                    <a:pt x="32" y="50"/>
                    <a:pt x="33" y="50"/>
                    <a:pt x="34" y="51"/>
                  </a:cubicBezTo>
                  <a:cubicBezTo>
                    <a:pt x="34" y="51"/>
                    <a:pt x="34" y="52"/>
                    <a:pt x="34" y="52"/>
                  </a:cubicBezTo>
                  <a:cubicBezTo>
                    <a:pt x="34" y="52"/>
                    <a:pt x="34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6" y="54"/>
                  </a:cubicBezTo>
                  <a:cubicBezTo>
                    <a:pt x="36" y="54"/>
                    <a:pt x="37" y="55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8" y="57"/>
                    <a:pt x="38" y="57"/>
                  </a:cubicBezTo>
                  <a:cubicBezTo>
                    <a:pt x="38" y="58"/>
                    <a:pt x="39" y="58"/>
                    <a:pt x="39" y="58"/>
                  </a:cubicBezTo>
                  <a:cubicBezTo>
                    <a:pt x="40" y="59"/>
                    <a:pt x="39" y="59"/>
                    <a:pt x="40" y="60"/>
                  </a:cubicBezTo>
                  <a:cubicBezTo>
                    <a:pt x="40" y="60"/>
                    <a:pt x="40" y="61"/>
                    <a:pt x="40" y="61"/>
                  </a:cubicBezTo>
                  <a:cubicBezTo>
                    <a:pt x="40" y="61"/>
                    <a:pt x="40" y="63"/>
                    <a:pt x="40" y="63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1" y="64"/>
                    <a:pt x="40" y="65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6"/>
                    <a:pt x="41" y="66"/>
                  </a:cubicBezTo>
                  <a:cubicBezTo>
                    <a:pt x="40" y="66"/>
                    <a:pt x="40" y="6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8" y="68"/>
                    <a:pt x="38" y="69"/>
                  </a:cubicBezTo>
                  <a:cubicBezTo>
                    <a:pt x="38" y="68"/>
                    <a:pt x="37" y="68"/>
                    <a:pt x="36" y="68"/>
                  </a:cubicBezTo>
                  <a:cubicBezTo>
                    <a:pt x="36" y="67"/>
                    <a:pt x="35" y="67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7"/>
                    <a:pt x="35" y="67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6"/>
                    <a:pt x="30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4"/>
                    <a:pt x="27" y="64"/>
                    <a:pt x="26" y="64"/>
                  </a:cubicBezTo>
                  <a:cubicBezTo>
                    <a:pt x="26" y="64"/>
                    <a:pt x="25" y="63"/>
                    <a:pt x="25" y="63"/>
                  </a:cubicBezTo>
                  <a:cubicBezTo>
                    <a:pt x="25" y="63"/>
                    <a:pt x="25" y="62"/>
                    <a:pt x="25" y="62"/>
                  </a:cubicBezTo>
                  <a:cubicBezTo>
                    <a:pt x="25" y="62"/>
                    <a:pt x="26" y="62"/>
                    <a:pt x="26" y="62"/>
                  </a:cubicBezTo>
                  <a:cubicBezTo>
                    <a:pt x="27" y="61"/>
                    <a:pt x="28" y="61"/>
                    <a:pt x="28" y="60"/>
                  </a:cubicBezTo>
                  <a:cubicBezTo>
                    <a:pt x="29" y="59"/>
                    <a:pt x="28" y="58"/>
                    <a:pt x="28" y="58"/>
                  </a:cubicBezTo>
                  <a:cubicBezTo>
                    <a:pt x="28" y="57"/>
                    <a:pt x="28" y="56"/>
                    <a:pt x="28" y="56"/>
                  </a:cubicBezTo>
                  <a:cubicBezTo>
                    <a:pt x="28" y="55"/>
                    <a:pt x="28" y="54"/>
                    <a:pt x="27" y="53"/>
                  </a:cubicBezTo>
                  <a:cubicBezTo>
                    <a:pt x="27" y="53"/>
                    <a:pt x="27" y="52"/>
                    <a:pt x="27" y="52"/>
                  </a:cubicBezTo>
                  <a:cubicBezTo>
                    <a:pt x="27" y="52"/>
                    <a:pt x="27" y="51"/>
                    <a:pt x="27" y="51"/>
                  </a:cubicBezTo>
                  <a:cubicBezTo>
                    <a:pt x="27" y="50"/>
                    <a:pt x="27" y="49"/>
                    <a:pt x="26" y="49"/>
                  </a:cubicBezTo>
                  <a:cubicBezTo>
                    <a:pt x="26" y="48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2"/>
                    <a:pt x="27" y="44"/>
                    <a:pt x="27" y="44"/>
                  </a:cubicBezTo>
                  <a:close/>
                  <a:moveTo>
                    <a:pt x="64" y="33"/>
                  </a:moveTo>
                  <a:cubicBezTo>
                    <a:pt x="63" y="33"/>
                    <a:pt x="63" y="33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4"/>
                    <a:pt x="63" y="34"/>
                    <a:pt x="64" y="33"/>
                  </a:cubicBezTo>
                  <a:close/>
                  <a:moveTo>
                    <a:pt x="87" y="0"/>
                  </a:moveTo>
                  <a:cubicBezTo>
                    <a:pt x="87" y="0"/>
                    <a:pt x="87" y="0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1"/>
                    <a:pt x="88" y="2"/>
                    <a:pt x="88" y="2"/>
                  </a:cubicBezTo>
                  <a:cubicBezTo>
                    <a:pt x="88" y="3"/>
                    <a:pt x="88" y="6"/>
                    <a:pt x="88" y="7"/>
                  </a:cubicBezTo>
                  <a:cubicBezTo>
                    <a:pt x="88" y="8"/>
                    <a:pt x="87" y="9"/>
                    <a:pt x="87" y="10"/>
                  </a:cubicBezTo>
                  <a:cubicBezTo>
                    <a:pt x="86" y="11"/>
                    <a:pt x="84" y="12"/>
                    <a:pt x="83" y="13"/>
                  </a:cubicBezTo>
                  <a:cubicBezTo>
                    <a:pt x="82" y="13"/>
                    <a:pt x="82" y="13"/>
                    <a:pt x="81" y="14"/>
                  </a:cubicBezTo>
                  <a:cubicBezTo>
                    <a:pt x="81" y="14"/>
                    <a:pt x="80" y="14"/>
                    <a:pt x="79" y="14"/>
                  </a:cubicBezTo>
                  <a:cubicBezTo>
                    <a:pt x="79" y="15"/>
                    <a:pt x="79" y="15"/>
                    <a:pt x="78" y="15"/>
                  </a:cubicBezTo>
                  <a:cubicBezTo>
                    <a:pt x="78" y="15"/>
                    <a:pt x="77" y="15"/>
                    <a:pt x="77" y="16"/>
                  </a:cubicBezTo>
                  <a:cubicBezTo>
                    <a:pt x="76" y="16"/>
                    <a:pt x="76" y="16"/>
                    <a:pt x="76" y="17"/>
                  </a:cubicBezTo>
                  <a:cubicBezTo>
                    <a:pt x="76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8"/>
                    <a:pt x="74" y="18"/>
                  </a:cubicBezTo>
                  <a:cubicBezTo>
                    <a:pt x="72" y="18"/>
                    <a:pt x="71" y="19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20"/>
                  </a:cubicBezTo>
                  <a:cubicBezTo>
                    <a:pt x="69" y="20"/>
                    <a:pt x="68" y="21"/>
                    <a:pt x="68" y="21"/>
                  </a:cubicBezTo>
                  <a:cubicBezTo>
                    <a:pt x="68" y="21"/>
                    <a:pt x="67" y="21"/>
                    <a:pt x="67" y="22"/>
                  </a:cubicBezTo>
                  <a:cubicBezTo>
                    <a:pt x="67" y="22"/>
                    <a:pt x="66" y="22"/>
                    <a:pt x="66" y="22"/>
                  </a:cubicBezTo>
                  <a:cubicBezTo>
                    <a:pt x="66" y="22"/>
                    <a:pt x="66" y="22"/>
                    <a:pt x="66" y="23"/>
                  </a:cubicBezTo>
                  <a:cubicBezTo>
                    <a:pt x="65" y="22"/>
                    <a:pt x="65" y="23"/>
                    <a:pt x="64" y="23"/>
                  </a:cubicBezTo>
                  <a:cubicBezTo>
                    <a:pt x="63" y="24"/>
                    <a:pt x="64" y="25"/>
                    <a:pt x="65" y="26"/>
                  </a:cubicBezTo>
                  <a:cubicBezTo>
                    <a:pt x="66" y="26"/>
                    <a:pt x="66" y="26"/>
                    <a:pt x="67" y="27"/>
                  </a:cubicBezTo>
                  <a:cubicBezTo>
                    <a:pt x="67" y="27"/>
                    <a:pt x="67" y="27"/>
                    <a:pt x="68" y="27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7"/>
                    <a:pt x="70" y="27"/>
                    <a:pt x="71" y="27"/>
                  </a:cubicBezTo>
                  <a:cubicBezTo>
                    <a:pt x="71" y="27"/>
                    <a:pt x="71" y="28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3" y="28"/>
                    <a:pt x="74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6" y="29"/>
                    <a:pt x="76" y="29"/>
                  </a:cubicBezTo>
                  <a:cubicBezTo>
                    <a:pt x="78" y="29"/>
                    <a:pt x="79" y="28"/>
                    <a:pt x="81" y="28"/>
                  </a:cubicBezTo>
                  <a:cubicBezTo>
                    <a:pt x="81" y="28"/>
                    <a:pt x="82" y="27"/>
                    <a:pt x="82" y="28"/>
                  </a:cubicBezTo>
                  <a:cubicBezTo>
                    <a:pt x="82" y="27"/>
                    <a:pt x="84" y="27"/>
                    <a:pt x="84" y="27"/>
                  </a:cubicBezTo>
                  <a:cubicBezTo>
                    <a:pt x="84" y="26"/>
                    <a:pt x="86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8" y="28"/>
                    <a:pt x="88" y="28"/>
                    <a:pt x="87" y="29"/>
                  </a:cubicBezTo>
                  <a:cubicBezTo>
                    <a:pt x="87" y="29"/>
                    <a:pt x="86" y="30"/>
                    <a:pt x="85" y="30"/>
                  </a:cubicBezTo>
                  <a:cubicBezTo>
                    <a:pt x="85" y="30"/>
                    <a:pt x="84" y="31"/>
                    <a:pt x="83" y="31"/>
                  </a:cubicBezTo>
                  <a:cubicBezTo>
                    <a:pt x="82" y="32"/>
                    <a:pt x="81" y="33"/>
                    <a:pt x="79" y="33"/>
                  </a:cubicBezTo>
                  <a:cubicBezTo>
                    <a:pt x="78" y="34"/>
                    <a:pt x="78" y="34"/>
                    <a:pt x="77" y="35"/>
                  </a:cubicBezTo>
                  <a:cubicBezTo>
                    <a:pt x="76" y="35"/>
                    <a:pt x="75" y="35"/>
                    <a:pt x="74" y="35"/>
                  </a:cubicBezTo>
                  <a:cubicBezTo>
                    <a:pt x="73" y="35"/>
                    <a:pt x="72" y="36"/>
                    <a:pt x="72" y="36"/>
                  </a:cubicBezTo>
                  <a:cubicBezTo>
                    <a:pt x="71" y="37"/>
                    <a:pt x="70" y="36"/>
                    <a:pt x="69" y="36"/>
                  </a:cubicBezTo>
                  <a:cubicBezTo>
                    <a:pt x="67" y="37"/>
                    <a:pt x="66" y="37"/>
                    <a:pt x="64" y="37"/>
                  </a:cubicBezTo>
                  <a:cubicBezTo>
                    <a:pt x="63" y="37"/>
                    <a:pt x="62" y="36"/>
                    <a:pt x="61" y="36"/>
                  </a:cubicBezTo>
                  <a:cubicBezTo>
                    <a:pt x="61" y="36"/>
                    <a:pt x="60" y="36"/>
                    <a:pt x="60" y="37"/>
                  </a:cubicBezTo>
                  <a:cubicBezTo>
                    <a:pt x="59" y="37"/>
                    <a:pt x="57" y="36"/>
                    <a:pt x="56" y="36"/>
                  </a:cubicBezTo>
                  <a:cubicBezTo>
                    <a:pt x="56" y="36"/>
                    <a:pt x="56" y="35"/>
                    <a:pt x="55" y="36"/>
                  </a:cubicBezTo>
                  <a:cubicBezTo>
                    <a:pt x="55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6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3" y="35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51" y="36"/>
                    <a:pt x="46" y="35"/>
                    <a:pt x="45" y="35"/>
                  </a:cubicBezTo>
                  <a:cubicBezTo>
                    <a:pt x="45" y="35"/>
                    <a:pt x="44" y="35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2" y="34"/>
                  </a:cubicBezTo>
                  <a:cubicBezTo>
                    <a:pt x="42" y="34"/>
                    <a:pt x="40" y="34"/>
                    <a:pt x="40" y="34"/>
                  </a:cubicBezTo>
                  <a:cubicBezTo>
                    <a:pt x="40" y="3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7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5"/>
                    <a:pt x="35" y="36"/>
                    <a:pt x="34" y="37"/>
                  </a:cubicBezTo>
                  <a:cubicBezTo>
                    <a:pt x="34" y="36"/>
                    <a:pt x="33" y="37"/>
                    <a:pt x="32" y="37"/>
                  </a:cubicBezTo>
                  <a:cubicBezTo>
                    <a:pt x="31" y="37"/>
                    <a:pt x="30" y="36"/>
                    <a:pt x="30" y="36"/>
                  </a:cubicBezTo>
                  <a:cubicBezTo>
                    <a:pt x="29" y="36"/>
                    <a:pt x="28" y="36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4" y="37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0" y="38"/>
                  </a:cubicBezTo>
                  <a:cubicBezTo>
                    <a:pt x="20" y="38"/>
                    <a:pt x="19" y="38"/>
                    <a:pt x="19" y="38"/>
                  </a:cubicBezTo>
                  <a:cubicBezTo>
                    <a:pt x="19" y="38"/>
                    <a:pt x="18" y="38"/>
                    <a:pt x="18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5" y="38"/>
                    <a:pt x="15" y="38"/>
                  </a:cubicBezTo>
                  <a:cubicBezTo>
                    <a:pt x="14" y="38"/>
                    <a:pt x="13" y="38"/>
                    <a:pt x="11" y="38"/>
                  </a:cubicBezTo>
                  <a:cubicBezTo>
                    <a:pt x="11" y="38"/>
                    <a:pt x="10" y="38"/>
                    <a:pt x="10" y="37"/>
                  </a:cubicBezTo>
                  <a:cubicBezTo>
                    <a:pt x="9" y="37"/>
                    <a:pt x="9" y="37"/>
                    <a:pt x="8" y="37"/>
                  </a:cubicBezTo>
                  <a:cubicBezTo>
                    <a:pt x="8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2" y="36"/>
                    <a:pt x="1" y="35"/>
                  </a:cubicBezTo>
                  <a:cubicBezTo>
                    <a:pt x="1" y="35"/>
                    <a:pt x="1" y="34"/>
                    <a:pt x="0" y="33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6" y="30"/>
                    <a:pt x="7" y="30"/>
                    <a:pt x="8" y="30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10" y="29"/>
                    <a:pt x="11" y="30"/>
                    <a:pt x="11" y="30"/>
                  </a:cubicBezTo>
                  <a:cubicBezTo>
                    <a:pt x="12" y="29"/>
                    <a:pt x="13" y="28"/>
                    <a:pt x="13" y="28"/>
                  </a:cubicBezTo>
                  <a:cubicBezTo>
                    <a:pt x="14" y="28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20" y="27"/>
                    <a:pt x="21" y="27"/>
                  </a:cubicBezTo>
                  <a:cubicBezTo>
                    <a:pt x="22" y="27"/>
                    <a:pt x="22" y="26"/>
                    <a:pt x="23" y="26"/>
                  </a:cubicBezTo>
                  <a:cubicBezTo>
                    <a:pt x="24" y="26"/>
                    <a:pt x="25" y="26"/>
                    <a:pt x="26" y="26"/>
                  </a:cubicBezTo>
                  <a:cubicBezTo>
                    <a:pt x="26" y="26"/>
                    <a:pt x="27" y="25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2"/>
                    <a:pt x="26" y="22"/>
                  </a:cubicBezTo>
                  <a:cubicBezTo>
                    <a:pt x="26" y="22"/>
                    <a:pt x="26" y="21"/>
                    <a:pt x="26" y="21"/>
                  </a:cubicBezTo>
                  <a:cubicBezTo>
                    <a:pt x="25" y="20"/>
                    <a:pt x="24" y="20"/>
                    <a:pt x="24" y="18"/>
                  </a:cubicBezTo>
                  <a:cubicBezTo>
                    <a:pt x="24" y="18"/>
                    <a:pt x="23" y="18"/>
                    <a:pt x="24" y="18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1" y="16"/>
                    <a:pt x="21" y="16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19" y="14"/>
                    <a:pt x="19" y="14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6" y="12"/>
                    <a:pt x="16" y="11"/>
                    <a:pt x="15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2"/>
                    <a:pt x="13" y="1"/>
                  </a:cubicBezTo>
                  <a:cubicBezTo>
                    <a:pt x="13" y="1"/>
                    <a:pt x="14" y="1"/>
                    <a:pt x="13" y="1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1"/>
                    <a:pt x="16" y="1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1" y="5"/>
                    <a:pt x="21" y="5"/>
                  </a:cubicBezTo>
                  <a:cubicBezTo>
                    <a:pt x="23" y="5"/>
                    <a:pt x="24" y="7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0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7" y="15"/>
                    <a:pt x="37" y="15"/>
                    <a:pt x="37" y="16"/>
                  </a:cubicBezTo>
                  <a:cubicBezTo>
                    <a:pt x="38" y="16"/>
                    <a:pt x="38" y="16"/>
                    <a:pt x="39" y="16"/>
                  </a:cubicBezTo>
                  <a:cubicBezTo>
                    <a:pt x="40" y="17"/>
                    <a:pt x="42" y="17"/>
                    <a:pt x="43" y="16"/>
                  </a:cubicBezTo>
                  <a:cubicBezTo>
                    <a:pt x="43" y="16"/>
                    <a:pt x="45" y="16"/>
                    <a:pt x="45" y="16"/>
                  </a:cubicBezTo>
                  <a:cubicBezTo>
                    <a:pt x="46" y="18"/>
                    <a:pt x="47" y="17"/>
                    <a:pt x="48" y="17"/>
                  </a:cubicBezTo>
                  <a:cubicBezTo>
                    <a:pt x="49" y="17"/>
                    <a:pt x="49" y="17"/>
                    <a:pt x="50" y="16"/>
                  </a:cubicBezTo>
                  <a:cubicBezTo>
                    <a:pt x="51" y="16"/>
                    <a:pt x="51" y="15"/>
                    <a:pt x="52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5" y="14"/>
                    <a:pt x="56" y="14"/>
                    <a:pt x="56" y="13"/>
                  </a:cubicBezTo>
                  <a:cubicBezTo>
                    <a:pt x="56" y="13"/>
                    <a:pt x="56" y="13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8" y="12"/>
                    <a:pt x="59" y="13"/>
                  </a:cubicBezTo>
                  <a:cubicBezTo>
                    <a:pt x="60" y="11"/>
                    <a:pt x="61" y="12"/>
                    <a:pt x="63" y="11"/>
                  </a:cubicBezTo>
                  <a:cubicBezTo>
                    <a:pt x="63" y="11"/>
                    <a:pt x="63" y="11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5" y="10"/>
                    <a:pt x="65" y="10"/>
                    <a:pt x="66" y="10"/>
                  </a:cubicBezTo>
                  <a:cubicBezTo>
                    <a:pt x="66" y="9"/>
                    <a:pt x="67" y="9"/>
                    <a:pt x="67" y="9"/>
                  </a:cubicBezTo>
                  <a:cubicBezTo>
                    <a:pt x="67" y="9"/>
                    <a:pt x="68" y="9"/>
                    <a:pt x="6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7"/>
                    <a:pt x="70" y="7"/>
                    <a:pt x="71" y="7"/>
                  </a:cubicBezTo>
                  <a:cubicBezTo>
                    <a:pt x="71" y="7"/>
                    <a:pt x="72" y="7"/>
                    <a:pt x="72" y="6"/>
                  </a:cubicBezTo>
                  <a:cubicBezTo>
                    <a:pt x="73" y="7"/>
                    <a:pt x="74" y="5"/>
                    <a:pt x="75" y="5"/>
                  </a:cubicBezTo>
                  <a:cubicBezTo>
                    <a:pt x="75" y="4"/>
                    <a:pt x="78" y="4"/>
                    <a:pt x="78" y="4"/>
                  </a:cubicBezTo>
                  <a:cubicBezTo>
                    <a:pt x="79" y="3"/>
                    <a:pt x="80" y="2"/>
                    <a:pt x="81" y="2"/>
                  </a:cubicBezTo>
                  <a:cubicBezTo>
                    <a:pt x="81" y="2"/>
                    <a:pt x="82" y="2"/>
                    <a:pt x="82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5" y="1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7040563" y="3106738"/>
              <a:ext cx="366712" cy="227013"/>
            </a:xfrm>
            <a:custGeom>
              <a:avLst/>
              <a:gdLst>
                <a:gd name="T0" fmla="*/ 58 w 135"/>
                <a:gd name="T1" fmla="*/ 80 h 83"/>
                <a:gd name="T2" fmla="*/ 50 w 135"/>
                <a:gd name="T3" fmla="*/ 71 h 83"/>
                <a:gd name="T4" fmla="*/ 42 w 135"/>
                <a:gd name="T5" fmla="*/ 58 h 83"/>
                <a:gd name="T6" fmla="*/ 50 w 135"/>
                <a:gd name="T7" fmla="*/ 66 h 83"/>
                <a:gd name="T8" fmla="*/ 40 w 135"/>
                <a:gd name="T9" fmla="*/ 55 h 83"/>
                <a:gd name="T10" fmla="*/ 25 w 135"/>
                <a:gd name="T11" fmla="*/ 58 h 83"/>
                <a:gd name="T12" fmla="*/ 9 w 135"/>
                <a:gd name="T13" fmla="*/ 61 h 83"/>
                <a:gd name="T14" fmla="*/ 3 w 135"/>
                <a:gd name="T15" fmla="*/ 54 h 83"/>
                <a:gd name="T16" fmla="*/ 7 w 135"/>
                <a:gd name="T17" fmla="*/ 43 h 83"/>
                <a:gd name="T18" fmla="*/ 12 w 135"/>
                <a:gd name="T19" fmla="*/ 29 h 83"/>
                <a:gd name="T20" fmla="*/ 13 w 135"/>
                <a:gd name="T21" fmla="*/ 36 h 83"/>
                <a:gd name="T22" fmla="*/ 14 w 135"/>
                <a:gd name="T23" fmla="*/ 48 h 83"/>
                <a:gd name="T24" fmla="*/ 31 w 135"/>
                <a:gd name="T25" fmla="*/ 52 h 83"/>
                <a:gd name="T26" fmla="*/ 34 w 135"/>
                <a:gd name="T27" fmla="*/ 43 h 83"/>
                <a:gd name="T28" fmla="*/ 41 w 135"/>
                <a:gd name="T29" fmla="*/ 36 h 83"/>
                <a:gd name="T30" fmla="*/ 51 w 135"/>
                <a:gd name="T31" fmla="*/ 51 h 83"/>
                <a:gd name="T32" fmla="*/ 58 w 135"/>
                <a:gd name="T33" fmla="*/ 62 h 83"/>
                <a:gd name="T34" fmla="*/ 63 w 135"/>
                <a:gd name="T35" fmla="*/ 70 h 83"/>
                <a:gd name="T36" fmla="*/ 82 w 135"/>
                <a:gd name="T37" fmla="*/ 65 h 83"/>
                <a:gd name="T38" fmla="*/ 71 w 135"/>
                <a:gd name="T39" fmla="*/ 65 h 83"/>
                <a:gd name="T40" fmla="*/ 61 w 135"/>
                <a:gd name="T41" fmla="*/ 53 h 83"/>
                <a:gd name="T42" fmla="*/ 74 w 135"/>
                <a:gd name="T43" fmla="*/ 60 h 83"/>
                <a:gd name="T44" fmla="*/ 58 w 135"/>
                <a:gd name="T45" fmla="*/ 39 h 83"/>
                <a:gd name="T46" fmla="*/ 51 w 135"/>
                <a:gd name="T47" fmla="*/ 31 h 83"/>
                <a:gd name="T48" fmla="*/ 35 w 135"/>
                <a:gd name="T49" fmla="*/ 16 h 83"/>
                <a:gd name="T50" fmla="*/ 32 w 135"/>
                <a:gd name="T51" fmla="*/ 6 h 83"/>
                <a:gd name="T52" fmla="*/ 41 w 135"/>
                <a:gd name="T53" fmla="*/ 6 h 83"/>
                <a:gd name="T54" fmla="*/ 47 w 135"/>
                <a:gd name="T55" fmla="*/ 14 h 83"/>
                <a:gd name="T56" fmla="*/ 54 w 135"/>
                <a:gd name="T57" fmla="*/ 23 h 83"/>
                <a:gd name="T58" fmla="*/ 65 w 135"/>
                <a:gd name="T59" fmla="*/ 37 h 83"/>
                <a:gd name="T60" fmla="*/ 76 w 135"/>
                <a:gd name="T61" fmla="*/ 53 h 83"/>
                <a:gd name="T62" fmla="*/ 82 w 135"/>
                <a:gd name="T63" fmla="*/ 65 h 83"/>
                <a:gd name="T64" fmla="*/ 112 w 135"/>
                <a:gd name="T65" fmla="*/ 50 h 83"/>
                <a:gd name="T66" fmla="*/ 108 w 135"/>
                <a:gd name="T67" fmla="*/ 56 h 83"/>
                <a:gd name="T68" fmla="*/ 116 w 135"/>
                <a:gd name="T69" fmla="*/ 67 h 83"/>
                <a:gd name="T70" fmla="*/ 119 w 135"/>
                <a:gd name="T71" fmla="*/ 77 h 83"/>
                <a:gd name="T72" fmla="*/ 104 w 135"/>
                <a:gd name="T73" fmla="*/ 74 h 83"/>
                <a:gd name="T74" fmla="*/ 88 w 135"/>
                <a:gd name="T75" fmla="*/ 67 h 83"/>
                <a:gd name="T76" fmla="*/ 92 w 135"/>
                <a:gd name="T77" fmla="*/ 62 h 83"/>
                <a:gd name="T78" fmla="*/ 99 w 135"/>
                <a:gd name="T79" fmla="*/ 65 h 83"/>
                <a:gd name="T80" fmla="*/ 113 w 135"/>
                <a:gd name="T81" fmla="*/ 72 h 83"/>
                <a:gd name="T82" fmla="*/ 109 w 135"/>
                <a:gd name="T83" fmla="*/ 62 h 83"/>
                <a:gd name="T84" fmla="*/ 102 w 135"/>
                <a:gd name="T85" fmla="*/ 54 h 83"/>
                <a:gd name="T86" fmla="*/ 93 w 135"/>
                <a:gd name="T87" fmla="*/ 49 h 83"/>
                <a:gd name="T88" fmla="*/ 81 w 135"/>
                <a:gd name="T89" fmla="*/ 49 h 83"/>
                <a:gd name="T90" fmla="*/ 81 w 135"/>
                <a:gd name="T91" fmla="*/ 43 h 83"/>
                <a:gd name="T92" fmla="*/ 77 w 135"/>
                <a:gd name="T93" fmla="*/ 37 h 83"/>
                <a:gd name="T94" fmla="*/ 85 w 135"/>
                <a:gd name="T95" fmla="*/ 41 h 83"/>
                <a:gd name="T96" fmla="*/ 79 w 135"/>
                <a:gd name="T97" fmla="*/ 31 h 83"/>
                <a:gd name="T98" fmla="*/ 70 w 135"/>
                <a:gd name="T99" fmla="*/ 26 h 83"/>
                <a:gd name="T100" fmla="*/ 76 w 135"/>
                <a:gd name="T101" fmla="*/ 19 h 83"/>
                <a:gd name="T102" fmla="*/ 82 w 135"/>
                <a:gd name="T103" fmla="*/ 22 h 83"/>
                <a:gd name="T104" fmla="*/ 82 w 135"/>
                <a:gd name="T105" fmla="*/ 29 h 83"/>
                <a:gd name="T106" fmla="*/ 96 w 135"/>
                <a:gd name="T107" fmla="*/ 25 h 83"/>
                <a:gd name="T108" fmla="*/ 94 w 135"/>
                <a:gd name="T109" fmla="*/ 33 h 83"/>
                <a:gd name="T110" fmla="*/ 95 w 135"/>
                <a:gd name="T111" fmla="*/ 43 h 83"/>
                <a:gd name="T112" fmla="*/ 105 w 135"/>
                <a:gd name="T113" fmla="*/ 46 h 83"/>
                <a:gd name="T114" fmla="*/ 96 w 135"/>
                <a:gd name="T115" fmla="*/ 38 h 83"/>
                <a:gd name="T116" fmla="*/ 106 w 135"/>
                <a:gd name="T117" fmla="*/ 36 h 83"/>
                <a:gd name="T118" fmla="*/ 111 w 135"/>
                <a:gd name="T119" fmla="*/ 46 h 83"/>
                <a:gd name="T120" fmla="*/ 121 w 135"/>
                <a:gd name="T121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" h="83">
                  <a:moveTo>
                    <a:pt x="66" y="75"/>
                  </a:moveTo>
                  <a:cubicBezTo>
                    <a:pt x="66" y="76"/>
                    <a:pt x="67" y="78"/>
                    <a:pt x="66" y="80"/>
                  </a:cubicBezTo>
                  <a:cubicBezTo>
                    <a:pt x="66" y="81"/>
                    <a:pt x="64" y="82"/>
                    <a:pt x="64" y="82"/>
                  </a:cubicBezTo>
                  <a:cubicBezTo>
                    <a:pt x="63" y="83"/>
                    <a:pt x="61" y="83"/>
                    <a:pt x="60" y="82"/>
                  </a:cubicBezTo>
                  <a:cubicBezTo>
                    <a:pt x="60" y="82"/>
                    <a:pt x="60" y="82"/>
                    <a:pt x="59" y="81"/>
                  </a:cubicBezTo>
                  <a:cubicBezTo>
                    <a:pt x="59" y="81"/>
                    <a:pt x="59" y="81"/>
                    <a:pt x="58" y="80"/>
                  </a:cubicBezTo>
                  <a:cubicBezTo>
                    <a:pt x="58" y="80"/>
                    <a:pt x="57" y="79"/>
                    <a:pt x="57" y="79"/>
                  </a:cubicBezTo>
                  <a:cubicBezTo>
                    <a:pt x="56" y="78"/>
                    <a:pt x="56" y="77"/>
                    <a:pt x="55" y="77"/>
                  </a:cubicBezTo>
                  <a:cubicBezTo>
                    <a:pt x="55" y="76"/>
                    <a:pt x="54" y="76"/>
                    <a:pt x="54" y="75"/>
                  </a:cubicBezTo>
                  <a:cubicBezTo>
                    <a:pt x="53" y="75"/>
                    <a:pt x="53" y="75"/>
                    <a:pt x="53" y="74"/>
                  </a:cubicBezTo>
                  <a:cubicBezTo>
                    <a:pt x="52" y="74"/>
                    <a:pt x="52" y="74"/>
                    <a:pt x="52" y="73"/>
                  </a:cubicBezTo>
                  <a:cubicBezTo>
                    <a:pt x="51" y="73"/>
                    <a:pt x="50" y="72"/>
                    <a:pt x="50" y="71"/>
                  </a:cubicBezTo>
                  <a:cubicBezTo>
                    <a:pt x="49" y="70"/>
                    <a:pt x="48" y="69"/>
                    <a:pt x="47" y="68"/>
                  </a:cubicBezTo>
                  <a:cubicBezTo>
                    <a:pt x="47" y="68"/>
                    <a:pt x="47" y="67"/>
                    <a:pt x="46" y="66"/>
                  </a:cubicBezTo>
                  <a:cubicBezTo>
                    <a:pt x="46" y="66"/>
                    <a:pt x="45" y="66"/>
                    <a:pt x="45" y="65"/>
                  </a:cubicBezTo>
                  <a:cubicBezTo>
                    <a:pt x="45" y="65"/>
                    <a:pt x="44" y="64"/>
                    <a:pt x="44" y="64"/>
                  </a:cubicBezTo>
                  <a:cubicBezTo>
                    <a:pt x="43" y="62"/>
                    <a:pt x="42" y="61"/>
                    <a:pt x="41" y="59"/>
                  </a:cubicBezTo>
                  <a:cubicBezTo>
                    <a:pt x="41" y="59"/>
                    <a:pt x="41" y="58"/>
                    <a:pt x="42" y="58"/>
                  </a:cubicBezTo>
                  <a:cubicBezTo>
                    <a:pt x="43" y="59"/>
                    <a:pt x="44" y="60"/>
                    <a:pt x="44" y="61"/>
                  </a:cubicBezTo>
                  <a:cubicBezTo>
                    <a:pt x="45" y="62"/>
                    <a:pt x="46" y="62"/>
                    <a:pt x="46" y="63"/>
                  </a:cubicBezTo>
                  <a:cubicBezTo>
                    <a:pt x="47" y="64"/>
                    <a:pt x="47" y="64"/>
                    <a:pt x="48" y="65"/>
                  </a:cubicBezTo>
                  <a:cubicBezTo>
                    <a:pt x="48" y="65"/>
                    <a:pt x="48" y="65"/>
                    <a:pt x="49" y="65"/>
                  </a:cubicBezTo>
                  <a:cubicBezTo>
                    <a:pt x="49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5"/>
                    <a:pt x="48" y="63"/>
                    <a:pt x="47" y="62"/>
                  </a:cubicBezTo>
                  <a:cubicBezTo>
                    <a:pt x="47" y="61"/>
                    <a:pt x="46" y="60"/>
                    <a:pt x="45" y="60"/>
                  </a:cubicBezTo>
                  <a:cubicBezTo>
                    <a:pt x="45" y="59"/>
                    <a:pt x="44" y="59"/>
                    <a:pt x="44" y="58"/>
                  </a:cubicBezTo>
                  <a:cubicBezTo>
                    <a:pt x="43" y="58"/>
                    <a:pt x="43" y="57"/>
                    <a:pt x="42" y="57"/>
                  </a:cubicBezTo>
                  <a:cubicBezTo>
                    <a:pt x="42" y="57"/>
                    <a:pt x="42" y="56"/>
                    <a:pt x="41" y="56"/>
                  </a:cubicBezTo>
                  <a:cubicBezTo>
                    <a:pt x="41" y="56"/>
                    <a:pt x="40" y="55"/>
                    <a:pt x="40" y="55"/>
                  </a:cubicBezTo>
                  <a:cubicBezTo>
                    <a:pt x="39" y="54"/>
                    <a:pt x="37" y="56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6"/>
                    <a:pt x="35" y="56"/>
                    <a:pt x="35" y="56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6"/>
                    <a:pt x="32" y="57"/>
                    <a:pt x="32" y="57"/>
                  </a:cubicBezTo>
                  <a:cubicBezTo>
                    <a:pt x="29" y="58"/>
                    <a:pt x="27" y="58"/>
                    <a:pt x="25" y="58"/>
                  </a:cubicBezTo>
                  <a:cubicBezTo>
                    <a:pt x="23" y="59"/>
                    <a:pt x="22" y="59"/>
                    <a:pt x="20" y="59"/>
                  </a:cubicBezTo>
                  <a:cubicBezTo>
                    <a:pt x="20" y="59"/>
                    <a:pt x="19" y="59"/>
                    <a:pt x="19" y="60"/>
                  </a:cubicBezTo>
                  <a:cubicBezTo>
                    <a:pt x="18" y="60"/>
                    <a:pt x="17" y="60"/>
                    <a:pt x="16" y="60"/>
                  </a:cubicBezTo>
                  <a:cubicBezTo>
                    <a:pt x="15" y="60"/>
                    <a:pt x="14" y="60"/>
                    <a:pt x="14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1" y="61"/>
                    <a:pt x="10" y="61"/>
                    <a:pt x="9" y="61"/>
                  </a:cubicBezTo>
                  <a:cubicBezTo>
                    <a:pt x="8" y="61"/>
                    <a:pt x="8" y="62"/>
                    <a:pt x="8" y="62"/>
                  </a:cubicBezTo>
                  <a:cubicBezTo>
                    <a:pt x="7" y="62"/>
                    <a:pt x="6" y="62"/>
                    <a:pt x="6" y="62"/>
                  </a:cubicBezTo>
                  <a:cubicBezTo>
                    <a:pt x="4" y="62"/>
                    <a:pt x="3" y="61"/>
                    <a:pt x="2" y="60"/>
                  </a:cubicBezTo>
                  <a:cubicBezTo>
                    <a:pt x="1" y="59"/>
                    <a:pt x="0" y="59"/>
                    <a:pt x="0" y="58"/>
                  </a:cubicBezTo>
                  <a:cubicBezTo>
                    <a:pt x="0" y="57"/>
                    <a:pt x="1" y="55"/>
                    <a:pt x="2" y="54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2"/>
                    <a:pt x="4" y="50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6" y="47"/>
                    <a:pt x="6" y="47"/>
                    <a:pt x="6" y="46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1"/>
                  </a:cubicBezTo>
                  <a:cubicBezTo>
                    <a:pt x="8" y="41"/>
                    <a:pt x="8" y="40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5"/>
                    <a:pt x="10" y="34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1" y="31"/>
                    <a:pt x="11" y="30"/>
                    <a:pt x="12" y="29"/>
                  </a:cubicBezTo>
                  <a:cubicBezTo>
                    <a:pt x="12" y="29"/>
                    <a:pt x="12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4" y="29"/>
                    <a:pt x="14" y="30"/>
                    <a:pt x="13" y="30"/>
                  </a:cubicBezTo>
                  <a:cubicBezTo>
                    <a:pt x="13" y="31"/>
                    <a:pt x="13" y="32"/>
                    <a:pt x="13" y="33"/>
                  </a:cubicBezTo>
                  <a:cubicBezTo>
                    <a:pt x="13" y="34"/>
                    <a:pt x="13" y="35"/>
                    <a:pt x="13" y="36"/>
                  </a:cubicBezTo>
                  <a:cubicBezTo>
                    <a:pt x="12" y="38"/>
                    <a:pt x="13" y="39"/>
                    <a:pt x="13" y="41"/>
                  </a:cubicBezTo>
                  <a:cubicBezTo>
                    <a:pt x="13" y="42"/>
                    <a:pt x="13" y="42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2"/>
                    <a:pt x="15" y="52"/>
                  </a:cubicBezTo>
                  <a:cubicBezTo>
                    <a:pt x="15" y="52"/>
                    <a:pt x="19" y="52"/>
                    <a:pt x="20" y="52"/>
                  </a:cubicBezTo>
                  <a:cubicBezTo>
                    <a:pt x="22" y="52"/>
                    <a:pt x="24" y="52"/>
                    <a:pt x="27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2"/>
                    <a:pt x="30" y="52"/>
                    <a:pt x="31" y="52"/>
                  </a:cubicBezTo>
                  <a:cubicBezTo>
                    <a:pt x="32" y="52"/>
                    <a:pt x="37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7" y="50"/>
                    <a:pt x="37" y="49"/>
                  </a:cubicBezTo>
                  <a:cubicBezTo>
                    <a:pt x="37" y="48"/>
                    <a:pt x="36" y="47"/>
                    <a:pt x="36" y="46"/>
                  </a:cubicBezTo>
                  <a:cubicBezTo>
                    <a:pt x="35" y="46"/>
                    <a:pt x="35" y="46"/>
                    <a:pt x="35" y="45"/>
                  </a:cubicBezTo>
                  <a:cubicBezTo>
                    <a:pt x="35" y="44"/>
                    <a:pt x="35" y="44"/>
                    <a:pt x="34" y="43"/>
                  </a:cubicBezTo>
                  <a:cubicBezTo>
                    <a:pt x="34" y="42"/>
                    <a:pt x="34" y="42"/>
                    <a:pt x="35" y="41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5" y="39"/>
                    <a:pt x="35" y="38"/>
                    <a:pt x="35" y="37"/>
                  </a:cubicBezTo>
                  <a:cubicBezTo>
                    <a:pt x="35" y="36"/>
                    <a:pt x="35" y="32"/>
                    <a:pt x="37" y="32"/>
                  </a:cubicBezTo>
                  <a:cubicBezTo>
                    <a:pt x="38" y="33"/>
                    <a:pt x="39" y="33"/>
                    <a:pt x="39" y="34"/>
                  </a:cubicBezTo>
                  <a:cubicBezTo>
                    <a:pt x="40" y="34"/>
                    <a:pt x="40" y="35"/>
                    <a:pt x="41" y="36"/>
                  </a:cubicBezTo>
                  <a:cubicBezTo>
                    <a:pt x="41" y="36"/>
                    <a:pt x="41" y="37"/>
                    <a:pt x="42" y="37"/>
                  </a:cubicBezTo>
                  <a:cubicBezTo>
                    <a:pt x="42" y="38"/>
                    <a:pt x="43" y="38"/>
                    <a:pt x="43" y="39"/>
                  </a:cubicBezTo>
                  <a:cubicBezTo>
                    <a:pt x="44" y="40"/>
                    <a:pt x="45" y="42"/>
                    <a:pt x="46" y="44"/>
                  </a:cubicBezTo>
                  <a:cubicBezTo>
                    <a:pt x="47" y="44"/>
                    <a:pt x="47" y="45"/>
                    <a:pt x="48" y="46"/>
                  </a:cubicBezTo>
                  <a:cubicBezTo>
                    <a:pt x="48" y="46"/>
                    <a:pt x="48" y="46"/>
                    <a:pt x="49" y="47"/>
                  </a:cubicBezTo>
                  <a:cubicBezTo>
                    <a:pt x="49" y="48"/>
                    <a:pt x="50" y="49"/>
                    <a:pt x="51" y="51"/>
                  </a:cubicBezTo>
                  <a:cubicBezTo>
                    <a:pt x="52" y="51"/>
                    <a:pt x="52" y="51"/>
                    <a:pt x="52" y="52"/>
                  </a:cubicBezTo>
                  <a:cubicBezTo>
                    <a:pt x="53" y="52"/>
                    <a:pt x="53" y="53"/>
                    <a:pt x="54" y="54"/>
                  </a:cubicBezTo>
                  <a:cubicBezTo>
                    <a:pt x="54" y="55"/>
                    <a:pt x="54" y="56"/>
                    <a:pt x="55" y="56"/>
                  </a:cubicBezTo>
                  <a:cubicBezTo>
                    <a:pt x="55" y="57"/>
                    <a:pt x="56" y="57"/>
                    <a:pt x="56" y="58"/>
                  </a:cubicBezTo>
                  <a:cubicBezTo>
                    <a:pt x="56" y="58"/>
                    <a:pt x="56" y="59"/>
                    <a:pt x="57" y="60"/>
                  </a:cubicBezTo>
                  <a:cubicBezTo>
                    <a:pt x="57" y="61"/>
                    <a:pt x="58" y="62"/>
                    <a:pt x="58" y="62"/>
                  </a:cubicBezTo>
                  <a:cubicBezTo>
                    <a:pt x="58" y="63"/>
                    <a:pt x="59" y="63"/>
                    <a:pt x="59" y="63"/>
                  </a:cubicBezTo>
                  <a:cubicBezTo>
                    <a:pt x="59" y="64"/>
                    <a:pt x="59" y="64"/>
                    <a:pt x="60" y="64"/>
                  </a:cubicBezTo>
                  <a:cubicBezTo>
                    <a:pt x="60" y="65"/>
                    <a:pt x="60" y="65"/>
                    <a:pt x="60" y="66"/>
                  </a:cubicBezTo>
                  <a:cubicBezTo>
                    <a:pt x="61" y="67"/>
                    <a:pt x="61" y="67"/>
                    <a:pt x="62" y="68"/>
                  </a:cubicBezTo>
                  <a:cubicBezTo>
                    <a:pt x="62" y="68"/>
                    <a:pt x="63" y="69"/>
                    <a:pt x="63" y="69"/>
                  </a:cubicBezTo>
                  <a:cubicBezTo>
                    <a:pt x="63" y="69"/>
                    <a:pt x="63" y="70"/>
                    <a:pt x="63" y="70"/>
                  </a:cubicBezTo>
                  <a:cubicBezTo>
                    <a:pt x="63" y="70"/>
                    <a:pt x="64" y="71"/>
                    <a:pt x="64" y="71"/>
                  </a:cubicBezTo>
                  <a:cubicBezTo>
                    <a:pt x="64" y="71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3"/>
                    <a:pt x="66" y="74"/>
                    <a:pt x="66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82" y="65"/>
                  </a:moveTo>
                  <a:cubicBezTo>
                    <a:pt x="82" y="66"/>
                    <a:pt x="82" y="67"/>
                    <a:pt x="81" y="67"/>
                  </a:cubicBezTo>
                  <a:cubicBezTo>
                    <a:pt x="81" y="68"/>
                    <a:pt x="80" y="68"/>
                    <a:pt x="80" y="68"/>
                  </a:cubicBezTo>
                  <a:cubicBezTo>
                    <a:pt x="80" y="69"/>
                    <a:pt x="78" y="70"/>
                    <a:pt x="76" y="70"/>
                  </a:cubicBezTo>
                  <a:cubicBezTo>
                    <a:pt x="75" y="70"/>
                    <a:pt x="74" y="69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2" y="66"/>
                    <a:pt x="72" y="66"/>
                    <a:pt x="71" y="65"/>
                  </a:cubicBezTo>
                  <a:cubicBezTo>
                    <a:pt x="70" y="64"/>
                    <a:pt x="69" y="63"/>
                    <a:pt x="68" y="62"/>
                  </a:cubicBezTo>
                  <a:cubicBezTo>
                    <a:pt x="67" y="61"/>
                    <a:pt x="66" y="61"/>
                    <a:pt x="66" y="60"/>
                  </a:cubicBezTo>
                  <a:cubicBezTo>
                    <a:pt x="65" y="59"/>
                    <a:pt x="65" y="58"/>
                    <a:pt x="64" y="58"/>
                  </a:cubicBezTo>
                  <a:cubicBezTo>
                    <a:pt x="63" y="57"/>
                    <a:pt x="63" y="56"/>
                    <a:pt x="63" y="56"/>
                  </a:cubicBezTo>
                  <a:cubicBezTo>
                    <a:pt x="62" y="55"/>
                    <a:pt x="61" y="54"/>
                    <a:pt x="6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2" y="53"/>
                    <a:pt x="62" y="53"/>
                    <a:pt x="63" y="53"/>
                  </a:cubicBezTo>
                  <a:cubicBezTo>
                    <a:pt x="63" y="54"/>
                    <a:pt x="64" y="54"/>
                    <a:pt x="64" y="54"/>
                  </a:cubicBezTo>
                  <a:cubicBezTo>
                    <a:pt x="65" y="55"/>
                    <a:pt x="65" y="55"/>
                    <a:pt x="65" y="56"/>
                  </a:cubicBezTo>
                  <a:cubicBezTo>
                    <a:pt x="66" y="56"/>
                    <a:pt x="66" y="56"/>
                    <a:pt x="67" y="56"/>
                  </a:cubicBezTo>
                  <a:cubicBezTo>
                    <a:pt x="68" y="57"/>
                    <a:pt x="70" y="58"/>
                    <a:pt x="71" y="59"/>
                  </a:cubicBezTo>
                  <a:cubicBezTo>
                    <a:pt x="72" y="59"/>
                    <a:pt x="73" y="60"/>
                    <a:pt x="74" y="60"/>
                  </a:cubicBezTo>
                  <a:cubicBezTo>
                    <a:pt x="74" y="60"/>
                    <a:pt x="76" y="61"/>
                    <a:pt x="76" y="60"/>
                  </a:cubicBezTo>
                  <a:cubicBezTo>
                    <a:pt x="76" y="59"/>
                    <a:pt x="69" y="51"/>
                    <a:pt x="67" y="49"/>
                  </a:cubicBezTo>
                  <a:cubicBezTo>
                    <a:pt x="66" y="48"/>
                    <a:pt x="66" y="47"/>
                    <a:pt x="65" y="46"/>
                  </a:cubicBezTo>
                  <a:cubicBezTo>
                    <a:pt x="64" y="46"/>
                    <a:pt x="64" y="45"/>
                    <a:pt x="63" y="45"/>
                  </a:cubicBezTo>
                  <a:cubicBezTo>
                    <a:pt x="62" y="44"/>
                    <a:pt x="62" y="42"/>
                    <a:pt x="61" y="41"/>
                  </a:cubicBezTo>
                  <a:cubicBezTo>
                    <a:pt x="60" y="41"/>
                    <a:pt x="59" y="40"/>
                    <a:pt x="58" y="39"/>
                  </a:cubicBezTo>
                  <a:cubicBezTo>
                    <a:pt x="58" y="38"/>
                    <a:pt x="57" y="38"/>
                    <a:pt x="57" y="37"/>
                  </a:cubicBezTo>
                  <a:cubicBezTo>
                    <a:pt x="56" y="37"/>
                    <a:pt x="56" y="37"/>
                    <a:pt x="55" y="36"/>
                  </a:cubicBezTo>
                  <a:cubicBezTo>
                    <a:pt x="55" y="35"/>
                    <a:pt x="54" y="35"/>
                    <a:pt x="54" y="34"/>
                  </a:cubicBezTo>
                  <a:cubicBezTo>
                    <a:pt x="53" y="34"/>
                    <a:pt x="53" y="33"/>
                    <a:pt x="53" y="33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1" y="32"/>
                    <a:pt x="51" y="31"/>
                    <a:pt x="51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7"/>
                    <a:pt x="46" y="27"/>
                  </a:cubicBezTo>
                  <a:cubicBezTo>
                    <a:pt x="44" y="25"/>
                    <a:pt x="42" y="23"/>
                    <a:pt x="39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7" y="18"/>
                    <a:pt x="36" y="17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3"/>
                    <a:pt x="34" y="12"/>
                  </a:cubicBezTo>
                  <a:cubicBezTo>
                    <a:pt x="34" y="12"/>
                    <a:pt x="33" y="11"/>
                    <a:pt x="33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4"/>
                    <a:pt x="34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2"/>
                    <a:pt x="39" y="2"/>
                    <a:pt x="39" y="3"/>
                  </a:cubicBezTo>
                  <a:cubicBezTo>
                    <a:pt x="40" y="4"/>
                    <a:pt x="40" y="4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2" y="7"/>
                    <a:pt x="42" y="8"/>
                  </a:cubicBezTo>
                  <a:cubicBezTo>
                    <a:pt x="42" y="8"/>
                    <a:pt x="43" y="8"/>
                    <a:pt x="43" y="9"/>
                  </a:cubicBezTo>
                  <a:cubicBezTo>
                    <a:pt x="43" y="9"/>
                    <a:pt x="43" y="10"/>
                    <a:pt x="44" y="10"/>
                  </a:cubicBezTo>
                  <a:cubicBezTo>
                    <a:pt x="44" y="10"/>
                    <a:pt x="44" y="11"/>
                    <a:pt x="44" y="11"/>
                  </a:cubicBezTo>
                  <a:cubicBezTo>
                    <a:pt x="45" y="11"/>
                    <a:pt x="45" y="12"/>
                    <a:pt x="45" y="13"/>
                  </a:cubicBezTo>
                  <a:cubicBezTo>
                    <a:pt x="46" y="13"/>
                    <a:pt x="46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6"/>
                    <a:pt x="48" y="16"/>
                    <a:pt x="49" y="17"/>
                  </a:cubicBezTo>
                  <a:cubicBezTo>
                    <a:pt x="49" y="18"/>
                    <a:pt x="50" y="19"/>
                    <a:pt x="50" y="19"/>
                  </a:cubicBezTo>
                  <a:cubicBezTo>
                    <a:pt x="51" y="20"/>
                    <a:pt x="51" y="20"/>
                    <a:pt x="52" y="21"/>
                  </a:cubicBezTo>
                  <a:cubicBezTo>
                    <a:pt x="52" y="21"/>
                    <a:pt x="52" y="22"/>
                    <a:pt x="53" y="22"/>
                  </a:cubicBezTo>
                  <a:cubicBezTo>
                    <a:pt x="53" y="22"/>
                    <a:pt x="53" y="23"/>
                    <a:pt x="54" y="23"/>
                  </a:cubicBezTo>
                  <a:cubicBezTo>
                    <a:pt x="54" y="23"/>
                    <a:pt x="54" y="24"/>
                    <a:pt x="54" y="24"/>
                  </a:cubicBezTo>
                  <a:cubicBezTo>
                    <a:pt x="55" y="24"/>
                    <a:pt x="55" y="25"/>
                    <a:pt x="55" y="25"/>
                  </a:cubicBezTo>
                  <a:cubicBezTo>
                    <a:pt x="56" y="26"/>
                    <a:pt x="58" y="28"/>
                    <a:pt x="59" y="30"/>
                  </a:cubicBezTo>
                  <a:cubicBezTo>
                    <a:pt x="59" y="30"/>
                    <a:pt x="60" y="30"/>
                    <a:pt x="60" y="31"/>
                  </a:cubicBezTo>
                  <a:cubicBezTo>
                    <a:pt x="61" y="32"/>
                    <a:pt x="62" y="33"/>
                    <a:pt x="63" y="34"/>
                  </a:cubicBezTo>
                  <a:cubicBezTo>
                    <a:pt x="63" y="35"/>
                    <a:pt x="65" y="36"/>
                    <a:pt x="65" y="37"/>
                  </a:cubicBezTo>
                  <a:cubicBezTo>
                    <a:pt x="66" y="38"/>
                    <a:pt x="66" y="39"/>
                    <a:pt x="67" y="40"/>
                  </a:cubicBezTo>
                  <a:cubicBezTo>
                    <a:pt x="67" y="40"/>
                    <a:pt x="68" y="41"/>
                    <a:pt x="68" y="41"/>
                  </a:cubicBezTo>
                  <a:cubicBezTo>
                    <a:pt x="69" y="42"/>
                    <a:pt x="70" y="43"/>
                    <a:pt x="70" y="44"/>
                  </a:cubicBezTo>
                  <a:cubicBezTo>
                    <a:pt x="72" y="46"/>
                    <a:pt x="73" y="48"/>
                    <a:pt x="74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2"/>
                    <a:pt x="76" y="53"/>
                    <a:pt x="76" y="53"/>
                  </a:cubicBezTo>
                  <a:cubicBezTo>
                    <a:pt x="77" y="54"/>
                    <a:pt x="77" y="55"/>
                    <a:pt x="78" y="55"/>
                  </a:cubicBezTo>
                  <a:cubicBezTo>
                    <a:pt x="78" y="56"/>
                    <a:pt x="78" y="56"/>
                    <a:pt x="78" y="57"/>
                  </a:cubicBezTo>
                  <a:cubicBezTo>
                    <a:pt x="79" y="57"/>
                    <a:pt x="79" y="57"/>
                    <a:pt x="79" y="58"/>
                  </a:cubicBezTo>
                  <a:cubicBezTo>
                    <a:pt x="80" y="59"/>
                    <a:pt x="80" y="60"/>
                    <a:pt x="80" y="60"/>
                  </a:cubicBezTo>
                  <a:cubicBezTo>
                    <a:pt x="81" y="62"/>
                    <a:pt x="82" y="62"/>
                    <a:pt x="82" y="64"/>
                  </a:cubicBezTo>
                  <a:cubicBezTo>
                    <a:pt x="82" y="64"/>
                    <a:pt x="82" y="65"/>
                    <a:pt x="82" y="65"/>
                  </a:cubicBezTo>
                  <a:close/>
                  <a:moveTo>
                    <a:pt x="135" y="56"/>
                  </a:moveTo>
                  <a:cubicBezTo>
                    <a:pt x="135" y="57"/>
                    <a:pt x="135" y="57"/>
                    <a:pt x="134" y="58"/>
                  </a:cubicBezTo>
                  <a:cubicBezTo>
                    <a:pt x="133" y="58"/>
                    <a:pt x="132" y="59"/>
                    <a:pt x="131" y="59"/>
                  </a:cubicBezTo>
                  <a:cubicBezTo>
                    <a:pt x="130" y="60"/>
                    <a:pt x="128" y="59"/>
                    <a:pt x="127" y="58"/>
                  </a:cubicBezTo>
                  <a:cubicBezTo>
                    <a:pt x="124" y="57"/>
                    <a:pt x="120" y="55"/>
                    <a:pt x="117" y="53"/>
                  </a:cubicBezTo>
                  <a:cubicBezTo>
                    <a:pt x="117" y="53"/>
                    <a:pt x="112" y="51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51"/>
                    <a:pt x="111" y="52"/>
                    <a:pt x="111" y="53"/>
                  </a:cubicBezTo>
                  <a:cubicBezTo>
                    <a:pt x="111" y="54"/>
                    <a:pt x="110" y="55"/>
                    <a:pt x="109" y="55"/>
                  </a:cubicBezTo>
                  <a:cubicBezTo>
                    <a:pt x="108" y="56"/>
                    <a:pt x="108" y="55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9" y="57"/>
                    <a:pt x="109" y="58"/>
                    <a:pt x="110" y="59"/>
                  </a:cubicBezTo>
                  <a:cubicBezTo>
                    <a:pt x="111" y="59"/>
                    <a:pt x="111" y="60"/>
                    <a:pt x="112" y="61"/>
                  </a:cubicBezTo>
                  <a:cubicBezTo>
                    <a:pt x="112" y="61"/>
                    <a:pt x="113" y="62"/>
                    <a:pt x="113" y="63"/>
                  </a:cubicBezTo>
                  <a:cubicBezTo>
                    <a:pt x="114" y="63"/>
                    <a:pt x="114" y="64"/>
                    <a:pt x="114" y="64"/>
                  </a:cubicBezTo>
                  <a:cubicBezTo>
                    <a:pt x="115" y="65"/>
                    <a:pt x="115" y="65"/>
                    <a:pt x="115" y="66"/>
                  </a:cubicBezTo>
                  <a:cubicBezTo>
                    <a:pt x="116" y="66"/>
                    <a:pt x="116" y="67"/>
                    <a:pt x="116" y="67"/>
                  </a:cubicBezTo>
                  <a:cubicBezTo>
                    <a:pt x="117" y="68"/>
                    <a:pt x="118" y="69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8" y="71"/>
                    <a:pt x="118" y="71"/>
                    <a:pt x="119" y="71"/>
                  </a:cubicBezTo>
                  <a:cubicBezTo>
                    <a:pt x="119" y="72"/>
                    <a:pt x="120" y="76"/>
                    <a:pt x="119" y="77"/>
                  </a:cubicBezTo>
                  <a:cubicBezTo>
                    <a:pt x="119" y="77"/>
                    <a:pt x="118" y="77"/>
                    <a:pt x="118" y="77"/>
                  </a:cubicBezTo>
                  <a:cubicBezTo>
                    <a:pt x="118" y="77"/>
                    <a:pt x="118" y="77"/>
                    <a:pt x="118" y="78"/>
                  </a:cubicBezTo>
                  <a:cubicBezTo>
                    <a:pt x="117" y="78"/>
                    <a:pt x="116" y="78"/>
                    <a:pt x="115" y="78"/>
                  </a:cubicBezTo>
                  <a:cubicBezTo>
                    <a:pt x="114" y="78"/>
                    <a:pt x="113" y="78"/>
                    <a:pt x="113" y="77"/>
                  </a:cubicBezTo>
                  <a:cubicBezTo>
                    <a:pt x="112" y="77"/>
                    <a:pt x="111" y="77"/>
                    <a:pt x="111" y="77"/>
                  </a:cubicBezTo>
                  <a:cubicBezTo>
                    <a:pt x="108" y="76"/>
                    <a:pt x="106" y="75"/>
                    <a:pt x="104" y="74"/>
                  </a:cubicBezTo>
                  <a:cubicBezTo>
                    <a:pt x="102" y="73"/>
                    <a:pt x="101" y="73"/>
                    <a:pt x="100" y="72"/>
                  </a:cubicBezTo>
                  <a:cubicBezTo>
                    <a:pt x="99" y="72"/>
                    <a:pt x="98" y="72"/>
                    <a:pt x="97" y="71"/>
                  </a:cubicBezTo>
                  <a:cubicBezTo>
                    <a:pt x="96" y="71"/>
                    <a:pt x="96" y="70"/>
                    <a:pt x="95" y="70"/>
                  </a:cubicBezTo>
                  <a:cubicBezTo>
                    <a:pt x="94" y="69"/>
                    <a:pt x="93" y="69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0" y="67"/>
                    <a:pt x="89" y="67"/>
                    <a:pt x="88" y="67"/>
                  </a:cubicBezTo>
                  <a:cubicBezTo>
                    <a:pt x="86" y="65"/>
                    <a:pt x="84" y="62"/>
                    <a:pt x="83" y="59"/>
                  </a:cubicBezTo>
                  <a:cubicBezTo>
                    <a:pt x="83" y="59"/>
                    <a:pt x="83" y="58"/>
                    <a:pt x="83" y="57"/>
                  </a:cubicBezTo>
                  <a:cubicBezTo>
                    <a:pt x="83" y="54"/>
                    <a:pt x="86" y="58"/>
                    <a:pt x="87" y="59"/>
                  </a:cubicBezTo>
                  <a:cubicBezTo>
                    <a:pt x="87" y="59"/>
                    <a:pt x="88" y="60"/>
                    <a:pt x="88" y="60"/>
                  </a:cubicBezTo>
                  <a:cubicBezTo>
                    <a:pt x="89" y="60"/>
                    <a:pt x="91" y="60"/>
                    <a:pt x="92" y="60"/>
                  </a:cubicBezTo>
                  <a:cubicBezTo>
                    <a:pt x="93" y="61"/>
                    <a:pt x="92" y="61"/>
                    <a:pt x="92" y="62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5" y="62"/>
                    <a:pt x="95" y="62"/>
                  </a:cubicBezTo>
                  <a:cubicBezTo>
                    <a:pt x="96" y="62"/>
                    <a:pt x="97" y="62"/>
                    <a:pt x="98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3"/>
                    <a:pt x="99" y="64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6"/>
                    <a:pt x="103" y="67"/>
                    <a:pt x="103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7"/>
                    <a:pt x="105" y="69"/>
                    <a:pt x="106" y="69"/>
                  </a:cubicBezTo>
                  <a:cubicBezTo>
                    <a:pt x="108" y="70"/>
                    <a:pt x="109" y="70"/>
                    <a:pt x="110" y="70"/>
                  </a:cubicBezTo>
                  <a:cubicBezTo>
                    <a:pt x="110" y="70"/>
                    <a:pt x="111" y="71"/>
                    <a:pt x="111" y="71"/>
                  </a:cubicBezTo>
                  <a:cubicBezTo>
                    <a:pt x="112" y="71"/>
                    <a:pt x="112" y="71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4" y="72"/>
                    <a:pt x="115" y="72"/>
                    <a:pt x="115" y="72"/>
                  </a:cubicBezTo>
                  <a:cubicBezTo>
                    <a:pt x="115" y="71"/>
                    <a:pt x="115" y="70"/>
                    <a:pt x="115" y="70"/>
                  </a:cubicBezTo>
                  <a:cubicBezTo>
                    <a:pt x="115" y="69"/>
                    <a:pt x="114" y="68"/>
                    <a:pt x="114" y="68"/>
                  </a:cubicBezTo>
                  <a:cubicBezTo>
                    <a:pt x="113" y="66"/>
                    <a:pt x="112" y="65"/>
                    <a:pt x="111" y="63"/>
                  </a:cubicBezTo>
                  <a:cubicBezTo>
                    <a:pt x="110" y="63"/>
                    <a:pt x="110" y="62"/>
                    <a:pt x="109" y="62"/>
                  </a:cubicBezTo>
                  <a:cubicBezTo>
                    <a:pt x="109" y="61"/>
                    <a:pt x="109" y="61"/>
                    <a:pt x="109" y="60"/>
                  </a:cubicBezTo>
                  <a:cubicBezTo>
                    <a:pt x="108" y="60"/>
                    <a:pt x="108" y="60"/>
                    <a:pt x="108" y="59"/>
                  </a:cubicBezTo>
                  <a:cubicBezTo>
                    <a:pt x="107" y="59"/>
                    <a:pt x="107" y="59"/>
                    <a:pt x="107" y="58"/>
                  </a:cubicBezTo>
                  <a:cubicBezTo>
                    <a:pt x="106" y="58"/>
                    <a:pt x="106" y="57"/>
                    <a:pt x="106" y="57"/>
                  </a:cubicBezTo>
                  <a:cubicBezTo>
                    <a:pt x="105" y="56"/>
                    <a:pt x="104" y="55"/>
                    <a:pt x="104" y="55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2" y="54"/>
                    <a:pt x="101" y="53"/>
                    <a:pt x="101" y="53"/>
                  </a:cubicBezTo>
                  <a:cubicBezTo>
                    <a:pt x="101" y="53"/>
                    <a:pt x="100" y="53"/>
                    <a:pt x="100" y="53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7" y="51"/>
                    <a:pt x="96" y="51"/>
                  </a:cubicBezTo>
                  <a:cubicBezTo>
                    <a:pt x="96" y="51"/>
                    <a:pt x="95" y="50"/>
                    <a:pt x="95" y="50"/>
                  </a:cubicBezTo>
                  <a:cubicBezTo>
                    <a:pt x="94" y="50"/>
                    <a:pt x="94" y="50"/>
                    <a:pt x="93" y="49"/>
                  </a:cubicBezTo>
                  <a:cubicBezTo>
                    <a:pt x="92" y="49"/>
                    <a:pt x="91" y="48"/>
                    <a:pt x="89" y="48"/>
                  </a:cubicBezTo>
                  <a:cubicBezTo>
                    <a:pt x="89" y="48"/>
                    <a:pt x="88" y="48"/>
                    <a:pt x="88" y="48"/>
                  </a:cubicBezTo>
                  <a:cubicBezTo>
                    <a:pt x="88" y="48"/>
                    <a:pt x="87" y="49"/>
                    <a:pt x="87" y="50"/>
                  </a:cubicBezTo>
                  <a:cubicBezTo>
                    <a:pt x="86" y="52"/>
                    <a:pt x="83" y="56"/>
                    <a:pt x="81" y="54"/>
                  </a:cubicBezTo>
                  <a:cubicBezTo>
                    <a:pt x="80" y="53"/>
                    <a:pt x="79" y="52"/>
                    <a:pt x="80" y="51"/>
                  </a:cubicBezTo>
                  <a:cubicBezTo>
                    <a:pt x="80" y="50"/>
                    <a:pt x="81" y="50"/>
                    <a:pt x="81" y="49"/>
                  </a:cubicBezTo>
                  <a:cubicBezTo>
                    <a:pt x="81" y="48"/>
                    <a:pt x="82" y="48"/>
                    <a:pt x="82" y="47"/>
                  </a:cubicBezTo>
                  <a:cubicBezTo>
                    <a:pt x="83" y="46"/>
                    <a:pt x="83" y="45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4"/>
                    <a:pt x="82" y="44"/>
                    <a:pt x="82" y="43"/>
                  </a:cubicBezTo>
                  <a:cubicBezTo>
                    <a:pt x="82" y="43"/>
                    <a:pt x="81" y="43"/>
                    <a:pt x="81" y="43"/>
                  </a:cubicBezTo>
                  <a:cubicBezTo>
                    <a:pt x="80" y="43"/>
                    <a:pt x="80" y="42"/>
                    <a:pt x="80" y="42"/>
                  </a:cubicBezTo>
                  <a:cubicBezTo>
                    <a:pt x="79" y="42"/>
                    <a:pt x="79" y="42"/>
                    <a:pt x="78" y="41"/>
                  </a:cubicBezTo>
                  <a:cubicBezTo>
                    <a:pt x="78" y="41"/>
                    <a:pt x="77" y="41"/>
                    <a:pt x="77" y="40"/>
                  </a:cubicBezTo>
                  <a:cubicBezTo>
                    <a:pt x="76" y="39"/>
                    <a:pt x="74" y="38"/>
                    <a:pt x="74" y="37"/>
                  </a:cubicBezTo>
                  <a:cubicBezTo>
                    <a:pt x="74" y="36"/>
                    <a:pt x="74" y="36"/>
                    <a:pt x="75" y="36"/>
                  </a:cubicBezTo>
                  <a:cubicBezTo>
                    <a:pt x="75" y="36"/>
                    <a:pt x="76" y="37"/>
                    <a:pt x="77" y="37"/>
                  </a:cubicBezTo>
                  <a:cubicBezTo>
                    <a:pt x="77" y="37"/>
                    <a:pt x="79" y="38"/>
                    <a:pt x="79" y="38"/>
                  </a:cubicBezTo>
                  <a:cubicBezTo>
                    <a:pt x="80" y="39"/>
                    <a:pt x="80" y="39"/>
                    <a:pt x="81" y="39"/>
                  </a:cubicBezTo>
                  <a:cubicBezTo>
                    <a:pt x="81" y="40"/>
                    <a:pt x="82" y="40"/>
                    <a:pt x="82" y="40"/>
                  </a:cubicBezTo>
                  <a:cubicBezTo>
                    <a:pt x="83" y="40"/>
                    <a:pt x="84" y="40"/>
                    <a:pt x="84" y="41"/>
                  </a:cubicBezTo>
                  <a:cubicBezTo>
                    <a:pt x="85" y="41"/>
                    <a:pt x="85" y="41"/>
                    <a:pt x="85" y="42"/>
                  </a:cubicBezTo>
                  <a:cubicBezTo>
                    <a:pt x="85" y="42"/>
                    <a:pt x="85" y="42"/>
                    <a:pt x="85" y="41"/>
                  </a:cubicBezTo>
                  <a:cubicBezTo>
                    <a:pt x="86" y="41"/>
                    <a:pt x="87" y="40"/>
                    <a:pt x="87" y="39"/>
                  </a:cubicBezTo>
                  <a:cubicBezTo>
                    <a:pt x="86" y="39"/>
                    <a:pt x="86" y="38"/>
                    <a:pt x="85" y="38"/>
                  </a:cubicBezTo>
                  <a:cubicBezTo>
                    <a:pt x="85" y="37"/>
                    <a:pt x="84" y="37"/>
                    <a:pt x="84" y="36"/>
                  </a:cubicBezTo>
                  <a:cubicBezTo>
                    <a:pt x="84" y="36"/>
                    <a:pt x="83" y="36"/>
                    <a:pt x="83" y="36"/>
                  </a:cubicBezTo>
                  <a:cubicBezTo>
                    <a:pt x="82" y="35"/>
                    <a:pt x="82" y="34"/>
                    <a:pt x="81" y="34"/>
                  </a:cubicBezTo>
                  <a:cubicBezTo>
                    <a:pt x="81" y="33"/>
                    <a:pt x="79" y="32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8" y="31"/>
                    <a:pt x="78" y="31"/>
                  </a:cubicBezTo>
                  <a:cubicBezTo>
                    <a:pt x="77" y="30"/>
                    <a:pt x="76" y="30"/>
                    <a:pt x="76" y="29"/>
                  </a:cubicBezTo>
                  <a:cubicBezTo>
                    <a:pt x="75" y="29"/>
                    <a:pt x="74" y="28"/>
                    <a:pt x="74" y="28"/>
                  </a:cubicBezTo>
                  <a:cubicBezTo>
                    <a:pt x="73" y="28"/>
                    <a:pt x="73" y="27"/>
                    <a:pt x="73" y="27"/>
                  </a:cubicBezTo>
                  <a:cubicBezTo>
                    <a:pt x="72" y="26"/>
                    <a:pt x="70" y="27"/>
                    <a:pt x="70" y="26"/>
                  </a:cubicBezTo>
                  <a:cubicBezTo>
                    <a:pt x="69" y="25"/>
                    <a:pt x="69" y="24"/>
                    <a:pt x="69" y="23"/>
                  </a:cubicBezTo>
                  <a:cubicBezTo>
                    <a:pt x="69" y="23"/>
                    <a:pt x="69" y="22"/>
                    <a:pt x="69" y="22"/>
                  </a:cubicBezTo>
                  <a:cubicBezTo>
                    <a:pt x="70" y="22"/>
                    <a:pt x="70" y="21"/>
                    <a:pt x="71" y="21"/>
                  </a:cubicBezTo>
                  <a:cubicBezTo>
                    <a:pt x="71" y="21"/>
                    <a:pt x="72" y="20"/>
                    <a:pt x="72" y="20"/>
                  </a:cubicBezTo>
                  <a:cubicBezTo>
                    <a:pt x="73" y="20"/>
                    <a:pt x="74" y="20"/>
                    <a:pt x="75" y="20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7" y="19"/>
                    <a:pt x="78" y="19"/>
                    <a:pt x="78" y="19"/>
                  </a:cubicBezTo>
                  <a:cubicBezTo>
                    <a:pt x="79" y="19"/>
                    <a:pt x="80" y="19"/>
                    <a:pt x="81" y="18"/>
                  </a:cubicBezTo>
                  <a:cubicBezTo>
                    <a:pt x="82" y="18"/>
                    <a:pt x="83" y="17"/>
                    <a:pt x="84" y="17"/>
                  </a:cubicBezTo>
                  <a:cubicBezTo>
                    <a:pt x="84" y="17"/>
                    <a:pt x="85" y="17"/>
                    <a:pt x="85" y="17"/>
                  </a:cubicBezTo>
                  <a:cubicBezTo>
                    <a:pt x="85" y="18"/>
                    <a:pt x="84" y="20"/>
                    <a:pt x="83" y="21"/>
                  </a:cubicBezTo>
                  <a:cubicBezTo>
                    <a:pt x="83" y="21"/>
                    <a:pt x="82" y="21"/>
                    <a:pt x="82" y="22"/>
                  </a:cubicBezTo>
                  <a:cubicBezTo>
                    <a:pt x="82" y="22"/>
                    <a:pt x="81" y="22"/>
                    <a:pt x="81" y="23"/>
                  </a:cubicBezTo>
                  <a:cubicBezTo>
                    <a:pt x="81" y="23"/>
                    <a:pt x="80" y="23"/>
                    <a:pt x="80" y="24"/>
                  </a:cubicBezTo>
                  <a:cubicBezTo>
                    <a:pt x="79" y="24"/>
                    <a:pt x="78" y="24"/>
                    <a:pt x="78" y="25"/>
                  </a:cubicBezTo>
                  <a:cubicBezTo>
                    <a:pt x="78" y="26"/>
                    <a:pt x="79" y="26"/>
                    <a:pt x="79" y="27"/>
                  </a:cubicBezTo>
                  <a:cubicBezTo>
                    <a:pt x="80" y="27"/>
                    <a:pt x="80" y="28"/>
                    <a:pt x="80" y="28"/>
                  </a:cubicBezTo>
                  <a:cubicBezTo>
                    <a:pt x="81" y="29"/>
                    <a:pt x="81" y="29"/>
                    <a:pt x="82" y="29"/>
                  </a:cubicBezTo>
                  <a:cubicBezTo>
                    <a:pt x="82" y="30"/>
                    <a:pt x="84" y="32"/>
                    <a:pt x="85" y="32"/>
                  </a:cubicBezTo>
                  <a:cubicBezTo>
                    <a:pt x="86" y="32"/>
                    <a:pt x="86" y="28"/>
                    <a:pt x="87" y="28"/>
                  </a:cubicBezTo>
                  <a:cubicBezTo>
                    <a:pt x="87" y="27"/>
                    <a:pt x="88" y="28"/>
                    <a:pt x="88" y="28"/>
                  </a:cubicBezTo>
                  <a:cubicBezTo>
                    <a:pt x="89" y="28"/>
                    <a:pt x="90" y="28"/>
                    <a:pt x="90" y="28"/>
                  </a:cubicBezTo>
                  <a:cubicBezTo>
                    <a:pt x="91" y="28"/>
                    <a:pt x="92" y="28"/>
                    <a:pt x="92" y="27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7" y="25"/>
                    <a:pt x="97" y="24"/>
                    <a:pt x="98" y="24"/>
                  </a:cubicBezTo>
                  <a:cubicBezTo>
                    <a:pt x="98" y="24"/>
                    <a:pt x="99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99" y="26"/>
                    <a:pt x="99" y="27"/>
                  </a:cubicBezTo>
                  <a:cubicBezTo>
                    <a:pt x="98" y="27"/>
                    <a:pt x="98" y="28"/>
                    <a:pt x="98" y="28"/>
                  </a:cubicBezTo>
                  <a:cubicBezTo>
                    <a:pt x="96" y="30"/>
                    <a:pt x="95" y="32"/>
                    <a:pt x="94" y="33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1" y="36"/>
                    <a:pt x="90" y="36"/>
                    <a:pt x="8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37"/>
                    <a:pt x="90" y="38"/>
                    <a:pt x="90" y="38"/>
                  </a:cubicBezTo>
                  <a:cubicBezTo>
                    <a:pt x="91" y="39"/>
                    <a:pt x="92" y="40"/>
                    <a:pt x="93" y="41"/>
                  </a:cubicBezTo>
                  <a:cubicBezTo>
                    <a:pt x="94" y="42"/>
                    <a:pt x="94" y="42"/>
                    <a:pt x="95" y="43"/>
                  </a:cubicBezTo>
                  <a:cubicBezTo>
                    <a:pt x="96" y="43"/>
                    <a:pt x="96" y="44"/>
                    <a:pt x="96" y="45"/>
                  </a:cubicBezTo>
                  <a:cubicBezTo>
                    <a:pt x="97" y="45"/>
                    <a:pt x="99" y="46"/>
                    <a:pt x="100" y="46"/>
                  </a:cubicBezTo>
                  <a:cubicBezTo>
                    <a:pt x="100" y="46"/>
                    <a:pt x="101" y="47"/>
                    <a:pt x="101" y="47"/>
                  </a:cubicBezTo>
                  <a:cubicBezTo>
                    <a:pt x="102" y="47"/>
                    <a:pt x="103" y="47"/>
                    <a:pt x="104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7"/>
                    <a:pt x="105" y="47"/>
                    <a:pt x="105" y="46"/>
                  </a:cubicBezTo>
                  <a:cubicBezTo>
                    <a:pt x="104" y="46"/>
                    <a:pt x="104" y="45"/>
                    <a:pt x="103" y="44"/>
                  </a:cubicBezTo>
                  <a:cubicBezTo>
                    <a:pt x="103" y="44"/>
                    <a:pt x="102" y="43"/>
                    <a:pt x="101" y="43"/>
                  </a:cubicBezTo>
                  <a:cubicBezTo>
                    <a:pt x="101" y="43"/>
                    <a:pt x="101" y="42"/>
                    <a:pt x="100" y="42"/>
                  </a:cubicBezTo>
                  <a:cubicBezTo>
                    <a:pt x="100" y="41"/>
                    <a:pt x="99" y="41"/>
                    <a:pt x="99" y="41"/>
                  </a:cubicBezTo>
                  <a:cubicBezTo>
                    <a:pt x="98" y="40"/>
                    <a:pt x="98" y="39"/>
                    <a:pt x="97" y="39"/>
                  </a:cubicBezTo>
                  <a:cubicBezTo>
                    <a:pt x="97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8" y="37"/>
                    <a:pt x="102" y="42"/>
                    <a:pt x="103" y="41"/>
                  </a:cubicBezTo>
                  <a:cubicBezTo>
                    <a:pt x="104" y="41"/>
                    <a:pt x="104" y="35"/>
                    <a:pt x="104" y="34"/>
                  </a:cubicBezTo>
                  <a:cubicBezTo>
                    <a:pt x="105" y="34"/>
                    <a:pt x="105" y="33"/>
                    <a:pt x="105" y="34"/>
                  </a:cubicBezTo>
                  <a:cubicBezTo>
                    <a:pt x="106" y="34"/>
                    <a:pt x="106" y="35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7" y="37"/>
                    <a:pt x="107" y="37"/>
                    <a:pt x="107" y="38"/>
                  </a:cubicBezTo>
                  <a:cubicBezTo>
                    <a:pt x="107" y="38"/>
                    <a:pt x="108" y="39"/>
                    <a:pt x="108" y="39"/>
                  </a:cubicBezTo>
                  <a:cubicBezTo>
                    <a:pt x="108" y="40"/>
                    <a:pt x="108" y="41"/>
                    <a:pt x="109" y="41"/>
                  </a:cubicBezTo>
                  <a:cubicBezTo>
                    <a:pt x="109" y="42"/>
                    <a:pt x="109" y="43"/>
                    <a:pt x="109" y="43"/>
                  </a:cubicBezTo>
                  <a:cubicBezTo>
                    <a:pt x="110" y="44"/>
                    <a:pt x="110" y="44"/>
                    <a:pt x="110" y="45"/>
                  </a:cubicBezTo>
                  <a:cubicBezTo>
                    <a:pt x="110" y="45"/>
                    <a:pt x="111" y="45"/>
                    <a:pt x="111" y="46"/>
                  </a:cubicBezTo>
                  <a:cubicBezTo>
                    <a:pt x="112" y="46"/>
                    <a:pt x="112" y="46"/>
                    <a:pt x="113" y="46"/>
                  </a:cubicBezTo>
                  <a:cubicBezTo>
                    <a:pt x="114" y="47"/>
                    <a:pt x="114" y="47"/>
                    <a:pt x="115" y="47"/>
                  </a:cubicBezTo>
                  <a:cubicBezTo>
                    <a:pt x="116" y="47"/>
                    <a:pt x="117" y="48"/>
                    <a:pt x="118" y="49"/>
                  </a:cubicBezTo>
                  <a:cubicBezTo>
                    <a:pt x="118" y="49"/>
                    <a:pt x="119" y="49"/>
                    <a:pt x="119" y="49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20" y="49"/>
                    <a:pt x="121" y="50"/>
                    <a:pt x="121" y="50"/>
                  </a:cubicBezTo>
                  <a:cubicBezTo>
                    <a:pt x="122" y="50"/>
                    <a:pt x="123" y="51"/>
                    <a:pt x="124" y="51"/>
                  </a:cubicBezTo>
                  <a:cubicBezTo>
                    <a:pt x="125" y="52"/>
                    <a:pt x="127" y="53"/>
                    <a:pt x="128" y="53"/>
                  </a:cubicBezTo>
                  <a:cubicBezTo>
                    <a:pt x="129" y="54"/>
                    <a:pt x="132" y="55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5" y="55"/>
                    <a:pt x="135" y="56"/>
                    <a:pt x="13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164263" y="2185988"/>
              <a:ext cx="274638" cy="327025"/>
            </a:xfrm>
            <a:custGeom>
              <a:avLst/>
              <a:gdLst>
                <a:gd name="T0" fmla="*/ 69 w 101"/>
                <a:gd name="T1" fmla="*/ 53 h 120"/>
                <a:gd name="T2" fmla="*/ 47 w 101"/>
                <a:gd name="T3" fmla="*/ 25 h 120"/>
                <a:gd name="T4" fmla="*/ 48 w 101"/>
                <a:gd name="T5" fmla="*/ 34 h 120"/>
                <a:gd name="T6" fmla="*/ 40 w 101"/>
                <a:gd name="T7" fmla="*/ 37 h 120"/>
                <a:gd name="T8" fmla="*/ 36 w 101"/>
                <a:gd name="T9" fmla="*/ 41 h 120"/>
                <a:gd name="T10" fmla="*/ 31 w 101"/>
                <a:gd name="T11" fmla="*/ 56 h 120"/>
                <a:gd name="T12" fmla="*/ 28 w 101"/>
                <a:gd name="T13" fmla="*/ 67 h 120"/>
                <a:gd name="T14" fmla="*/ 23 w 101"/>
                <a:gd name="T15" fmla="*/ 86 h 120"/>
                <a:gd name="T16" fmla="*/ 21 w 101"/>
                <a:gd name="T17" fmla="*/ 98 h 120"/>
                <a:gd name="T18" fmla="*/ 15 w 101"/>
                <a:gd name="T19" fmla="*/ 94 h 120"/>
                <a:gd name="T20" fmla="*/ 19 w 101"/>
                <a:gd name="T21" fmla="*/ 76 h 120"/>
                <a:gd name="T22" fmla="*/ 23 w 101"/>
                <a:gd name="T23" fmla="*/ 61 h 120"/>
                <a:gd name="T24" fmla="*/ 20 w 101"/>
                <a:gd name="T25" fmla="*/ 60 h 120"/>
                <a:gd name="T26" fmla="*/ 15 w 101"/>
                <a:gd name="T27" fmla="*/ 71 h 120"/>
                <a:gd name="T28" fmla="*/ 5 w 101"/>
                <a:gd name="T29" fmla="*/ 80 h 120"/>
                <a:gd name="T30" fmla="*/ 0 w 101"/>
                <a:gd name="T31" fmla="*/ 68 h 120"/>
                <a:gd name="T32" fmla="*/ 12 w 101"/>
                <a:gd name="T33" fmla="*/ 62 h 120"/>
                <a:gd name="T34" fmla="*/ 22 w 101"/>
                <a:gd name="T35" fmla="*/ 56 h 120"/>
                <a:gd name="T36" fmla="*/ 28 w 101"/>
                <a:gd name="T37" fmla="*/ 45 h 120"/>
                <a:gd name="T38" fmla="*/ 21 w 101"/>
                <a:gd name="T39" fmla="*/ 42 h 120"/>
                <a:gd name="T40" fmla="*/ 24 w 101"/>
                <a:gd name="T41" fmla="*/ 35 h 120"/>
                <a:gd name="T42" fmla="*/ 35 w 101"/>
                <a:gd name="T43" fmla="*/ 30 h 120"/>
                <a:gd name="T44" fmla="*/ 87 w 101"/>
                <a:gd name="T45" fmla="*/ 9 h 120"/>
                <a:gd name="T46" fmla="*/ 88 w 101"/>
                <a:gd name="T47" fmla="*/ 22 h 120"/>
                <a:gd name="T48" fmla="*/ 84 w 101"/>
                <a:gd name="T49" fmla="*/ 36 h 120"/>
                <a:gd name="T50" fmla="*/ 91 w 101"/>
                <a:gd name="T51" fmla="*/ 39 h 120"/>
                <a:gd name="T52" fmla="*/ 94 w 101"/>
                <a:gd name="T53" fmla="*/ 27 h 120"/>
                <a:gd name="T54" fmla="*/ 99 w 101"/>
                <a:gd name="T55" fmla="*/ 27 h 120"/>
                <a:gd name="T56" fmla="*/ 97 w 101"/>
                <a:gd name="T57" fmla="*/ 43 h 120"/>
                <a:gd name="T58" fmla="*/ 92 w 101"/>
                <a:gd name="T59" fmla="*/ 47 h 120"/>
                <a:gd name="T60" fmla="*/ 83 w 101"/>
                <a:gd name="T61" fmla="*/ 52 h 120"/>
                <a:gd name="T62" fmla="*/ 76 w 101"/>
                <a:gd name="T63" fmla="*/ 65 h 120"/>
                <a:gd name="T64" fmla="*/ 77 w 101"/>
                <a:gd name="T65" fmla="*/ 76 h 120"/>
                <a:gd name="T66" fmla="*/ 75 w 101"/>
                <a:gd name="T67" fmla="*/ 87 h 120"/>
                <a:gd name="T68" fmla="*/ 73 w 101"/>
                <a:gd name="T69" fmla="*/ 94 h 120"/>
                <a:gd name="T70" fmla="*/ 72 w 101"/>
                <a:gd name="T71" fmla="*/ 101 h 120"/>
                <a:gd name="T72" fmla="*/ 72 w 101"/>
                <a:gd name="T73" fmla="*/ 113 h 120"/>
                <a:gd name="T74" fmla="*/ 64 w 101"/>
                <a:gd name="T75" fmla="*/ 120 h 120"/>
                <a:gd name="T76" fmla="*/ 59 w 101"/>
                <a:gd name="T77" fmla="*/ 114 h 120"/>
                <a:gd name="T78" fmla="*/ 62 w 101"/>
                <a:gd name="T79" fmla="*/ 97 h 120"/>
                <a:gd name="T80" fmla="*/ 64 w 101"/>
                <a:gd name="T81" fmla="*/ 88 h 120"/>
                <a:gd name="T82" fmla="*/ 67 w 101"/>
                <a:gd name="T83" fmla="*/ 75 h 120"/>
                <a:gd name="T84" fmla="*/ 69 w 101"/>
                <a:gd name="T85" fmla="*/ 60 h 120"/>
                <a:gd name="T86" fmla="*/ 57 w 101"/>
                <a:gd name="T87" fmla="*/ 68 h 120"/>
                <a:gd name="T88" fmla="*/ 53 w 101"/>
                <a:gd name="T89" fmla="*/ 64 h 120"/>
                <a:gd name="T90" fmla="*/ 65 w 101"/>
                <a:gd name="T91" fmla="*/ 55 h 120"/>
                <a:gd name="T92" fmla="*/ 57 w 101"/>
                <a:gd name="T93" fmla="*/ 45 h 120"/>
                <a:gd name="T94" fmla="*/ 58 w 101"/>
                <a:gd name="T95" fmla="*/ 33 h 120"/>
                <a:gd name="T96" fmla="*/ 64 w 101"/>
                <a:gd name="T97" fmla="*/ 25 h 120"/>
                <a:gd name="T98" fmla="*/ 61 w 101"/>
                <a:gd name="T99" fmla="*/ 38 h 120"/>
                <a:gd name="T100" fmla="*/ 73 w 101"/>
                <a:gd name="T101" fmla="*/ 41 h 120"/>
                <a:gd name="T102" fmla="*/ 79 w 101"/>
                <a:gd name="T103" fmla="*/ 24 h 120"/>
                <a:gd name="T104" fmla="*/ 81 w 101"/>
                <a:gd name="T105" fmla="*/ 15 h 120"/>
                <a:gd name="T106" fmla="*/ 56 w 101"/>
                <a:gd name="T107" fmla="*/ 0 h 120"/>
                <a:gd name="T108" fmla="*/ 55 w 101"/>
                <a:gd name="T109" fmla="*/ 11 h 120"/>
                <a:gd name="T110" fmla="*/ 46 w 101"/>
                <a:gd name="T111" fmla="*/ 18 h 120"/>
                <a:gd name="T112" fmla="*/ 36 w 101"/>
                <a:gd name="T113" fmla="*/ 22 h 120"/>
                <a:gd name="T114" fmla="*/ 27 w 101"/>
                <a:gd name="T115" fmla="*/ 27 h 120"/>
                <a:gd name="T116" fmla="*/ 25 w 101"/>
                <a:gd name="T117" fmla="*/ 26 h 120"/>
                <a:gd name="T118" fmla="*/ 36 w 101"/>
                <a:gd name="T119" fmla="*/ 15 h 120"/>
                <a:gd name="T120" fmla="*/ 46 w 101"/>
                <a:gd name="T121" fmla="*/ 8 h 120"/>
                <a:gd name="T122" fmla="*/ 54 w 101"/>
                <a:gd name="T123" fmla="*/ 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120">
                  <a:moveTo>
                    <a:pt x="70" y="50"/>
                  </a:moveTo>
                  <a:cubicBezTo>
                    <a:pt x="70" y="50"/>
                    <a:pt x="68" y="51"/>
                    <a:pt x="68" y="51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3"/>
                    <a:pt x="67" y="54"/>
                    <a:pt x="67" y="54"/>
                  </a:cubicBezTo>
                  <a:cubicBezTo>
                    <a:pt x="67" y="54"/>
                    <a:pt x="67" y="53"/>
                    <a:pt x="67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2"/>
                    <a:pt x="71" y="51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0" y="50"/>
                    <a:pt x="70" y="50"/>
                  </a:cubicBezTo>
                  <a:close/>
                  <a:moveTo>
                    <a:pt x="47" y="25"/>
                  </a:moveTo>
                  <a:cubicBezTo>
                    <a:pt x="47" y="25"/>
                    <a:pt x="48" y="26"/>
                    <a:pt x="48" y="26"/>
                  </a:cubicBezTo>
                  <a:cubicBezTo>
                    <a:pt x="49" y="26"/>
                    <a:pt x="49" y="27"/>
                    <a:pt x="49" y="27"/>
                  </a:cubicBezTo>
                  <a:cubicBezTo>
                    <a:pt x="49" y="27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3"/>
                    <a:pt x="49" y="33"/>
                    <a:pt x="48" y="34"/>
                  </a:cubicBezTo>
                  <a:cubicBezTo>
                    <a:pt x="48" y="35"/>
                    <a:pt x="47" y="35"/>
                    <a:pt x="47" y="35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5" y="36"/>
                    <a:pt x="45" y="36"/>
                    <a:pt x="44" y="36"/>
                  </a:cubicBezTo>
                  <a:cubicBezTo>
                    <a:pt x="44" y="36"/>
                    <a:pt x="43" y="36"/>
                    <a:pt x="42" y="36"/>
                  </a:cubicBezTo>
                  <a:cubicBezTo>
                    <a:pt x="42" y="36"/>
                    <a:pt x="42" y="36"/>
                    <a:pt x="41" y="36"/>
                  </a:cubicBezTo>
                  <a:cubicBezTo>
                    <a:pt x="41" y="36"/>
                    <a:pt x="40" y="37"/>
                    <a:pt x="40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8" y="38"/>
                    <a:pt x="38" y="38"/>
                  </a:cubicBezTo>
                  <a:cubicBezTo>
                    <a:pt x="38" y="38"/>
                    <a:pt x="38" y="38"/>
                    <a:pt x="37" y="39"/>
                  </a:cubicBezTo>
                  <a:cubicBezTo>
                    <a:pt x="37" y="39"/>
                    <a:pt x="37" y="39"/>
                    <a:pt x="37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1"/>
                    <a:pt x="36" y="41"/>
                  </a:cubicBezTo>
                  <a:cubicBezTo>
                    <a:pt x="35" y="42"/>
                    <a:pt x="35" y="42"/>
                    <a:pt x="35" y="43"/>
                  </a:cubicBezTo>
                  <a:cubicBezTo>
                    <a:pt x="34" y="44"/>
                    <a:pt x="34" y="45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2" y="49"/>
                    <a:pt x="32" y="50"/>
                    <a:pt x="32" y="51"/>
                  </a:cubicBezTo>
                  <a:cubicBezTo>
                    <a:pt x="31" y="53"/>
                    <a:pt x="31" y="54"/>
                    <a:pt x="31" y="56"/>
                  </a:cubicBezTo>
                  <a:cubicBezTo>
                    <a:pt x="31" y="56"/>
                    <a:pt x="31" y="57"/>
                    <a:pt x="30" y="57"/>
                  </a:cubicBezTo>
                  <a:cubicBezTo>
                    <a:pt x="30" y="57"/>
                    <a:pt x="30" y="58"/>
                    <a:pt x="30" y="57"/>
                  </a:cubicBezTo>
                  <a:cubicBezTo>
                    <a:pt x="30" y="59"/>
                    <a:pt x="29" y="59"/>
                    <a:pt x="29" y="60"/>
                  </a:cubicBezTo>
                  <a:cubicBezTo>
                    <a:pt x="29" y="60"/>
                    <a:pt x="29" y="61"/>
                    <a:pt x="29" y="61"/>
                  </a:cubicBezTo>
                  <a:cubicBezTo>
                    <a:pt x="29" y="63"/>
                    <a:pt x="29" y="65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7" y="69"/>
                    <a:pt x="27" y="69"/>
                  </a:cubicBezTo>
                  <a:cubicBezTo>
                    <a:pt x="27" y="69"/>
                    <a:pt x="27" y="70"/>
                    <a:pt x="27" y="70"/>
                  </a:cubicBezTo>
                  <a:cubicBezTo>
                    <a:pt x="27" y="72"/>
                    <a:pt x="27" y="74"/>
                    <a:pt x="26" y="77"/>
                  </a:cubicBezTo>
                  <a:cubicBezTo>
                    <a:pt x="26" y="78"/>
                    <a:pt x="25" y="79"/>
                    <a:pt x="25" y="79"/>
                  </a:cubicBezTo>
                  <a:cubicBezTo>
                    <a:pt x="24" y="82"/>
                    <a:pt x="24" y="84"/>
                    <a:pt x="23" y="86"/>
                  </a:cubicBezTo>
                  <a:cubicBezTo>
                    <a:pt x="23" y="87"/>
                    <a:pt x="23" y="88"/>
                    <a:pt x="23" y="89"/>
                  </a:cubicBezTo>
                  <a:cubicBezTo>
                    <a:pt x="23" y="90"/>
                    <a:pt x="22" y="91"/>
                    <a:pt x="2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2" y="93"/>
                    <a:pt x="23" y="94"/>
                    <a:pt x="23" y="94"/>
                  </a:cubicBezTo>
                  <a:cubicBezTo>
                    <a:pt x="22" y="95"/>
                    <a:pt x="21" y="96"/>
                    <a:pt x="21" y="96"/>
                  </a:cubicBezTo>
                  <a:cubicBezTo>
                    <a:pt x="21" y="97"/>
                    <a:pt x="21" y="97"/>
                    <a:pt x="21" y="98"/>
                  </a:cubicBezTo>
                  <a:cubicBezTo>
                    <a:pt x="20" y="98"/>
                    <a:pt x="19" y="99"/>
                    <a:pt x="18" y="99"/>
                  </a:cubicBezTo>
                  <a:cubicBezTo>
                    <a:pt x="18" y="99"/>
                    <a:pt x="17" y="99"/>
                    <a:pt x="16" y="99"/>
                  </a:cubicBezTo>
                  <a:cubicBezTo>
                    <a:pt x="15" y="98"/>
                    <a:pt x="14" y="99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3" y="98"/>
                    <a:pt x="13" y="97"/>
                    <a:pt x="13" y="97"/>
                  </a:cubicBezTo>
                  <a:cubicBezTo>
                    <a:pt x="13" y="96"/>
                    <a:pt x="14" y="95"/>
                    <a:pt x="15" y="94"/>
                  </a:cubicBezTo>
                  <a:cubicBezTo>
                    <a:pt x="15" y="93"/>
                    <a:pt x="15" y="92"/>
                    <a:pt x="15" y="91"/>
                  </a:cubicBezTo>
                  <a:cubicBezTo>
                    <a:pt x="15" y="90"/>
                    <a:pt x="16" y="90"/>
                    <a:pt x="16" y="89"/>
                  </a:cubicBezTo>
                  <a:cubicBezTo>
                    <a:pt x="16" y="87"/>
                    <a:pt x="17" y="85"/>
                    <a:pt x="17" y="83"/>
                  </a:cubicBezTo>
                  <a:cubicBezTo>
                    <a:pt x="17" y="83"/>
                    <a:pt x="17" y="81"/>
                    <a:pt x="18" y="81"/>
                  </a:cubicBezTo>
                  <a:cubicBezTo>
                    <a:pt x="17" y="80"/>
                    <a:pt x="18" y="78"/>
                    <a:pt x="18" y="77"/>
                  </a:cubicBezTo>
                  <a:cubicBezTo>
                    <a:pt x="19" y="77"/>
                    <a:pt x="19" y="76"/>
                    <a:pt x="19" y="76"/>
                  </a:cubicBezTo>
                  <a:cubicBezTo>
                    <a:pt x="20" y="74"/>
                    <a:pt x="20" y="71"/>
                    <a:pt x="21" y="69"/>
                  </a:cubicBezTo>
                  <a:cubicBezTo>
                    <a:pt x="21" y="69"/>
                    <a:pt x="21" y="68"/>
                    <a:pt x="21" y="68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22" y="65"/>
                    <a:pt x="22" y="65"/>
                    <a:pt x="23" y="64"/>
                  </a:cubicBezTo>
                  <a:cubicBezTo>
                    <a:pt x="23" y="64"/>
                    <a:pt x="23" y="63"/>
                    <a:pt x="23" y="63"/>
                  </a:cubicBezTo>
                  <a:cubicBezTo>
                    <a:pt x="23" y="62"/>
                    <a:pt x="23" y="62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4" y="60"/>
                    <a:pt x="24" y="59"/>
                    <a:pt x="24" y="58"/>
                  </a:cubicBezTo>
                  <a:cubicBezTo>
                    <a:pt x="24" y="58"/>
                    <a:pt x="24" y="58"/>
                    <a:pt x="24" y="57"/>
                  </a:cubicBezTo>
                  <a:cubicBezTo>
                    <a:pt x="24" y="56"/>
                    <a:pt x="24" y="57"/>
                    <a:pt x="23" y="57"/>
                  </a:cubicBezTo>
                  <a:cubicBezTo>
                    <a:pt x="22" y="57"/>
                    <a:pt x="21" y="59"/>
                    <a:pt x="20" y="59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1"/>
                    <a:pt x="19" y="61"/>
                    <a:pt x="19" y="61"/>
                  </a:cubicBezTo>
                  <a:cubicBezTo>
                    <a:pt x="19" y="62"/>
                    <a:pt x="19" y="62"/>
                    <a:pt x="19" y="63"/>
                  </a:cubicBezTo>
                  <a:cubicBezTo>
                    <a:pt x="19" y="63"/>
                    <a:pt x="18" y="64"/>
                    <a:pt x="18" y="64"/>
                  </a:cubicBezTo>
                  <a:cubicBezTo>
                    <a:pt x="18" y="65"/>
                    <a:pt x="17" y="65"/>
                    <a:pt x="17" y="66"/>
                  </a:cubicBezTo>
                  <a:cubicBezTo>
                    <a:pt x="17" y="66"/>
                    <a:pt x="17" y="68"/>
                    <a:pt x="17" y="68"/>
                  </a:cubicBezTo>
                  <a:cubicBezTo>
                    <a:pt x="16" y="69"/>
                    <a:pt x="16" y="70"/>
                    <a:pt x="15" y="71"/>
                  </a:cubicBezTo>
                  <a:cubicBezTo>
                    <a:pt x="15" y="72"/>
                    <a:pt x="15" y="74"/>
                    <a:pt x="15" y="75"/>
                  </a:cubicBezTo>
                  <a:cubicBezTo>
                    <a:pt x="14" y="76"/>
                    <a:pt x="15" y="76"/>
                    <a:pt x="14" y="76"/>
                  </a:cubicBezTo>
                  <a:cubicBezTo>
                    <a:pt x="14" y="76"/>
                    <a:pt x="14" y="76"/>
                    <a:pt x="13" y="77"/>
                  </a:cubicBezTo>
                  <a:cubicBezTo>
                    <a:pt x="13" y="77"/>
                    <a:pt x="12" y="78"/>
                    <a:pt x="11" y="78"/>
                  </a:cubicBezTo>
                  <a:cubicBezTo>
                    <a:pt x="10" y="79"/>
                    <a:pt x="9" y="80"/>
                    <a:pt x="8" y="80"/>
                  </a:cubicBezTo>
                  <a:cubicBezTo>
                    <a:pt x="7" y="80"/>
                    <a:pt x="5" y="80"/>
                    <a:pt x="5" y="80"/>
                  </a:cubicBezTo>
                  <a:cubicBezTo>
                    <a:pt x="4" y="79"/>
                    <a:pt x="3" y="78"/>
                    <a:pt x="3" y="77"/>
                  </a:cubicBezTo>
                  <a:cubicBezTo>
                    <a:pt x="2" y="76"/>
                    <a:pt x="1" y="75"/>
                    <a:pt x="1" y="74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71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3" y="65"/>
                    <a:pt x="4" y="65"/>
                  </a:cubicBezTo>
                  <a:cubicBezTo>
                    <a:pt x="4" y="65"/>
                    <a:pt x="5" y="65"/>
                    <a:pt x="5" y="65"/>
                  </a:cubicBezTo>
                  <a:cubicBezTo>
                    <a:pt x="6" y="65"/>
                    <a:pt x="6" y="64"/>
                    <a:pt x="6" y="64"/>
                  </a:cubicBezTo>
                  <a:cubicBezTo>
                    <a:pt x="8" y="64"/>
                    <a:pt x="9" y="64"/>
                    <a:pt x="10" y="63"/>
                  </a:cubicBezTo>
                  <a:cubicBezTo>
                    <a:pt x="11" y="62"/>
                    <a:pt x="11" y="62"/>
                    <a:pt x="12" y="62"/>
                  </a:cubicBezTo>
                  <a:cubicBezTo>
                    <a:pt x="12" y="61"/>
                    <a:pt x="13" y="61"/>
                    <a:pt x="14" y="61"/>
                  </a:cubicBezTo>
                  <a:cubicBezTo>
                    <a:pt x="14" y="60"/>
                    <a:pt x="15" y="60"/>
                    <a:pt x="15" y="60"/>
                  </a:cubicBezTo>
                  <a:cubicBezTo>
                    <a:pt x="16" y="59"/>
                    <a:pt x="17" y="59"/>
                    <a:pt x="17" y="58"/>
                  </a:cubicBezTo>
                  <a:cubicBezTo>
                    <a:pt x="19" y="57"/>
                    <a:pt x="20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5"/>
                    <a:pt x="23" y="55"/>
                    <a:pt x="23" y="54"/>
                  </a:cubicBezTo>
                  <a:cubicBezTo>
                    <a:pt x="24" y="54"/>
                    <a:pt x="25" y="53"/>
                    <a:pt x="25" y="52"/>
                  </a:cubicBezTo>
                  <a:cubicBezTo>
                    <a:pt x="26" y="52"/>
                    <a:pt x="26" y="51"/>
                    <a:pt x="27" y="51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7" y="49"/>
                    <a:pt x="28" y="48"/>
                  </a:cubicBezTo>
                  <a:cubicBezTo>
                    <a:pt x="28" y="47"/>
                    <a:pt x="28" y="46"/>
                    <a:pt x="28" y="45"/>
                  </a:cubicBezTo>
                  <a:cubicBezTo>
                    <a:pt x="28" y="45"/>
                    <a:pt x="29" y="44"/>
                    <a:pt x="29" y="44"/>
                  </a:cubicBezTo>
                  <a:cubicBezTo>
                    <a:pt x="29" y="43"/>
                    <a:pt x="30" y="40"/>
                    <a:pt x="30" y="40"/>
                  </a:cubicBezTo>
                  <a:cubicBezTo>
                    <a:pt x="30" y="40"/>
                    <a:pt x="29" y="40"/>
                    <a:pt x="29" y="40"/>
                  </a:cubicBezTo>
                  <a:cubicBezTo>
                    <a:pt x="28" y="40"/>
                    <a:pt x="27" y="41"/>
                    <a:pt x="25" y="41"/>
                  </a:cubicBezTo>
                  <a:cubicBezTo>
                    <a:pt x="25" y="41"/>
                    <a:pt x="24" y="40"/>
                    <a:pt x="24" y="41"/>
                  </a:cubicBezTo>
                  <a:cubicBezTo>
                    <a:pt x="24" y="41"/>
                    <a:pt x="22" y="42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9" y="40"/>
                    <a:pt x="18" y="39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2" y="36"/>
                    <a:pt x="23" y="35"/>
                    <a:pt x="24" y="35"/>
                  </a:cubicBezTo>
                  <a:cubicBezTo>
                    <a:pt x="24" y="35"/>
                    <a:pt x="25" y="34"/>
                    <a:pt x="25" y="34"/>
                  </a:cubicBezTo>
                  <a:cubicBezTo>
                    <a:pt x="26" y="34"/>
                    <a:pt x="27" y="34"/>
                    <a:pt x="27" y="33"/>
                  </a:cubicBezTo>
                  <a:cubicBezTo>
                    <a:pt x="28" y="33"/>
                    <a:pt x="29" y="32"/>
                    <a:pt x="29" y="32"/>
                  </a:cubicBezTo>
                  <a:cubicBezTo>
                    <a:pt x="30" y="32"/>
                    <a:pt x="31" y="32"/>
                    <a:pt x="31" y="31"/>
                  </a:cubicBezTo>
                  <a:cubicBezTo>
                    <a:pt x="32" y="31"/>
                    <a:pt x="32" y="31"/>
                    <a:pt x="33" y="31"/>
                  </a:cubicBezTo>
                  <a:cubicBezTo>
                    <a:pt x="33" y="31"/>
                    <a:pt x="34" y="30"/>
                    <a:pt x="35" y="30"/>
                  </a:cubicBezTo>
                  <a:cubicBezTo>
                    <a:pt x="36" y="28"/>
                    <a:pt x="36" y="26"/>
                    <a:pt x="38" y="26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1" y="28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5" y="25"/>
                    <a:pt x="47" y="25"/>
                  </a:cubicBezTo>
                  <a:close/>
                  <a:moveTo>
                    <a:pt x="87" y="9"/>
                  </a:moveTo>
                  <a:cubicBezTo>
                    <a:pt x="88" y="9"/>
                    <a:pt x="90" y="10"/>
                    <a:pt x="90" y="1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3"/>
                    <a:pt x="90" y="13"/>
                    <a:pt x="91" y="13"/>
                  </a:cubicBezTo>
                  <a:cubicBezTo>
                    <a:pt x="91" y="15"/>
                    <a:pt x="90" y="17"/>
                    <a:pt x="90" y="18"/>
                  </a:cubicBezTo>
                  <a:cubicBezTo>
                    <a:pt x="90" y="18"/>
                    <a:pt x="89" y="19"/>
                    <a:pt x="89" y="19"/>
                  </a:cubicBezTo>
                  <a:cubicBezTo>
                    <a:pt x="89" y="20"/>
                    <a:pt x="88" y="21"/>
                    <a:pt x="88" y="22"/>
                  </a:cubicBezTo>
                  <a:cubicBezTo>
                    <a:pt x="88" y="22"/>
                    <a:pt x="87" y="23"/>
                    <a:pt x="87" y="23"/>
                  </a:cubicBezTo>
                  <a:cubicBezTo>
                    <a:pt x="87" y="25"/>
                    <a:pt x="87" y="26"/>
                    <a:pt x="86" y="27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5" y="29"/>
                    <a:pt x="85" y="29"/>
                    <a:pt x="85" y="30"/>
                  </a:cubicBezTo>
                  <a:cubicBezTo>
                    <a:pt x="85" y="31"/>
                    <a:pt x="85" y="31"/>
                    <a:pt x="85" y="32"/>
                  </a:cubicBezTo>
                  <a:cubicBezTo>
                    <a:pt x="84" y="33"/>
                    <a:pt x="84" y="35"/>
                    <a:pt x="84" y="36"/>
                  </a:cubicBezTo>
                  <a:cubicBezTo>
                    <a:pt x="83" y="38"/>
                    <a:pt x="83" y="39"/>
                    <a:pt x="83" y="41"/>
                  </a:cubicBezTo>
                  <a:cubicBezTo>
                    <a:pt x="83" y="41"/>
                    <a:pt x="82" y="41"/>
                    <a:pt x="82" y="42"/>
                  </a:cubicBezTo>
                  <a:cubicBezTo>
                    <a:pt x="81" y="43"/>
                    <a:pt x="81" y="45"/>
                    <a:pt x="83" y="45"/>
                  </a:cubicBezTo>
                  <a:cubicBezTo>
                    <a:pt x="84" y="44"/>
                    <a:pt x="85" y="44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7" y="42"/>
                    <a:pt x="91" y="40"/>
                    <a:pt x="91" y="39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3" y="37"/>
                    <a:pt x="93" y="36"/>
                    <a:pt x="93" y="35"/>
                  </a:cubicBezTo>
                  <a:cubicBezTo>
                    <a:pt x="93" y="34"/>
                    <a:pt x="94" y="34"/>
                    <a:pt x="94" y="33"/>
                  </a:cubicBezTo>
                  <a:cubicBezTo>
                    <a:pt x="94" y="32"/>
                    <a:pt x="94" y="32"/>
                    <a:pt x="94" y="31"/>
                  </a:cubicBezTo>
                  <a:cubicBezTo>
                    <a:pt x="94" y="31"/>
                    <a:pt x="94" y="30"/>
                    <a:pt x="94" y="30"/>
                  </a:cubicBezTo>
                  <a:cubicBezTo>
                    <a:pt x="94" y="29"/>
                    <a:pt x="94" y="28"/>
                    <a:pt x="94" y="27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4" y="23"/>
                    <a:pt x="95" y="23"/>
                    <a:pt x="96" y="23"/>
                  </a:cubicBezTo>
                  <a:cubicBezTo>
                    <a:pt x="96" y="23"/>
                    <a:pt x="97" y="24"/>
                    <a:pt x="98" y="24"/>
                  </a:cubicBezTo>
                  <a:cubicBezTo>
                    <a:pt x="98" y="24"/>
                    <a:pt x="99" y="25"/>
                    <a:pt x="99" y="26"/>
                  </a:cubicBezTo>
                  <a:cubicBezTo>
                    <a:pt x="99" y="26"/>
                    <a:pt x="99" y="27"/>
                    <a:pt x="99" y="27"/>
                  </a:cubicBezTo>
                  <a:cubicBezTo>
                    <a:pt x="100" y="28"/>
                    <a:pt x="101" y="29"/>
                    <a:pt x="101" y="29"/>
                  </a:cubicBezTo>
                  <a:cubicBezTo>
                    <a:pt x="101" y="30"/>
                    <a:pt x="100" y="31"/>
                    <a:pt x="100" y="32"/>
                  </a:cubicBezTo>
                  <a:cubicBezTo>
                    <a:pt x="100" y="34"/>
                    <a:pt x="99" y="35"/>
                    <a:pt x="99" y="37"/>
                  </a:cubicBezTo>
                  <a:cubicBezTo>
                    <a:pt x="99" y="38"/>
                    <a:pt x="99" y="39"/>
                    <a:pt x="99" y="39"/>
                  </a:cubicBezTo>
                  <a:cubicBezTo>
                    <a:pt x="99" y="40"/>
                    <a:pt x="98" y="40"/>
                    <a:pt x="97" y="41"/>
                  </a:cubicBezTo>
                  <a:cubicBezTo>
                    <a:pt x="97" y="41"/>
                    <a:pt x="97" y="42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6" y="43"/>
                    <a:pt x="96" y="43"/>
                  </a:cubicBezTo>
                  <a:cubicBezTo>
                    <a:pt x="96" y="44"/>
                    <a:pt x="96" y="44"/>
                    <a:pt x="95" y="44"/>
                  </a:cubicBezTo>
                  <a:cubicBezTo>
                    <a:pt x="95" y="44"/>
                    <a:pt x="95" y="45"/>
                    <a:pt x="94" y="45"/>
                  </a:cubicBezTo>
                  <a:cubicBezTo>
                    <a:pt x="94" y="45"/>
                    <a:pt x="94" y="45"/>
                    <a:pt x="93" y="45"/>
                  </a:cubicBezTo>
                  <a:cubicBezTo>
                    <a:pt x="93" y="46"/>
                    <a:pt x="93" y="46"/>
                    <a:pt x="92" y="47"/>
                  </a:cubicBezTo>
                  <a:cubicBezTo>
                    <a:pt x="92" y="47"/>
                    <a:pt x="91" y="47"/>
                    <a:pt x="90" y="48"/>
                  </a:cubicBezTo>
                  <a:cubicBezTo>
                    <a:pt x="90" y="48"/>
                    <a:pt x="89" y="48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88" y="49"/>
                    <a:pt x="88" y="49"/>
                    <a:pt x="87" y="49"/>
                  </a:cubicBezTo>
                  <a:cubicBezTo>
                    <a:pt x="87" y="49"/>
                    <a:pt x="87" y="50"/>
                    <a:pt x="86" y="50"/>
                  </a:cubicBezTo>
                  <a:cubicBezTo>
                    <a:pt x="85" y="50"/>
                    <a:pt x="84" y="51"/>
                    <a:pt x="83" y="52"/>
                  </a:cubicBezTo>
                  <a:cubicBezTo>
                    <a:pt x="83" y="52"/>
                    <a:pt x="82" y="52"/>
                    <a:pt x="82" y="53"/>
                  </a:cubicBezTo>
                  <a:cubicBezTo>
                    <a:pt x="81" y="53"/>
                    <a:pt x="81" y="53"/>
                    <a:pt x="81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5"/>
                    <a:pt x="79" y="56"/>
                    <a:pt x="79" y="56"/>
                  </a:cubicBezTo>
                  <a:cubicBezTo>
                    <a:pt x="78" y="58"/>
                    <a:pt x="78" y="61"/>
                    <a:pt x="78" y="63"/>
                  </a:cubicBezTo>
                  <a:cubicBezTo>
                    <a:pt x="77" y="64"/>
                    <a:pt x="76" y="64"/>
                    <a:pt x="76" y="65"/>
                  </a:cubicBezTo>
                  <a:cubicBezTo>
                    <a:pt x="76" y="66"/>
                    <a:pt x="77" y="67"/>
                    <a:pt x="77" y="67"/>
                  </a:cubicBezTo>
                  <a:cubicBezTo>
                    <a:pt x="77" y="68"/>
                    <a:pt x="76" y="69"/>
                    <a:pt x="76" y="70"/>
                  </a:cubicBezTo>
                  <a:cubicBezTo>
                    <a:pt x="77" y="70"/>
                    <a:pt x="77" y="70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8" y="74"/>
                    <a:pt x="77" y="76"/>
                    <a:pt x="77" y="76"/>
                  </a:cubicBezTo>
                  <a:cubicBezTo>
                    <a:pt x="77" y="77"/>
                    <a:pt x="77" y="77"/>
                    <a:pt x="77" y="78"/>
                  </a:cubicBezTo>
                  <a:cubicBezTo>
                    <a:pt x="77" y="79"/>
                    <a:pt x="75" y="79"/>
                    <a:pt x="74" y="80"/>
                  </a:cubicBezTo>
                  <a:cubicBezTo>
                    <a:pt x="73" y="81"/>
                    <a:pt x="73" y="82"/>
                    <a:pt x="74" y="83"/>
                  </a:cubicBezTo>
                  <a:cubicBezTo>
                    <a:pt x="74" y="83"/>
                    <a:pt x="74" y="83"/>
                    <a:pt x="74" y="84"/>
                  </a:cubicBezTo>
                  <a:cubicBezTo>
                    <a:pt x="73" y="84"/>
                    <a:pt x="73" y="85"/>
                    <a:pt x="73" y="85"/>
                  </a:cubicBezTo>
                  <a:cubicBezTo>
                    <a:pt x="73" y="87"/>
                    <a:pt x="75" y="86"/>
                    <a:pt x="75" y="87"/>
                  </a:cubicBezTo>
                  <a:cubicBezTo>
                    <a:pt x="75" y="88"/>
                    <a:pt x="75" y="88"/>
                    <a:pt x="75" y="89"/>
                  </a:cubicBezTo>
                  <a:cubicBezTo>
                    <a:pt x="75" y="89"/>
                    <a:pt x="74" y="90"/>
                    <a:pt x="74" y="90"/>
                  </a:cubicBezTo>
                  <a:cubicBezTo>
                    <a:pt x="74" y="91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92"/>
                    <a:pt x="72" y="92"/>
                    <a:pt x="72" y="93"/>
                  </a:cubicBezTo>
                  <a:cubicBezTo>
                    <a:pt x="72" y="94"/>
                    <a:pt x="72" y="94"/>
                    <a:pt x="73" y="94"/>
                  </a:cubicBezTo>
                  <a:cubicBezTo>
                    <a:pt x="73" y="93"/>
                    <a:pt x="74" y="91"/>
                    <a:pt x="75" y="9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93"/>
                    <a:pt x="75" y="94"/>
                    <a:pt x="74" y="94"/>
                  </a:cubicBezTo>
                  <a:cubicBezTo>
                    <a:pt x="74" y="96"/>
                    <a:pt x="74" y="97"/>
                    <a:pt x="74" y="98"/>
                  </a:cubicBezTo>
                  <a:cubicBezTo>
                    <a:pt x="73" y="99"/>
                    <a:pt x="73" y="99"/>
                    <a:pt x="73" y="100"/>
                  </a:cubicBezTo>
                  <a:cubicBezTo>
                    <a:pt x="72" y="100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2" y="104"/>
                    <a:pt x="72" y="105"/>
                  </a:cubicBezTo>
                  <a:cubicBezTo>
                    <a:pt x="72" y="105"/>
                    <a:pt x="73" y="106"/>
                    <a:pt x="73" y="107"/>
                  </a:cubicBezTo>
                  <a:cubicBezTo>
                    <a:pt x="73" y="107"/>
                    <a:pt x="73" y="108"/>
                    <a:pt x="72" y="109"/>
                  </a:cubicBezTo>
                  <a:cubicBezTo>
                    <a:pt x="72" y="110"/>
                    <a:pt x="72" y="110"/>
                    <a:pt x="72" y="111"/>
                  </a:cubicBezTo>
                  <a:cubicBezTo>
                    <a:pt x="72" y="112"/>
                    <a:pt x="72" y="113"/>
                    <a:pt x="72" y="113"/>
                  </a:cubicBezTo>
                  <a:cubicBezTo>
                    <a:pt x="72" y="114"/>
                    <a:pt x="72" y="114"/>
                    <a:pt x="72" y="115"/>
                  </a:cubicBezTo>
                  <a:cubicBezTo>
                    <a:pt x="72" y="115"/>
                    <a:pt x="72" y="115"/>
                    <a:pt x="71" y="116"/>
                  </a:cubicBezTo>
                  <a:cubicBezTo>
                    <a:pt x="71" y="116"/>
                    <a:pt x="71" y="117"/>
                    <a:pt x="70" y="117"/>
                  </a:cubicBezTo>
                  <a:cubicBezTo>
                    <a:pt x="70" y="118"/>
                    <a:pt x="69" y="118"/>
                    <a:pt x="68" y="118"/>
                  </a:cubicBezTo>
                  <a:cubicBezTo>
                    <a:pt x="68" y="118"/>
                    <a:pt x="67" y="119"/>
                    <a:pt x="67" y="119"/>
                  </a:cubicBezTo>
                  <a:cubicBezTo>
                    <a:pt x="66" y="119"/>
                    <a:pt x="65" y="120"/>
                    <a:pt x="64" y="120"/>
                  </a:cubicBezTo>
                  <a:cubicBezTo>
                    <a:pt x="64" y="120"/>
                    <a:pt x="63" y="120"/>
                    <a:pt x="62" y="120"/>
                  </a:cubicBezTo>
                  <a:cubicBezTo>
                    <a:pt x="61" y="120"/>
                    <a:pt x="59" y="119"/>
                    <a:pt x="59" y="119"/>
                  </a:cubicBezTo>
                  <a:cubicBezTo>
                    <a:pt x="58" y="118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59" y="116"/>
                  </a:cubicBezTo>
                  <a:cubicBezTo>
                    <a:pt x="59" y="116"/>
                    <a:pt x="59" y="115"/>
                    <a:pt x="59" y="114"/>
                  </a:cubicBezTo>
                  <a:cubicBezTo>
                    <a:pt x="60" y="114"/>
                    <a:pt x="60" y="113"/>
                    <a:pt x="60" y="113"/>
                  </a:cubicBezTo>
                  <a:cubicBezTo>
                    <a:pt x="60" y="112"/>
                    <a:pt x="60" y="111"/>
                    <a:pt x="60" y="110"/>
                  </a:cubicBezTo>
                  <a:cubicBezTo>
                    <a:pt x="60" y="108"/>
                    <a:pt x="61" y="105"/>
                    <a:pt x="61" y="102"/>
                  </a:cubicBezTo>
                  <a:cubicBezTo>
                    <a:pt x="62" y="102"/>
                    <a:pt x="61" y="101"/>
                    <a:pt x="61" y="101"/>
                  </a:cubicBezTo>
                  <a:cubicBezTo>
                    <a:pt x="61" y="100"/>
                    <a:pt x="61" y="99"/>
                    <a:pt x="62" y="98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3" y="96"/>
                    <a:pt x="63" y="95"/>
                  </a:cubicBezTo>
                  <a:cubicBezTo>
                    <a:pt x="63" y="95"/>
                    <a:pt x="63" y="94"/>
                    <a:pt x="63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3" y="92"/>
                    <a:pt x="63" y="92"/>
                    <a:pt x="63" y="91"/>
                  </a:cubicBezTo>
                  <a:cubicBezTo>
                    <a:pt x="63" y="90"/>
                    <a:pt x="63" y="90"/>
                    <a:pt x="64" y="89"/>
                  </a:cubicBezTo>
                  <a:cubicBezTo>
                    <a:pt x="64" y="89"/>
                    <a:pt x="64" y="88"/>
                    <a:pt x="64" y="88"/>
                  </a:cubicBezTo>
                  <a:cubicBezTo>
                    <a:pt x="64" y="87"/>
                    <a:pt x="64" y="87"/>
                    <a:pt x="65" y="86"/>
                  </a:cubicBezTo>
                  <a:cubicBezTo>
                    <a:pt x="65" y="86"/>
                    <a:pt x="65" y="85"/>
                    <a:pt x="65" y="84"/>
                  </a:cubicBezTo>
                  <a:cubicBezTo>
                    <a:pt x="65" y="84"/>
                    <a:pt x="65" y="84"/>
                    <a:pt x="65" y="83"/>
                  </a:cubicBezTo>
                  <a:cubicBezTo>
                    <a:pt x="66" y="82"/>
                    <a:pt x="65" y="81"/>
                    <a:pt x="66" y="80"/>
                  </a:cubicBezTo>
                  <a:cubicBezTo>
                    <a:pt x="66" y="79"/>
                    <a:pt x="66" y="79"/>
                    <a:pt x="67" y="78"/>
                  </a:cubicBezTo>
                  <a:cubicBezTo>
                    <a:pt x="67" y="77"/>
                    <a:pt x="67" y="76"/>
                    <a:pt x="67" y="75"/>
                  </a:cubicBezTo>
                  <a:cubicBezTo>
                    <a:pt x="67" y="74"/>
                    <a:pt x="68" y="74"/>
                    <a:pt x="68" y="73"/>
                  </a:cubicBezTo>
                  <a:cubicBezTo>
                    <a:pt x="68" y="72"/>
                    <a:pt x="68" y="72"/>
                    <a:pt x="67" y="71"/>
                  </a:cubicBezTo>
                  <a:cubicBezTo>
                    <a:pt x="68" y="70"/>
                    <a:pt x="68" y="68"/>
                    <a:pt x="68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70" y="65"/>
                    <a:pt x="69" y="64"/>
                    <a:pt x="69" y="64"/>
                  </a:cubicBezTo>
                  <a:cubicBezTo>
                    <a:pt x="69" y="63"/>
                    <a:pt x="70" y="62"/>
                    <a:pt x="69" y="60"/>
                  </a:cubicBezTo>
                  <a:cubicBezTo>
                    <a:pt x="68" y="59"/>
                    <a:pt x="64" y="63"/>
                    <a:pt x="63" y="63"/>
                  </a:cubicBezTo>
                  <a:cubicBezTo>
                    <a:pt x="62" y="64"/>
                    <a:pt x="62" y="64"/>
                    <a:pt x="61" y="64"/>
                  </a:cubicBezTo>
                  <a:cubicBezTo>
                    <a:pt x="61" y="65"/>
                    <a:pt x="60" y="65"/>
                    <a:pt x="60" y="66"/>
                  </a:cubicBezTo>
                  <a:cubicBezTo>
                    <a:pt x="60" y="66"/>
                    <a:pt x="59" y="66"/>
                    <a:pt x="59" y="66"/>
                  </a:cubicBezTo>
                  <a:cubicBezTo>
                    <a:pt x="59" y="66"/>
                    <a:pt x="58" y="66"/>
                    <a:pt x="58" y="66"/>
                  </a:cubicBezTo>
                  <a:cubicBezTo>
                    <a:pt x="57" y="66"/>
                    <a:pt x="57" y="67"/>
                    <a:pt x="57" y="68"/>
                  </a:cubicBezTo>
                  <a:cubicBezTo>
                    <a:pt x="56" y="68"/>
                    <a:pt x="55" y="68"/>
                    <a:pt x="54" y="68"/>
                  </a:cubicBezTo>
                  <a:cubicBezTo>
                    <a:pt x="53" y="69"/>
                    <a:pt x="50" y="71"/>
                    <a:pt x="48" y="69"/>
                  </a:cubicBezTo>
                  <a:cubicBezTo>
                    <a:pt x="48" y="68"/>
                    <a:pt x="48" y="67"/>
                    <a:pt x="48" y="66"/>
                  </a:cubicBezTo>
                  <a:cubicBezTo>
                    <a:pt x="49" y="65"/>
                    <a:pt x="50" y="65"/>
                    <a:pt x="51" y="65"/>
                  </a:cubicBezTo>
                  <a:cubicBezTo>
                    <a:pt x="51" y="64"/>
                    <a:pt x="51" y="64"/>
                    <a:pt x="52" y="64"/>
                  </a:cubicBezTo>
                  <a:cubicBezTo>
                    <a:pt x="52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2"/>
                    <a:pt x="56" y="62"/>
                    <a:pt x="57" y="61"/>
                  </a:cubicBezTo>
                  <a:cubicBezTo>
                    <a:pt x="57" y="60"/>
                    <a:pt x="59" y="60"/>
                    <a:pt x="59" y="60"/>
                  </a:cubicBezTo>
                  <a:cubicBezTo>
                    <a:pt x="61" y="59"/>
                    <a:pt x="62" y="58"/>
                    <a:pt x="63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5" y="56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5"/>
                    <a:pt x="62" y="54"/>
                    <a:pt x="62" y="53"/>
                  </a:cubicBezTo>
                  <a:cubicBezTo>
                    <a:pt x="62" y="53"/>
                    <a:pt x="61" y="52"/>
                    <a:pt x="61" y="52"/>
                  </a:cubicBezTo>
                  <a:cubicBezTo>
                    <a:pt x="61" y="50"/>
                    <a:pt x="63" y="49"/>
                    <a:pt x="62" y="48"/>
                  </a:cubicBezTo>
                  <a:cubicBezTo>
                    <a:pt x="61" y="47"/>
                    <a:pt x="60" y="47"/>
                    <a:pt x="59" y="47"/>
                  </a:cubicBezTo>
                  <a:cubicBezTo>
                    <a:pt x="58" y="47"/>
                    <a:pt x="58" y="46"/>
                    <a:pt x="57" y="45"/>
                  </a:cubicBezTo>
                  <a:cubicBezTo>
                    <a:pt x="56" y="44"/>
                    <a:pt x="56" y="45"/>
                    <a:pt x="55" y="43"/>
                  </a:cubicBezTo>
                  <a:cubicBezTo>
                    <a:pt x="55" y="43"/>
                    <a:pt x="55" y="43"/>
                    <a:pt x="55" y="42"/>
                  </a:cubicBezTo>
                  <a:cubicBezTo>
                    <a:pt x="55" y="42"/>
                    <a:pt x="55" y="41"/>
                    <a:pt x="55" y="41"/>
                  </a:cubicBezTo>
                  <a:cubicBezTo>
                    <a:pt x="55" y="40"/>
                    <a:pt x="56" y="39"/>
                    <a:pt x="56" y="38"/>
                  </a:cubicBezTo>
                  <a:cubicBezTo>
                    <a:pt x="56" y="37"/>
                    <a:pt x="57" y="37"/>
                    <a:pt x="57" y="35"/>
                  </a:cubicBezTo>
                  <a:cubicBezTo>
                    <a:pt x="57" y="35"/>
                    <a:pt x="58" y="34"/>
                    <a:pt x="58" y="33"/>
                  </a:cubicBezTo>
                  <a:cubicBezTo>
                    <a:pt x="57" y="32"/>
                    <a:pt x="56" y="32"/>
                    <a:pt x="56" y="31"/>
                  </a:cubicBezTo>
                  <a:cubicBezTo>
                    <a:pt x="56" y="30"/>
                    <a:pt x="57" y="29"/>
                    <a:pt x="57" y="28"/>
                  </a:cubicBezTo>
                  <a:cubicBezTo>
                    <a:pt x="57" y="28"/>
                    <a:pt x="57" y="28"/>
                    <a:pt x="58" y="28"/>
                  </a:cubicBezTo>
                  <a:cubicBezTo>
                    <a:pt x="58" y="28"/>
                    <a:pt x="58" y="27"/>
                    <a:pt x="58" y="27"/>
                  </a:cubicBezTo>
                  <a:cubicBezTo>
                    <a:pt x="59" y="26"/>
                    <a:pt x="61" y="25"/>
                    <a:pt x="62" y="25"/>
                  </a:cubicBezTo>
                  <a:cubicBezTo>
                    <a:pt x="63" y="25"/>
                    <a:pt x="63" y="24"/>
                    <a:pt x="64" y="25"/>
                  </a:cubicBezTo>
                  <a:cubicBezTo>
                    <a:pt x="67" y="24"/>
                    <a:pt x="69" y="26"/>
                    <a:pt x="70" y="29"/>
                  </a:cubicBezTo>
                  <a:cubicBezTo>
                    <a:pt x="70" y="29"/>
                    <a:pt x="71" y="30"/>
                    <a:pt x="70" y="30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9" y="32"/>
                    <a:pt x="69" y="33"/>
                    <a:pt x="68" y="33"/>
                  </a:cubicBezTo>
                  <a:cubicBezTo>
                    <a:pt x="67" y="35"/>
                    <a:pt x="64" y="36"/>
                    <a:pt x="62" y="37"/>
                  </a:cubicBezTo>
                  <a:cubicBezTo>
                    <a:pt x="62" y="37"/>
                    <a:pt x="62" y="38"/>
                    <a:pt x="61" y="38"/>
                  </a:cubicBezTo>
                  <a:cubicBezTo>
                    <a:pt x="61" y="39"/>
                    <a:pt x="60" y="39"/>
                    <a:pt x="61" y="40"/>
                  </a:cubicBezTo>
                  <a:cubicBezTo>
                    <a:pt x="61" y="41"/>
                    <a:pt x="62" y="41"/>
                    <a:pt x="63" y="41"/>
                  </a:cubicBezTo>
                  <a:cubicBezTo>
                    <a:pt x="64" y="41"/>
                    <a:pt x="64" y="41"/>
                    <a:pt x="65" y="41"/>
                  </a:cubicBezTo>
                  <a:cubicBezTo>
                    <a:pt x="65" y="41"/>
                    <a:pt x="66" y="41"/>
                    <a:pt x="66" y="41"/>
                  </a:cubicBezTo>
                  <a:cubicBezTo>
                    <a:pt x="67" y="40"/>
                    <a:pt x="68" y="40"/>
                    <a:pt x="69" y="40"/>
                  </a:cubicBezTo>
                  <a:cubicBezTo>
                    <a:pt x="70" y="40"/>
                    <a:pt x="72" y="41"/>
                    <a:pt x="73" y="41"/>
                  </a:cubicBezTo>
                  <a:cubicBezTo>
                    <a:pt x="75" y="39"/>
                    <a:pt x="75" y="35"/>
                    <a:pt x="76" y="3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29"/>
                    <a:pt x="78" y="27"/>
                    <a:pt x="78" y="26"/>
                  </a:cubicBezTo>
                  <a:cubicBezTo>
                    <a:pt x="78" y="26"/>
                    <a:pt x="78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80" y="21"/>
                    <a:pt x="80" y="21"/>
                  </a:cubicBezTo>
                  <a:cubicBezTo>
                    <a:pt x="80" y="21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8"/>
                    <a:pt x="81" y="16"/>
                    <a:pt x="81" y="15"/>
                  </a:cubicBezTo>
                  <a:cubicBezTo>
                    <a:pt x="81" y="15"/>
                    <a:pt x="81" y="13"/>
                    <a:pt x="81" y="13"/>
                  </a:cubicBezTo>
                  <a:cubicBezTo>
                    <a:pt x="81" y="12"/>
                    <a:pt x="82" y="12"/>
                    <a:pt x="82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3" y="10"/>
                    <a:pt x="84" y="10"/>
                    <a:pt x="85" y="9"/>
                  </a:cubicBezTo>
                  <a:cubicBezTo>
                    <a:pt x="85" y="9"/>
                    <a:pt x="86" y="9"/>
                    <a:pt x="87" y="9"/>
                  </a:cubicBezTo>
                  <a:close/>
                  <a:moveTo>
                    <a:pt x="56" y="0"/>
                  </a:moveTo>
                  <a:cubicBezTo>
                    <a:pt x="57" y="1"/>
                    <a:pt x="58" y="3"/>
                    <a:pt x="59" y="4"/>
                  </a:cubicBezTo>
                  <a:cubicBezTo>
                    <a:pt x="59" y="5"/>
                    <a:pt x="59" y="6"/>
                    <a:pt x="58" y="7"/>
                  </a:cubicBezTo>
                  <a:cubicBezTo>
                    <a:pt x="58" y="7"/>
                    <a:pt x="58" y="7"/>
                    <a:pt x="57" y="8"/>
                  </a:cubicBezTo>
                  <a:cubicBezTo>
                    <a:pt x="57" y="8"/>
                    <a:pt x="57" y="9"/>
                    <a:pt x="57" y="9"/>
                  </a:cubicBezTo>
                  <a:cubicBezTo>
                    <a:pt x="57" y="9"/>
                    <a:pt x="56" y="10"/>
                    <a:pt x="56" y="10"/>
                  </a:cubicBezTo>
                  <a:cubicBezTo>
                    <a:pt x="56" y="10"/>
                    <a:pt x="56" y="11"/>
                    <a:pt x="55" y="11"/>
                  </a:cubicBezTo>
                  <a:cubicBezTo>
                    <a:pt x="55" y="11"/>
                    <a:pt x="55" y="12"/>
                    <a:pt x="55" y="12"/>
                  </a:cubicBezTo>
                  <a:cubicBezTo>
                    <a:pt x="55" y="12"/>
                    <a:pt x="55" y="13"/>
                    <a:pt x="54" y="13"/>
                  </a:cubicBezTo>
                  <a:cubicBezTo>
                    <a:pt x="54" y="13"/>
                    <a:pt x="53" y="14"/>
                    <a:pt x="53" y="14"/>
                  </a:cubicBezTo>
                  <a:cubicBezTo>
                    <a:pt x="52" y="15"/>
                    <a:pt x="52" y="15"/>
                    <a:pt x="51" y="16"/>
                  </a:cubicBezTo>
                  <a:cubicBezTo>
                    <a:pt x="50" y="16"/>
                    <a:pt x="50" y="16"/>
                    <a:pt x="49" y="16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4" y="19"/>
                    <a:pt x="43" y="19"/>
                    <a:pt x="42" y="20"/>
                  </a:cubicBezTo>
                  <a:cubicBezTo>
                    <a:pt x="42" y="20"/>
                    <a:pt x="41" y="20"/>
                    <a:pt x="41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0" y="26"/>
                    <a:pt x="29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8"/>
                    <a:pt x="22" y="32"/>
                    <a:pt x="21" y="31"/>
                  </a:cubicBezTo>
                  <a:cubicBezTo>
                    <a:pt x="21" y="31"/>
                    <a:pt x="21" y="31"/>
                    <a:pt x="21" y="30"/>
                  </a:cubicBezTo>
                  <a:cubicBezTo>
                    <a:pt x="21" y="29"/>
                    <a:pt x="22" y="29"/>
                    <a:pt x="23" y="29"/>
                  </a:cubicBezTo>
                  <a:cubicBezTo>
                    <a:pt x="23" y="28"/>
                    <a:pt x="23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6"/>
                    <a:pt x="25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8" y="23"/>
                    <a:pt x="29" y="22"/>
                    <a:pt x="30" y="21"/>
                  </a:cubicBezTo>
                  <a:cubicBezTo>
                    <a:pt x="31" y="20"/>
                    <a:pt x="33" y="19"/>
                    <a:pt x="34" y="18"/>
                  </a:cubicBezTo>
                  <a:cubicBezTo>
                    <a:pt x="34" y="17"/>
                    <a:pt x="35" y="17"/>
                    <a:pt x="35" y="16"/>
                  </a:cubicBezTo>
                  <a:cubicBezTo>
                    <a:pt x="35" y="16"/>
                    <a:pt x="36" y="16"/>
                    <a:pt x="36" y="15"/>
                  </a:cubicBezTo>
                  <a:cubicBezTo>
                    <a:pt x="37" y="14"/>
                    <a:pt x="39" y="14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1"/>
                    <a:pt x="42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4" y="9"/>
                    <a:pt x="44" y="9"/>
                    <a:pt x="45" y="8"/>
                  </a:cubicBezTo>
                  <a:cubicBezTo>
                    <a:pt x="45" y="8"/>
                    <a:pt x="46" y="8"/>
                    <a:pt x="46" y="8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8" y="6"/>
                    <a:pt x="49" y="6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3"/>
                    <a:pt x="52" y="2"/>
                  </a:cubicBezTo>
                  <a:cubicBezTo>
                    <a:pt x="53" y="2"/>
                    <a:pt x="54" y="1"/>
                    <a:pt x="54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5761038" y="2216150"/>
              <a:ext cx="174625" cy="239713"/>
            </a:xfrm>
            <a:custGeom>
              <a:avLst/>
              <a:gdLst>
                <a:gd name="T0" fmla="*/ 59 w 64"/>
                <a:gd name="T1" fmla="*/ 0 h 88"/>
                <a:gd name="T2" fmla="*/ 58 w 64"/>
                <a:gd name="T3" fmla="*/ 11 h 88"/>
                <a:gd name="T4" fmla="*/ 50 w 64"/>
                <a:gd name="T5" fmla="*/ 19 h 88"/>
                <a:gd name="T6" fmla="*/ 46 w 64"/>
                <a:gd name="T7" fmla="*/ 21 h 88"/>
                <a:gd name="T8" fmla="*/ 42 w 64"/>
                <a:gd name="T9" fmla="*/ 25 h 88"/>
                <a:gd name="T10" fmla="*/ 37 w 64"/>
                <a:gd name="T11" fmla="*/ 30 h 88"/>
                <a:gd name="T12" fmla="*/ 38 w 64"/>
                <a:gd name="T13" fmla="*/ 45 h 88"/>
                <a:gd name="T14" fmla="*/ 41 w 64"/>
                <a:gd name="T15" fmla="*/ 48 h 88"/>
                <a:gd name="T16" fmla="*/ 52 w 64"/>
                <a:gd name="T17" fmla="*/ 44 h 88"/>
                <a:gd name="T18" fmla="*/ 56 w 64"/>
                <a:gd name="T19" fmla="*/ 42 h 88"/>
                <a:gd name="T20" fmla="*/ 59 w 64"/>
                <a:gd name="T21" fmla="*/ 42 h 88"/>
                <a:gd name="T22" fmla="*/ 61 w 64"/>
                <a:gd name="T23" fmla="*/ 51 h 88"/>
                <a:gd name="T24" fmla="*/ 57 w 64"/>
                <a:gd name="T25" fmla="*/ 54 h 88"/>
                <a:gd name="T26" fmla="*/ 58 w 64"/>
                <a:gd name="T27" fmla="*/ 48 h 88"/>
                <a:gd name="T28" fmla="*/ 53 w 64"/>
                <a:gd name="T29" fmla="*/ 50 h 88"/>
                <a:gd name="T30" fmla="*/ 50 w 64"/>
                <a:gd name="T31" fmla="*/ 52 h 88"/>
                <a:gd name="T32" fmla="*/ 40 w 64"/>
                <a:gd name="T33" fmla="*/ 58 h 88"/>
                <a:gd name="T34" fmla="*/ 41 w 64"/>
                <a:gd name="T35" fmla="*/ 66 h 88"/>
                <a:gd name="T36" fmla="*/ 42 w 64"/>
                <a:gd name="T37" fmla="*/ 73 h 88"/>
                <a:gd name="T38" fmla="*/ 44 w 64"/>
                <a:gd name="T39" fmla="*/ 80 h 88"/>
                <a:gd name="T40" fmla="*/ 42 w 64"/>
                <a:gd name="T41" fmla="*/ 86 h 88"/>
                <a:gd name="T42" fmla="*/ 33 w 64"/>
                <a:gd name="T43" fmla="*/ 87 h 88"/>
                <a:gd name="T44" fmla="*/ 27 w 64"/>
                <a:gd name="T45" fmla="*/ 85 h 88"/>
                <a:gd name="T46" fmla="*/ 32 w 64"/>
                <a:gd name="T47" fmla="*/ 81 h 88"/>
                <a:gd name="T48" fmla="*/ 35 w 64"/>
                <a:gd name="T49" fmla="*/ 79 h 88"/>
                <a:gd name="T50" fmla="*/ 34 w 64"/>
                <a:gd name="T51" fmla="*/ 66 h 88"/>
                <a:gd name="T52" fmla="*/ 31 w 64"/>
                <a:gd name="T53" fmla="*/ 61 h 88"/>
                <a:gd name="T54" fmla="*/ 32 w 64"/>
                <a:gd name="T55" fmla="*/ 62 h 88"/>
                <a:gd name="T56" fmla="*/ 23 w 64"/>
                <a:gd name="T57" fmla="*/ 68 h 88"/>
                <a:gd name="T58" fmla="*/ 17 w 64"/>
                <a:gd name="T59" fmla="*/ 71 h 88"/>
                <a:gd name="T60" fmla="*/ 14 w 64"/>
                <a:gd name="T61" fmla="*/ 73 h 88"/>
                <a:gd name="T62" fmla="*/ 13 w 64"/>
                <a:gd name="T63" fmla="*/ 63 h 88"/>
                <a:gd name="T64" fmla="*/ 18 w 64"/>
                <a:gd name="T65" fmla="*/ 60 h 88"/>
                <a:gd name="T66" fmla="*/ 26 w 64"/>
                <a:gd name="T67" fmla="*/ 56 h 88"/>
                <a:gd name="T68" fmla="*/ 28 w 64"/>
                <a:gd name="T69" fmla="*/ 55 h 88"/>
                <a:gd name="T70" fmla="*/ 32 w 64"/>
                <a:gd name="T71" fmla="*/ 51 h 88"/>
                <a:gd name="T72" fmla="*/ 31 w 64"/>
                <a:gd name="T73" fmla="*/ 46 h 88"/>
                <a:gd name="T74" fmla="*/ 32 w 64"/>
                <a:gd name="T75" fmla="*/ 39 h 88"/>
                <a:gd name="T76" fmla="*/ 32 w 64"/>
                <a:gd name="T77" fmla="*/ 32 h 88"/>
                <a:gd name="T78" fmla="*/ 33 w 64"/>
                <a:gd name="T79" fmla="*/ 28 h 88"/>
                <a:gd name="T80" fmla="*/ 40 w 64"/>
                <a:gd name="T81" fmla="*/ 19 h 88"/>
                <a:gd name="T82" fmla="*/ 50 w 64"/>
                <a:gd name="T83" fmla="*/ 8 h 88"/>
                <a:gd name="T84" fmla="*/ 49 w 64"/>
                <a:gd name="T85" fmla="*/ 6 h 88"/>
                <a:gd name="T86" fmla="*/ 44 w 64"/>
                <a:gd name="T87" fmla="*/ 6 h 88"/>
                <a:gd name="T88" fmla="*/ 41 w 64"/>
                <a:gd name="T89" fmla="*/ 9 h 88"/>
                <a:gd name="T90" fmla="*/ 36 w 64"/>
                <a:gd name="T91" fmla="*/ 12 h 88"/>
                <a:gd name="T92" fmla="*/ 29 w 64"/>
                <a:gd name="T93" fmla="*/ 16 h 88"/>
                <a:gd name="T94" fmla="*/ 21 w 64"/>
                <a:gd name="T95" fmla="*/ 22 h 88"/>
                <a:gd name="T96" fmla="*/ 13 w 64"/>
                <a:gd name="T97" fmla="*/ 27 h 88"/>
                <a:gd name="T98" fmla="*/ 9 w 64"/>
                <a:gd name="T99" fmla="*/ 28 h 88"/>
                <a:gd name="T100" fmla="*/ 1 w 64"/>
                <a:gd name="T101" fmla="*/ 26 h 88"/>
                <a:gd name="T102" fmla="*/ 5 w 64"/>
                <a:gd name="T103" fmla="*/ 20 h 88"/>
                <a:gd name="T104" fmla="*/ 12 w 64"/>
                <a:gd name="T105" fmla="*/ 17 h 88"/>
                <a:gd name="T106" fmla="*/ 19 w 64"/>
                <a:gd name="T107" fmla="*/ 14 h 88"/>
                <a:gd name="T108" fmla="*/ 27 w 64"/>
                <a:gd name="T109" fmla="*/ 10 h 88"/>
                <a:gd name="T110" fmla="*/ 34 w 64"/>
                <a:gd name="T111" fmla="*/ 7 h 88"/>
                <a:gd name="T112" fmla="*/ 45 w 64"/>
                <a:gd name="T113" fmla="*/ 3 h 88"/>
                <a:gd name="T114" fmla="*/ 51 w 64"/>
                <a:gd name="T115" fmla="*/ 1 h 88"/>
                <a:gd name="T116" fmla="*/ 53 w 64"/>
                <a:gd name="T1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" h="88">
                  <a:moveTo>
                    <a:pt x="53" y="0"/>
                  </a:move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8" y="0"/>
                    <a:pt x="59" y="0"/>
                  </a:cubicBezTo>
                  <a:cubicBezTo>
                    <a:pt x="61" y="0"/>
                    <a:pt x="62" y="3"/>
                    <a:pt x="62" y="5"/>
                  </a:cubicBezTo>
                  <a:cubicBezTo>
                    <a:pt x="62" y="6"/>
                    <a:pt x="62" y="6"/>
                    <a:pt x="61" y="7"/>
                  </a:cubicBezTo>
                  <a:cubicBezTo>
                    <a:pt x="61" y="9"/>
                    <a:pt x="59" y="9"/>
                    <a:pt x="58" y="11"/>
                  </a:cubicBezTo>
                  <a:cubicBezTo>
                    <a:pt x="57" y="12"/>
                    <a:pt x="56" y="14"/>
                    <a:pt x="55" y="15"/>
                  </a:cubicBezTo>
                  <a:cubicBezTo>
                    <a:pt x="54" y="16"/>
                    <a:pt x="54" y="16"/>
                    <a:pt x="53" y="17"/>
                  </a:cubicBezTo>
                  <a:cubicBezTo>
                    <a:pt x="52" y="18"/>
                    <a:pt x="51" y="19"/>
                    <a:pt x="50" y="19"/>
                  </a:cubicBezTo>
                  <a:cubicBezTo>
                    <a:pt x="49" y="20"/>
                    <a:pt x="49" y="20"/>
                    <a:pt x="48" y="20"/>
                  </a:cubicBezTo>
                  <a:cubicBezTo>
                    <a:pt x="48" y="20"/>
                    <a:pt x="48" y="20"/>
                    <a:pt x="47" y="21"/>
                  </a:cubicBezTo>
                  <a:cubicBezTo>
                    <a:pt x="47" y="21"/>
                    <a:pt x="47" y="21"/>
                    <a:pt x="46" y="21"/>
                  </a:cubicBezTo>
                  <a:cubicBezTo>
                    <a:pt x="46" y="22"/>
                    <a:pt x="45" y="22"/>
                    <a:pt x="44" y="23"/>
                  </a:cubicBezTo>
                  <a:cubicBezTo>
                    <a:pt x="44" y="23"/>
                    <a:pt x="43" y="23"/>
                    <a:pt x="43" y="24"/>
                  </a:cubicBezTo>
                  <a:cubicBezTo>
                    <a:pt x="43" y="24"/>
                    <a:pt x="42" y="24"/>
                    <a:pt x="42" y="25"/>
                  </a:cubicBezTo>
                  <a:cubicBezTo>
                    <a:pt x="41" y="25"/>
                    <a:pt x="41" y="26"/>
                    <a:pt x="40" y="26"/>
                  </a:cubicBezTo>
                  <a:cubicBezTo>
                    <a:pt x="40" y="27"/>
                    <a:pt x="38" y="27"/>
                    <a:pt x="38" y="28"/>
                  </a:cubicBezTo>
                  <a:cubicBezTo>
                    <a:pt x="38" y="29"/>
                    <a:pt x="37" y="30"/>
                    <a:pt x="37" y="30"/>
                  </a:cubicBezTo>
                  <a:cubicBezTo>
                    <a:pt x="37" y="31"/>
                    <a:pt x="37" y="32"/>
                    <a:pt x="37" y="32"/>
                  </a:cubicBezTo>
                  <a:cubicBezTo>
                    <a:pt x="37" y="33"/>
                    <a:pt x="37" y="35"/>
                    <a:pt x="37" y="36"/>
                  </a:cubicBezTo>
                  <a:cubicBezTo>
                    <a:pt x="37" y="39"/>
                    <a:pt x="37" y="42"/>
                    <a:pt x="38" y="45"/>
                  </a:cubicBezTo>
                  <a:cubicBezTo>
                    <a:pt x="38" y="46"/>
                    <a:pt x="37" y="47"/>
                    <a:pt x="38" y="48"/>
                  </a:cubicBezTo>
                  <a:cubicBezTo>
                    <a:pt x="38" y="49"/>
                    <a:pt x="39" y="49"/>
                    <a:pt x="39" y="49"/>
                  </a:cubicBezTo>
                  <a:cubicBezTo>
                    <a:pt x="40" y="49"/>
                    <a:pt x="40" y="48"/>
                    <a:pt x="41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44" y="47"/>
                    <a:pt x="46" y="46"/>
                    <a:pt x="48" y="45"/>
                  </a:cubicBezTo>
                  <a:cubicBezTo>
                    <a:pt x="49" y="45"/>
                    <a:pt x="50" y="44"/>
                    <a:pt x="52" y="44"/>
                  </a:cubicBezTo>
                  <a:cubicBezTo>
                    <a:pt x="52" y="43"/>
                    <a:pt x="54" y="43"/>
                    <a:pt x="54" y="43"/>
                  </a:cubicBezTo>
                  <a:cubicBezTo>
                    <a:pt x="55" y="43"/>
                    <a:pt x="55" y="43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7" y="42"/>
                    <a:pt x="57" y="42"/>
                  </a:cubicBezTo>
                  <a:cubicBezTo>
                    <a:pt x="57" y="42"/>
                    <a:pt x="57" y="42"/>
                    <a:pt x="58" y="42"/>
                  </a:cubicBezTo>
                  <a:cubicBezTo>
                    <a:pt x="58" y="42"/>
                    <a:pt x="59" y="42"/>
                    <a:pt x="59" y="42"/>
                  </a:cubicBezTo>
                  <a:cubicBezTo>
                    <a:pt x="62" y="40"/>
                    <a:pt x="64" y="45"/>
                    <a:pt x="64" y="47"/>
                  </a:cubicBezTo>
                  <a:cubicBezTo>
                    <a:pt x="63" y="48"/>
                    <a:pt x="63" y="48"/>
                    <a:pt x="62" y="49"/>
                  </a:cubicBezTo>
                  <a:cubicBezTo>
                    <a:pt x="62" y="50"/>
                    <a:pt x="62" y="50"/>
                    <a:pt x="61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3"/>
                    <a:pt x="58" y="54"/>
                    <a:pt x="58" y="54"/>
                  </a:cubicBezTo>
                  <a:cubicBezTo>
                    <a:pt x="57" y="54"/>
                    <a:pt x="57" y="55"/>
                    <a:pt x="57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2"/>
                  </a:cubicBezTo>
                  <a:cubicBezTo>
                    <a:pt x="57" y="51"/>
                    <a:pt x="61" y="49"/>
                    <a:pt x="58" y="48"/>
                  </a:cubicBezTo>
                  <a:cubicBezTo>
                    <a:pt x="58" y="47"/>
                    <a:pt x="57" y="48"/>
                    <a:pt x="57" y="48"/>
                  </a:cubicBezTo>
                  <a:cubicBezTo>
                    <a:pt x="56" y="48"/>
                    <a:pt x="56" y="49"/>
                    <a:pt x="55" y="49"/>
                  </a:cubicBezTo>
                  <a:cubicBezTo>
                    <a:pt x="55" y="49"/>
                    <a:pt x="54" y="50"/>
                    <a:pt x="53" y="50"/>
                  </a:cubicBezTo>
                  <a:cubicBezTo>
                    <a:pt x="53" y="50"/>
                    <a:pt x="52" y="50"/>
                    <a:pt x="52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2"/>
                    <a:pt x="48" y="53"/>
                    <a:pt x="48" y="53"/>
                  </a:cubicBezTo>
                  <a:cubicBezTo>
                    <a:pt x="47" y="53"/>
                    <a:pt x="47" y="54"/>
                    <a:pt x="47" y="54"/>
                  </a:cubicBezTo>
                  <a:cubicBezTo>
                    <a:pt x="45" y="55"/>
                    <a:pt x="41" y="56"/>
                    <a:pt x="40" y="58"/>
                  </a:cubicBezTo>
                  <a:cubicBezTo>
                    <a:pt x="40" y="59"/>
                    <a:pt x="40" y="59"/>
                    <a:pt x="40" y="60"/>
                  </a:cubicBezTo>
                  <a:cubicBezTo>
                    <a:pt x="40" y="61"/>
                    <a:pt x="40" y="62"/>
                    <a:pt x="40" y="63"/>
                  </a:cubicBezTo>
                  <a:cubicBezTo>
                    <a:pt x="41" y="64"/>
                    <a:pt x="41" y="65"/>
                    <a:pt x="41" y="66"/>
                  </a:cubicBezTo>
                  <a:cubicBezTo>
                    <a:pt x="42" y="67"/>
                    <a:pt x="42" y="68"/>
                    <a:pt x="42" y="69"/>
                  </a:cubicBezTo>
                  <a:cubicBezTo>
                    <a:pt x="42" y="69"/>
                    <a:pt x="42" y="70"/>
                    <a:pt x="42" y="71"/>
                  </a:cubicBezTo>
                  <a:cubicBezTo>
                    <a:pt x="42" y="72"/>
                    <a:pt x="42" y="72"/>
                    <a:pt x="42" y="73"/>
                  </a:cubicBezTo>
                  <a:cubicBezTo>
                    <a:pt x="43" y="74"/>
                    <a:pt x="43" y="76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4" y="81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4"/>
                    <a:pt x="43" y="85"/>
                    <a:pt x="42" y="86"/>
                  </a:cubicBezTo>
                  <a:cubicBezTo>
                    <a:pt x="41" y="86"/>
                    <a:pt x="40" y="87"/>
                    <a:pt x="39" y="87"/>
                  </a:cubicBezTo>
                  <a:cubicBezTo>
                    <a:pt x="38" y="87"/>
                    <a:pt x="38" y="87"/>
                    <a:pt x="37" y="87"/>
                  </a:cubicBezTo>
                  <a:cubicBezTo>
                    <a:pt x="36" y="87"/>
                    <a:pt x="34" y="88"/>
                    <a:pt x="33" y="87"/>
                  </a:cubicBezTo>
                  <a:cubicBezTo>
                    <a:pt x="32" y="87"/>
                    <a:pt x="31" y="86"/>
                    <a:pt x="30" y="86"/>
                  </a:cubicBezTo>
                  <a:cubicBezTo>
                    <a:pt x="29" y="86"/>
                    <a:pt x="29" y="86"/>
                    <a:pt x="28" y="86"/>
                  </a:cubicBezTo>
                  <a:cubicBezTo>
                    <a:pt x="28" y="86"/>
                    <a:pt x="27" y="86"/>
                    <a:pt x="27" y="85"/>
                  </a:cubicBezTo>
                  <a:cubicBezTo>
                    <a:pt x="27" y="85"/>
                    <a:pt x="26" y="85"/>
                    <a:pt x="26" y="85"/>
                  </a:cubicBezTo>
                  <a:cubicBezTo>
                    <a:pt x="26" y="85"/>
                    <a:pt x="26" y="84"/>
                    <a:pt x="26" y="84"/>
                  </a:cubicBezTo>
                  <a:cubicBezTo>
                    <a:pt x="27" y="83"/>
                    <a:pt x="31" y="81"/>
                    <a:pt x="32" y="81"/>
                  </a:cubicBezTo>
                  <a:cubicBezTo>
                    <a:pt x="32" y="81"/>
                    <a:pt x="32" y="81"/>
                    <a:pt x="33" y="81"/>
                  </a:cubicBezTo>
                  <a:cubicBezTo>
                    <a:pt x="33" y="81"/>
                    <a:pt x="33" y="80"/>
                    <a:pt x="34" y="80"/>
                  </a:cubicBezTo>
                  <a:cubicBezTo>
                    <a:pt x="34" y="80"/>
                    <a:pt x="34" y="79"/>
                    <a:pt x="35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77"/>
                    <a:pt x="35" y="76"/>
                    <a:pt x="35" y="76"/>
                  </a:cubicBezTo>
                  <a:cubicBezTo>
                    <a:pt x="35" y="73"/>
                    <a:pt x="34" y="69"/>
                    <a:pt x="34" y="66"/>
                  </a:cubicBezTo>
                  <a:cubicBezTo>
                    <a:pt x="34" y="65"/>
                    <a:pt x="34" y="65"/>
                    <a:pt x="33" y="64"/>
                  </a:cubicBezTo>
                  <a:cubicBezTo>
                    <a:pt x="33" y="64"/>
                    <a:pt x="33" y="63"/>
                    <a:pt x="32" y="63"/>
                  </a:cubicBezTo>
                  <a:cubicBezTo>
                    <a:pt x="32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0" y="64"/>
                    <a:pt x="29" y="65"/>
                    <a:pt x="27" y="66"/>
                  </a:cubicBezTo>
                  <a:cubicBezTo>
                    <a:pt x="26" y="66"/>
                    <a:pt x="26" y="67"/>
                    <a:pt x="26" y="67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2" y="69"/>
                    <a:pt x="22" y="69"/>
                  </a:cubicBezTo>
                  <a:cubicBezTo>
                    <a:pt x="21" y="70"/>
                    <a:pt x="20" y="70"/>
                    <a:pt x="19" y="70"/>
                  </a:cubicBezTo>
                  <a:cubicBezTo>
                    <a:pt x="19" y="71"/>
                    <a:pt x="18" y="71"/>
                    <a:pt x="17" y="71"/>
                  </a:cubicBezTo>
                  <a:cubicBezTo>
                    <a:pt x="17" y="71"/>
                    <a:pt x="17" y="71"/>
                    <a:pt x="16" y="72"/>
                  </a:cubicBezTo>
                  <a:cubicBezTo>
                    <a:pt x="15" y="72"/>
                    <a:pt x="15" y="72"/>
                    <a:pt x="14" y="72"/>
                  </a:cubicBezTo>
                  <a:cubicBezTo>
                    <a:pt x="14" y="72"/>
                    <a:pt x="14" y="72"/>
                    <a:pt x="14" y="73"/>
                  </a:cubicBezTo>
                  <a:cubicBezTo>
                    <a:pt x="13" y="72"/>
                    <a:pt x="13" y="71"/>
                    <a:pt x="12" y="71"/>
                  </a:cubicBezTo>
                  <a:cubicBezTo>
                    <a:pt x="11" y="70"/>
                    <a:pt x="9" y="72"/>
                    <a:pt x="8" y="70"/>
                  </a:cubicBezTo>
                  <a:cubicBezTo>
                    <a:pt x="6" y="68"/>
                    <a:pt x="11" y="64"/>
                    <a:pt x="13" y="63"/>
                  </a:cubicBezTo>
                  <a:cubicBezTo>
                    <a:pt x="13" y="63"/>
                    <a:pt x="13" y="63"/>
                    <a:pt x="14" y="63"/>
                  </a:cubicBezTo>
                  <a:cubicBezTo>
                    <a:pt x="15" y="62"/>
                    <a:pt x="16" y="61"/>
                    <a:pt x="17" y="61"/>
                  </a:cubicBezTo>
                  <a:cubicBezTo>
                    <a:pt x="17" y="61"/>
                    <a:pt x="18" y="60"/>
                    <a:pt x="18" y="60"/>
                  </a:cubicBezTo>
                  <a:cubicBezTo>
                    <a:pt x="19" y="59"/>
                    <a:pt x="20" y="59"/>
                    <a:pt x="21" y="59"/>
                  </a:cubicBezTo>
                  <a:cubicBezTo>
                    <a:pt x="21" y="58"/>
                    <a:pt x="22" y="58"/>
                    <a:pt x="23" y="57"/>
                  </a:cubicBezTo>
                  <a:cubicBezTo>
                    <a:pt x="24" y="57"/>
                    <a:pt x="25" y="56"/>
                    <a:pt x="26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8" y="56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5"/>
                    <a:pt x="30" y="54"/>
                    <a:pt x="31" y="54"/>
                  </a:cubicBezTo>
                  <a:cubicBezTo>
                    <a:pt x="31" y="53"/>
                    <a:pt x="31" y="52"/>
                    <a:pt x="32" y="51"/>
                  </a:cubicBezTo>
                  <a:cubicBezTo>
                    <a:pt x="31" y="50"/>
                    <a:pt x="31" y="50"/>
                    <a:pt x="31" y="49"/>
                  </a:cubicBezTo>
                  <a:cubicBezTo>
                    <a:pt x="31" y="49"/>
                    <a:pt x="32" y="48"/>
                    <a:pt x="32" y="48"/>
                  </a:cubicBezTo>
                  <a:cubicBezTo>
                    <a:pt x="32" y="47"/>
                    <a:pt x="31" y="46"/>
                    <a:pt x="31" y="46"/>
                  </a:cubicBezTo>
                  <a:cubicBezTo>
                    <a:pt x="31" y="44"/>
                    <a:pt x="32" y="43"/>
                    <a:pt x="32" y="42"/>
                  </a:cubicBezTo>
                  <a:cubicBezTo>
                    <a:pt x="32" y="42"/>
                    <a:pt x="31" y="41"/>
                    <a:pt x="32" y="41"/>
                  </a:cubicBezTo>
                  <a:cubicBezTo>
                    <a:pt x="32" y="40"/>
                    <a:pt x="32" y="40"/>
                    <a:pt x="32" y="39"/>
                  </a:cubicBezTo>
                  <a:cubicBezTo>
                    <a:pt x="32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1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4" y="27"/>
                    <a:pt x="34" y="26"/>
                    <a:pt x="35" y="25"/>
                  </a:cubicBezTo>
                  <a:cubicBezTo>
                    <a:pt x="35" y="23"/>
                    <a:pt x="37" y="22"/>
                    <a:pt x="38" y="21"/>
                  </a:cubicBezTo>
                  <a:cubicBezTo>
                    <a:pt x="39" y="20"/>
                    <a:pt x="39" y="20"/>
                    <a:pt x="40" y="19"/>
                  </a:cubicBezTo>
                  <a:cubicBezTo>
                    <a:pt x="41" y="18"/>
                    <a:pt x="42" y="16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7" y="11"/>
                    <a:pt x="49" y="10"/>
                    <a:pt x="50" y="8"/>
                  </a:cubicBezTo>
                  <a:cubicBezTo>
                    <a:pt x="50" y="8"/>
                    <a:pt x="51" y="5"/>
                    <a:pt x="51" y="5"/>
                  </a:cubicBezTo>
                  <a:cubicBezTo>
                    <a:pt x="51" y="3"/>
                    <a:pt x="48" y="4"/>
                    <a:pt x="48" y="4"/>
                  </a:cubicBezTo>
                  <a:cubicBezTo>
                    <a:pt x="48" y="5"/>
                    <a:pt x="49" y="5"/>
                    <a:pt x="49" y="6"/>
                  </a:cubicBezTo>
                  <a:cubicBezTo>
                    <a:pt x="50" y="6"/>
                    <a:pt x="50" y="6"/>
                    <a:pt x="49" y="7"/>
                  </a:cubicBezTo>
                  <a:cubicBezTo>
                    <a:pt x="48" y="7"/>
                    <a:pt x="45" y="6"/>
                    <a:pt x="45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40" y="10"/>
                    <a:pt x="39" y="11"/>
                    <a:pt x="38" y="11"/>
                  </a:cubicBezTo>
                  <a:cubicBezTo>
                    <a:pt x="38" y="11"/>
                    <a:pt x="37" y="12"/>
                    <a:pt x="37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3" y="13"/>
                    <a:pt x="33" y="14"/>
                    <a:pt x="32" y="15"/>
                  </a:cubicBezTo>
                  <a:cubicBezTo>
                    <a:pt x="31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8"/>
                    <a:pt x="26" y="18"/>
                    <a:pt x="25" y="19"/>
                  </a:cubicBezTo>
                  <a:cubicBezTo>
                    <a:pt x="23" y="20"/>
                    <a:pt x="23" y="21"/>
                    <a:pt x="21" y="22"/>
                  </a:cubicBezTo>
                  <a:cubicBezTo>
                    <a:pt x="21" y="23"/>
                    <a:pt x="20" y="23"/>
                    <a:pt x="20" y="24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6" y="26"/>
                    <a:pt x="15" y="27"/>
                    <a:pt x="13" y="27"/>
                  </a:cubicBezTo>
                  <a:cubicBezTo>
                    <a:pt x="13" y="27"/>
                    <a:pt x="12" y="27"/>
                    <a:pt x="12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6" y="28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2" y="27"/>
                    <a:pt x="1" y="26"/>
                    <a:pt x="1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2"/>
                    <a:pt x="1" y="21"/>
                    <a:pt x="3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9" y="18"/>
                    <a:pt x="10" y="17"/>
                    <a:pt x="12" y="17"/>
                  </a:cubicBezTo>
                  <a:cubicBezTo>
                    <a:pt x="12" y="17"/>
                    <a:pt x="13" y="16"/>
                    <a:pt x="14" y="16"/>
                  </a:cubicBezTo>
                  <a:cubicBezTo>
                    <a:pt x="15" y="16"/>
                    <a:pt x="15" y="15"/>
                    <a:pt x="16" y="15"/>
                  </a:cubicBezTo>
                  <a:cubicBezTo>
                    <a:pt x="17" y="14"/>
                    <a:pt x="18" y="14"/>
                    <a:pt x="19" y="14"/>
                  </a:cubicBezTo>
                  <a:cubicBezTo>
                    <a:pt x="20" y="13"/>
                    <a:pt x="21" y="12"/>
                    <a:pt x="22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5" y="11"/>
                    <a:pt x="26" y="10"/>
                    <a:pt x="27" y="10"/>
                  </a:cubicBezTo>
                  <a:cubicBezTo>
                    <a:pt x="28" y="10"/>
                    <a:pt x="28" y="10"/>
                    <a:pt x="29" y="9"/>
                  </a:cubicBezTo>
                  <a:cubicBezTo>
                    <a:pt x="30" y="9"/>
                    <a:pt x="31" y="8"/>
                    <a:pt x="32" y="8"/>
                  </a:cubicBezTo>
                  <a:cubicBezTo>
                    <a:pt x="33" y="7"/>
                    <a:pt x="33" y="7"/>
                    <a:pt x="34" y="7"/>
                  </a:cubicBezTo>
                  <a:cubicBezTo>
                    <a:pt x="34" y="7"/>
                    <a:pt x="35" y="7"/>
                    <a:pt x="35" y="6"/>
                  </a:cubicBezTo>
                  <a:cubicBezTo>
                    <a:pt x="37" y="6"/>
                    <a:pt x="38" y="5"/>
                    <a:pt x="40" y="4"/>
                  </a:cubicBezTo>
                  <a:cubicBezTo>
                    <a:pt x="41" y="3"/>
                    <a:pt x="43" y="3"/>
                    <a:pt x="45" y="3"/>
                  </a:cubicBezTo>
                  <a:cubicBezTo>
                    <a:pt x="45" y="2"/>
                    <a:pt x="47" y="2"/>
                    <a:pt x="48" y="2"/>
                  </a:cubicBezTo>
                  <a:cubicBezTo>
                    <a:pt x="48" y="2"/>
                    <a:pt x="49" y="2"/>
                    <a:pt x="49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1"/>
                    <a:pt x="52" y="1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4862513" y="3144838"/>
              <a:ext cx="236538" cy="306388"/>
            </a:xfrm>
            <a:custGeom>
              <a:avLst/>
              <a:gdLst>
                <a:gd name="T0" fmla="*/ 32 w 87"/>
                <a:gd name="T1" fmla="*/ 24 h 112"/>
                <a:gd name="T2" fmla="*/ 38 w 87"/>
                <a:gd name="T3" fmla="*/ 36 h 112"/>
                <a:gd name="T4" fmla="*/ 46 w 87"/>
                <a:gd name="T5" fmla="*/ 46 h 112"/>
                <a:gd name="T6" fmla="*/ 56 w 87"/>
                <a:gd name="T7" fmla="*/ 56 h 112"/>
                <a:gd name="T8" fmla="*/ 63 w 87"/>
                <a:gd name="T9" fmla="*/ 65 h 112"/>
                <a:gd name="T10" fmla="*/ 69 w 87"/>
                <a:gd name="T11" fmla="*/ 68 h 112"/>
                <a:gd name="T12" fmla="*/ 74 w 87"/>
                <a:gd name="T13" fmla="*/ 56 h 112"/>
                <a:gd name="T14" fmla="*/ 80 w 87"/>
                <a:gd name="T15" fmla="*/ 56 h 112"/>
                <a:gd name="T16" fmla="*/ 73 w 87"/>
                <a:gd name="T17" fmla="*/ 48 h 112"/>
                <a:gd name="T18" fmla="*/ 64 w 87"/>
                <a:gd name="T19" fmla="*/ 41 h 112"/>
                <a:gd name="T20" fmla="*/ 51 w 87"/>
                <a:gd name="T21" fmla="*/ 29 h 112"/>
                <a:gd name="T22" fmla="*/ 41 w 87"/>
                <a:gd name="T23" fmla="*/ 19 h 112"/>
                <a:gd name="T24" fmla="*/ 14 w 87"/>
                <a:gd name="T25" fmla="*/ 49 h 112"/>
                <a:gd name="T26" fmla="*/ 18 w 87"/>
                <a:gd name="T27" fmla="*/ 65 h 112"/>
                <a:gd name="T28" fmla="*/ 29 w 87"/>
                <a:gd name="T29" fmla="*/ 68 h 112"/>
                <a:gd name="T30" fmla="*/ 30 w 87"/>
                <a:gd name="T31" fmla="*/ 62 h 112"/>
                <a:gd name="T32" fmla="*/ 30 w 87"/>
                <a:gd name="T33" fmla="*/ 51 h 112"/>
                <a:gd name="T34" fmla="*/ 28 w 87"/>
                <a:gd name="T35" fmla="*/ 37 h 112"/>
                <a:gd name="T36" fmla="*/ 21 w 87"/>
                <a:gd name="T37" fmla="*/ 40 h 112"/>
                <a:gd name="T38" fmla="*/ 22 w 87"/>
                <a:gd name="T39" fmla="*/ 55 h 112"/>
                <a:gd name="T40" fmla="*/ 16 w 87"/>
                <a:gd name="T41" fmla="*/ 46 h 112"/>
                <a:gd name="T42" fmla="*/ 13 w 87"/>
                <a:gd name="T43" fmla="*/ 42 h 112"/>
                <a:gd name="T44" fmla="*/ 4 w 87"/>
                <a:gd name="T45" fmla="*/ 6 h 112"/>
                <a:gd name="T46" fmla="*/ 13 w 87"/>
                <a:gd name="T47" fmla="*/ 7 h 112"/>
                <a:gd name="T48" fmla="*/ 11 w 87"/>
                <a:gd name="T49" fmla="*/ 23 h 112"/>
                <a:gd name="T50" fmla="*/ 15 w 87"/>
                <a:gd name="T51" fmla="*/ 27 h 112"/>
                <a:gd name="T52" fmla="*/ 24 w 87"/>
                <a:gd name="T53" fmla="*/ 25 h 112"/>
                <a:gd name="T54" fmla="*/ 30 w 87"/>
                <a:gd name="T55" fmla="*/ 18 h 112"/>
                <a:gd name="T56" fmla="*/ 40 w 87"/>
                <a:gd name="T57" fmla="*/ 12 h 112"/>
                <a:gd name="T58" fmla="*/ 51 w 87"/>
                <a:gd name="T59" fmla="*/ 22 h 112"/>
                <a:gd name="T60" fmla="*/ 66 w 87"/>
                <a:gd name="T61" fmla="*/ 33 h 112"/>
                <a:gd name="T62" fmla="*/ 80 w 87"/>
                <a:gd name="T63" fmla="*/ 44 h 112"/>
                <a:gd name="T64" fmla="*/ 87 w 87"/>
                <a:gd name="T65" fmla="*/ 56 h 112"/>
                <a:gd name="T66" fmla="*/ 78 w 87"/>
                <a:gd name="T67" fmla="*/ 70 h 112"/>
                <a:gd name="T68" fmla="*/ 81 w 87"/>
                <a:gd name="T69" fmla="*/ 87 h 112"/>
                <a:gd name="T70" fmla="*/ 71 w 87"/>
                <a:gd name="T71" fmla="*/ 93 h 112"/>
                <a:gd name="T72" fmla="*/ 62 w 87"/>
                <a:gd name="T73" fmla="*/ 77 h 112"/>
                <a:gd name="T74" fmla="*/ 55 w 87"/>
                <a:gd name="T75" fmla="*/ 68 h 112"/>
                <a:gd name="T76" fmla="*/ 44 w 87"/>
                <a:gd name="T77" fmla="*/ 54 h 112"/>
                <a:gd name="T78" fmla="*/ 37 w 87"/>
                <a:gd name="T79" fmla="*/ 46 h 112"/>
                <a:gd name="T80" fmla="*/ 40 w 87"/>
                <a:gd name="T81" fmla="*/ 59 h 112"/>
                <a:gd name="T82" fmla="*/ 48 w 87"/>
                <a:gd name="T83" fmla="*/ 73 h 112"/>
                <a:gd name="T84" fmla="*/ 52 w 87"/>
                <a:gd name="T85" fmla="*/ 85 h 112"/>
                <a:gd name="T86" fmla="*/ 52 w 87"/>
                <a:gd name="T87" fmla="*/ 94 h 112"/>
                <a:gd name="T88" fmla="*/ 62 w 87"/>
                <a:gd name="T89" fmla="*/ 100 h 112"/>
                <a:gd name="T90" fmla="*/ 64 w 87"/>
                <a:gd name="T91" fmla="*/ 109 h 112"/>
                <a:gd name="T92" fmla="*/ 49 w 87"/>
                <a:gd name="T93" fmla="*/ 112 h 112"/>
                <a:gd name="T94" fmla="*/ 38 w 87"/>
                <a:gd name="T95" fmla="*/ 106 h 112"/>
                <a:gd name="T96" fmla="*/ 42 w 87"/>
                <a:gd name="T97" fmla="*/ 95 h 112"/>
                <a:gd name="T98" fmla="*/ 29 w 87"/>
                <a:gd name="T99" fmla="*/ 78 h 112"/>
                <a:gd name="T100" fmla="*/ 13 w 87"/>
                <a:gd name="T101" fmla="*/ 71 h 112"/>
                <a:gd name="T102" fmla="*/ 3 w 87"/>
                <a:gd name="T103" fmla="*/ 76 h 112"/>
                <a:gd name="T104" fmla="*/ 1 w 87"/>
                <a:gd name="T105" fmla="*/ 61 h 112"/>
                <a:gd name="T106" fmla="*/ 0 w 87"/>
                <a:gd name="T107" fmla="*/ 53 h 112"/>
                <a:gd name="T108" fmla="*/ 0 w 87"/>
                <a:gd name="T109" fmla="*/ 43 h 112"/>
                <a:gd name="T110" fmla="*/ 0 w 87"/>
                <a:gd name="T111" fmla="*/ 31 h 112"/>
                <a:gd name="T112" fmla="*/ 2 w 87"/>
                <a:gd name="T11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2">
                  <a:moveTo>
                    <a:pt x="33" y="15"/>
                  </a:moveTo>
                  <a:cubicBezTo>
                    <a:pt x="33" y="16"/>
                    <a:pt x="33" y="16"/>
                    <a:pt x="33" y="17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2" y="18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3"/>
                    <a:pt x="32" y="23"/>
                    <a:pt x="32" y="24"/>
                  </a:cubicBezTo>
                  <a:cubicBezTo>
                    <a:pt x="32" y="24"/>
                    <a:pt x="32" y="25"/>
                    <a:pt x="32" y="25"/>
                  </a:cubicBezTo>
                  <a:cubicBezTo>
                    <a:pt x="32" y="26"/>
                    <a:pt x="32" y="27"/>
                    <a:pt x="32" y="27"/>
                  </a:cubicBezTo>
                  <a:cubicBezTo>
                    <a:pt x="32" y="28"/>
                    <a:pt x="33" y="28"/>
                    <a:pt x="33" y="29"/>
                  </a:cubicBezTo>
                  <a:cubicBezTo>
                    <a:pt x="33" y="29"/>
                    <a:pt x="33" y="30"/>
                    <a:pt x="33" y="31"/>
                  </a:cubicBezTo>
                  <a:cubicBezTo>
                    <a:pt x="33" y="32"/>
                    <a:pt x="34" y="33"/>
                    <a:pt x="34" y="34"/>
                  </a:cubicBezTo>
                  <a:cubicBezTo>
                    <a:pt x="35" y="34"/>
                    <a:pt x="35" y="35"/>
                    <a:pt x="35" y="35"/>
                  </a:cubicBezTo>
                  <a:cubicBezTo>
                    <a:pt x="36" y="35"/>
                    <a:pt x="36" y="36"/>
                    <a:pt x="37" y="36"/>
                  </a:cubicBezTo>
                  <a:cubicBezTo>
                    <a:pt x="37" y="36"/>
                    <a:pt x="37" y="36"/>
                    <a:pt x="38" y="36"/>
                  </a:cubicBezTo>
                  <a:cubicBezTo>
                    <a:pt x="38" y="37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0"/>
                    <a:pt x="41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2" y="42"/>
                    <a:pt x="43" y="42"/>
                    <a:pt x="43" y="43"/>
                  </a:cubicBezTo>
                  <a:cubicBezTo>
                    <a:pt x="43" y="43"/>
                    <a:pt x="43" y="43"/>
                    <a:pt x="44" y="43"/>
                  </a:cubicBezTo>
                  <a:cubicBezTo>
                    <a:pt x="44" y="44"/>
                    <a:pt x="45" y="44"/>
                    <a:pt x="45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8" y="47"/>
                    <a:pt x="47" y="48"/>
                    <a:pt x="49" y="48"/>
                  </a:cubicBezTo>
                  <a:cubicBezTo>
                    <a:pt x="49" y="49"/>
                    <a:pt x="50" y="51"/>
                    <a:pt x="51" y="51"/>
                  </a:cubicBezTo>
                  <a:cubicBezTo>
                    <a:pt x="52" y="51"/>
                    <a:pt x="52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3"/>
                    <a:pt x="53" y="53"/>
                    <a:pt x="54" y="54"/>
                  </a:cubicBezTo>
                  <a:cubicBezTo>
                    <a:pt x="54" y="54"/>
                    <a:pt x="54" y="55"/>
                    <a:pt x="54" y="55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7"/>
                    <a:pt x="56" y="57"/>
                    <a:pt x="57" y="57"/>
                  </a:cubicBezTo>
                  <a:cubicBezTo>
                    <a:pt x="57" y="58"/>
                    <a:pt x="57" y="58"/>
                    <a:pt x="58" y="58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1"/>
                    <a:pt x="60" y="6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3"/>
                    <a:pt x="62" y="63"/>
                    <a:pt x="62" y="63"/>
                  </a:cubicBezTo>
                  <a:cubicBezTo>
                    <a:pt x="62" y="64"/>
                    <a:pt x="62" y="64"/>
                    <a:pt x="63" y="65"/>
                  </a:cubicBezTo>
                  <a:cubicBezTo>
                    <a:pt x="63" y="65"/>
                    <a:pt x="63" y="65"/>
                    <a:pt x="64" y="66"/>
                  </a:cubicBezTo>
                  <a:cubicBezTo>
                    <a:pt x="64" y="66"/>
                    <a:pt x="64" y="66"/>
                    <a:pt x="65" y="67"/>
                  </a:cubicBezTo>
                  <a:cubicBezTo>
                    <a:pt x="65" y="67"/>
                    <a:pt x="66" y="68"/>
                    <a:pt x="66" y="68"/>
                  </a:cubicBezTo>
                  <a:cubicBezTo>
                    <a:pt x="66" y="69"/>
                    <a:pt x="66" y="70"/>
                    <a:pt x="67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0"/>
                    <a:pt x="68" y="70"/>
                    <a:pt x="68" y="70"/>
                  </a:cubicBezTo>
                  <a:cubicBezTo>
                    <a:pt x="68" y="70"/>
                    <a:pt x="68" y="70"/>
                    <a:pt x="68" y="69"/>
                  </a:cubicBezTo>
                  <a:cubicBezTo>
                    <a:pt x="68" y="69"/>
                    <a:pt x="69" y="68"/>
                    <a:pt x="69" y="68"/>
                  </a:cubicBezTo>
                  <a:cubicBezTo>
                    <a:pt x="69" y="67"/>
                    <a:pt x="68" y="67"/>
                    <a:pt x="68" y="66"/>
                  </a:cubicBezTo>
                  <a:cubicBezTo>
                    <a:pt x="68" y="66"/>
                    <a:pt x="68" y="66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7" y="62"/>
                    <a:pt x="67" y="61"/>
                    <a:pt x="67" y="60"/>
                  </a:cubicBezTo>
                  <a:cubicBezTo>
                    <a:pt x="68" y="60"/>
                    <a:pt x="69" y="59"/>
                    <a:pt x="70" y="58"/>
                  </a:cubicBezTo>
                  <a:cubicBezTo>
                    <a:pt x="70" y="57"/>
                    <a:pt x="71" y="56"/>
                    <a:pt x="72" y="56"/>
                  </a:cubicBezTo>
                  <a:cubicBezTo>
                    <a:pt x="72" y="56"/>
                    <a:pt x="72" y="56"/>
                    <a:pt x="73" y="56"/>
                  </a:cubicBezTo>
                  <a:cubicBezTo>
                    <a:pt x="73" y="56"/>
                    <a:pt x="74" y="55"/>
                    <a:pt x="74" y="56"/>
                  </a:cubicBezTo>
                  <a:cubicBezTo>
                    <a:pt x="75" y="56"/>
                    <a:pt x="75" y="57"/>
                    <a:pt x="75" y="57"/>
                  </a:cubicBezTo>
                  <a:cubicBezTo>
                    <a:pt x="76" y="58"/>
                    <a:pt x="76" y="59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7" y="60"/>
                    <a:pt x="78" y="60"/>
                    <a:pt x="78" y="59"/>
                  </a:cubicBezTo>
                  <a:cubicBezTo>
                    <a:pt x="79" y="59"/>
                    <a:pt x="79" y="58"/>
                    <a:pt x="79" y="58"/>
                  </a:cubicBezTo>
                  <a:cubicBezTo>
                    <a:pt x="79" y="58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6"/>
                  </a:cubicBezTo>
                  <a:cubicBezTo>
                    <a:pt x="79" y="56"/>
                    <a:pt x="80" y="56"/>
                    <a:pt x="80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79" y="54"/>
                    <a:pt x="79" y="53"/>
                  </a:cubicBezTo>
                  <a:cubicBezTo>
                    <a:pt x="78" y="53"/>
                    <a:pt x="78" y="52"/>
                    <a:pt x="78" y="52"/>
                  </a:cubicBezTo>
                  <a:cubicBezTo>
                    <a:pt x="78" y="52"/>
                    <a:pt x="77" y="51"/>
                    <a:pt x="77" y="51"/>
                  </a:cubicBezTo>
                  <a:cubicBezTo>
                    <a:pt x="77" y="51"/>
                    <a:pt x="76" y="50"/>
                    <a:pt x="76" y="50"/>
                  </a:cubicBezTo>
                  <a:cubicBezTo>
                    <a:pt x="76" y="50"/>
                    <a:pt x="75" y="50"/>
                    <a:pt x="75" y="50"/>
                  </a:cubicBezTo>
                  <a:cubicBezTo>
                    <a:pt x="75" y="49"/>
                    <a:pt x="74" y="49"/>
                    <a:pt x="73" y="48"/>
                  </a:cubicBezTo>
                  <a:cubicBezTo>
                    <a:pt x="73" y="48"/>
                    <a:pt x="73" y="47"/>
                    <a:pt x="72" y="47"/>
                  </a:cubicBezTo>
                  <a:cubicBezTo>
                    <a:pt x="72" y="47"/>
                    <a:pt x="71" y="47"/>
                    <a:pt x="71" y="46"/>
                  </a:cubicBezTo>
                  <a:cubicBezTo>
                    <a:pt x="70" y="46"/>
                    <a:pt x="70" y="45"/>
                    <a:pt x="70" y="45"/>
                  </a:cubicBezTo>
                  <a:cubicBezTo>
                    <a:pt x="70" y="45"/>
                    <a:pt x="70" y="45"/>
                    <a:pt x="70" y="44"/>
                  </a:cubicBezTo>
                  <a:cubicBezTo>
                    <a:pt x="69" y="44"/>
                    <a:pt x="69" y="44"/>
                    <a:pt x="68" y="43"/>
                  </a:cubicBezTo>
                  <a:cubicBezTo>
                    <a:pt x="68" y="43"/>
                    <a:pt x="67" y="43"/>
                    <a:pt x="66" y="43"/>
                  </a:cubicBezTo>
                  <a:cubicBezTo>
                    <a:pt x="66" y="42"/>
                    <a:pt x="65" y="42"/>
                    <a:pt x="65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3" y="40"/>
                    <a:pt x="62" y="39"/>
                    <a:pt x="61" y="38"/>
                  </a:cubicBezTo>
                  <a:cubicBezTo>
                    <a:pt x="61" y="38"/>
                    <a:pt x="60" y="37"/>
                    <a:pt x="60" y="37"/>
                  </a:cubicBezTo>
                  <a:cubicBezTo>
                    <a:pt x="59" y="36"/>
                    <a:pt x="57" y="36"/>
                    <a:pt x="57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3"/>
                    <a:pt x="55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2" y="30"/>
                    <a:pt x="51" y="30"/>
                    <a:pt x="51" y="29"/>
                  </a:cubicBezTo>
                  <a:cubicBezTo>
                    <a:pt x="50" y="29"/>
                    <a:pt x="49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6"/>
                    <a:pt x="47" y="26"/>
                    <a:pt x="47" y="25"/>
                  </a:cubicBezTo>
                  <a:cubicBezTo>
                    <a:pt x="46" y="25"/>
                    <a:pt x="46" y="25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3"/>
                    <a:pt x="43" y="22"/>
                    <a:pt x="42" y="21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1" y="19"/>
                    <a:pt x="41" y="19"/>
                    <a:pt x="40" y="19"/>
                  </a:cubicBezTo>
                  <a:cubicBezTo>
                    <a:pt x="40" y="19"/>
                    <a:pt x="37" y="16"/>
                    <a:pt x="36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34" y="15"/>
                    <a:pt x="33" y="15"/>
                    <a:pt x="33" y="15"/>
                  </a:cubicBezTo>
                  <a:close/>
                  <a:moveTo>
                    <a:pt x="13" y="45"/>
                  </a:moveTo>
                  <a:cubicBezTo>
                    <a:pt x="13" y="46"/>
                    <a:pt x="13" y="46"/>
                    <a:pt x="13" y="47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4" y="48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4"/>
                    <a:pt x="14" y="55"/>
                    <a:pt x="13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3" y="60"/>
                    <a:pt x="13" y="61"/>
                    <a:pt x="14" y="62"/>
                  </a:cubicBezTo>
                  <a:cubicBezTo>
                    <a:pt x="14" y="63"/>
                    <a:pt x="16" y="63"/>
                    <a:pt x="16" y="63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4"/>
                    <a:pt x="18" y="65"/>
                    <a:pt x="18" y="65"/>
                  </a:cubicBezTo>
                  <a:cubicBezTo>
                    <a:pt x="19" y="65"/>
                    <a:pt x="21" y="66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6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4" y="66"/>
                    <a:pt x="25" y="67"/>
                    <a:pt x="25" y="67"/>
                  </a:cubicBezTo>
                  <a:cubicBezTo>
                    <a:pt x="25" y="67"/>
                    <a:pt x="26" y="67"/>
                    <a:pt x="26" y="67"/>
                  </a:cubicBezTo>
                  <a:cubicBezTo>
                    <a:pt x="27" y="67"/>
                    <a:pt x="27" y="67"/>
                    <a:pt x="28" y="67"/>
                  </a:cubicBezTo>
                  <a:cubicBezTo>
                    <a:pt x="28" y="67"/>
                    <a:pt x="29" y="67"/>
                    <a:pt x="29" y="68"/>
                  </a:cubicBezTo>
                  <a:cubicBezTo>
                    <a:pt x="29" y="68"/>
                    <a:pt x="30" y="68"/>
                    <a:pt x="30" y="68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4"/>
                    <a:pt x="30" y="64"/>
                    <a:pt x="30" y="63"/>
                  </a:cubicBezTo>
                  <a:cubicBezTo>
                    <a:pt x="30" y="63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1"/>
                    <a:pt x="29" y="60"/>
                    <a:pt x="29" y="59"/>
                  </a:cubicBezTo>
                  <a:cubicBezTo>
                    <a:pt x="29" y="58"/>
                    <a:pt x="29" y="58"/>
                    <a:pt x="29" y="57"/>
                  </a:cubicBezTo>
                  <a:cubicBezTo>
                    <a:pt x="29" y="57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29" y="56"/>
                    <a:pt x="29" y="55"/>
                    <a:pt x="30" y="55"/>
                  </a:cubicBezTo>
                  <a:cubicBezTo>
                    <a:pt x="29" y="53"/>
                    <a:pt x="29" y="52"/>
                    <a:pt x="30" y="51"/>
                  </a:cubicBezTo>
                  <a:cubicBezTo>
                    <a:pt x="30" y="51"/>
                    <a:pt x="30" y="51"/>
                    <a:pt x="29" y="51"/>
                  </a:cubicBezTo>
                  <a:cubicBezTo>
                    <a:pt x="29" y="50"/>
                    <a:pt x="29" y="48"/>
                    <a:pt x="29" y="47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29" y="45"/>
                    <a:pt x="30" y="42"/>
                    <a:pt x="29" y="42"/>
                  </a:cubicBezTo>
                  <a:cubicBezTo>
                    <a:pt x="29" y="41"/>
                    <a:pt x="29" y="40"/>
                    <a:pt x="30" y="39"/>
                  </a:cubicBezTo>
                  <a:cubicBezTo>
                    <a:pt x="29" y="39"/>
                    <a:pt x="29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6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3"/>
                    <a:pt x="23" y="33"/>
                    <a:pt x="23" y="33"/>
                  </a:cubicBezTo>
                  <a:cubicBezTo>
                    <a:pt x="22" y="33"/>
                    <a:pt x="21" y="32"/>
                    <a:pt x="21" y="33"/>
                  </a:cubicBezTo>
                  <a:cubicBezTo>
                    <a:pt x="21" y="33"/>
                    <a:pt x="21" y="34"/>
                    <a:pt x="21" y="34"/>
                  </a:cubicBezTo>
                  <a:cubicBezTo>
                    <a:pt x="20" y="36"/>
                    <a:pt x="21" y="36"/>
                    <a:pt x="21" y="37"/>
                  </a:cubicBezTo>
                  <a:cubicBezTo>
                    <a:pt x="21" y="38"/>
                    <a:pt x="20" y="38"/>
                    <a:pt x="20" y="39"/>
                  </a:cubicBezTo>
                  <a:cubicBezTo>
                    <a:pt x="20" y="40"/>
                    <a:pt x="21" y="40"/>
                    <a:pt x="21" y="40"/>
                  </a:cubicBezTo>
                  <a:cubicBezTo>
                    <a:pt x="21" y="41"/>
                    <a:pt x="21" y="42"/>
                    <a:pt x="21" y="42"/>
                  </a:cubicBezTo>
                  <a:cubicBezTo>
                    <a:pt x="21" y="44"/>
                    <a:pt x="21" y="45"/>
                    <a:pt x="21" y="46"/>
                  </a:cubicBezTo>
                  <a:cubicBezTo>
                    <a:pt x="21" y="47"/>
                    <a:pt x="21" y="47"/>
                    <a:pt x="22" y="48"/>
                  </a:cubicBezTo>
                  <a:cubicBezTo>
                    <a:pt x="22" y="48"/>
                    <a:pt x="22" y="49"/>
                    <a:pt x="22" y="49"/>
                  </a:cubicBezTo>
                  <a:cubicBezTo>
                    <a:pt x="22" y="50"/>
                    <a:pt x="22" y="50"/>
                    <a:pt x="22" y="51"/>
                  </a:cubicBezTo>
                  <a:cubicBezTo>
                    <a:pt x="22" y="51"/>
                    <a:pt x="22" y="52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22" y="54"/>
                    <a:pt x="22" y="55"/>
                    <a:pt x="22" y="55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2" y="56"/>
                    <a:pt x="21" y="56"/>
                    <a:pt x="21" y="56"/>
                  </a:cubicBezTo>
                  <a:cubicBezTo>
                    <a:pt x="21" y="56"/>
                    <a:pt x="21" y="56"/>
                    <a:pt x="20" y="56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8" y="53"/>
                    <a:pt x="18" y="52"/>
                    <a:pt x="18" y="52"/>
                  </a:cubicBezTo>
                  <a:cubicBezTo>
                    <a:pt x="18" y="52"/>
                    <a:pt x="17" y="50"/>
                    <a:pt x="17" y="50"/>
                  </a:cubicBezTo>
                  <a:cubicBezTo>
                    <a:pt x="17" y="50"/>
                    <a:pt x="16" y="49"/>
                    <a:pt x="16" y="49"/>
                  </a:cubicBezTo>
                  <a:cubicBezTo>
                    <a:pt x="16" y="48"/>
                    <a:pt x="16" y="47"/>
                    <a:pt x="16" y="46"/>
                  </a:cubicBezTo>
                  <a:cubicBezTo>
                    <a:pt x="15" y="46"/>
                    <a:pt x="15" y="46"/>
                    <a:pt x="15" y="45"/>
                  </a:cubicBezTo>
                  <a:cubicBezTo>
                    <a:pt x="15" y="44"/>
                    <a:pt x="15" y="44"/>
                    <a:pt x="14" y="43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4" y="44"/>
                    <a:pt x="14" y="44"/>
                    <a:pt x="14" y="43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39"/>
                  </a:move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2"/>
                    <a:pt x="13" y="42"/>
                  </a:cubicBezTo>
                  <a:cubicBezTo>
                    <a:pt x="13" y="42"/>
                    <a:pt x="14" y="43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0"/>
                    <a:pt x="13" y="39"/>
                  </a:cubicBezTo>
                  <a:cubicBezTo>
                    <a:pt x="13" y="39"/>
                    <a:pt x="13" y="39"/>
                    <a:pt x="12" y="39"/>
                  </a:cubicBezTo>
                  <a:close/>
                  <a:moveTo>
                    <a:pt x="4" y="6"/>
                  </a:moveTo>
                  <a:cubicBezTo>
                    <a:pt x="4" y="5"/>
                    <a:pt x="4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2" y="0"/>
                    <a:pt x="13" y="1"/>
                    <a:pt x="14" y="1"/>
                  </a:cubicBezTo>
                  <a:cubicBezTo>
                    <a:pt x="14" y="2"/>
                    <a:pt x="14" y="2"/>
                    <a:pt x="14" y="3"/>
                  </a:cubicBezTo>
                  <a:cubicBezTo>
                    <a:pt x="14" y="3"/>
                    <a:pt x="14" y="6"/>
                    <a:pt x="13" y="7"/>
                  </a:cubicBezTo>
                  <a:cubicBezTo>
                    <a:pt x="13" y="7"/>
                    <a:pt x="13" y="7"/>
                    <a:pt x="12" y="8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1" y="12"/>
                    <a:pt x="11" y="14"/>
                    <a:pt x="11" y="15"/>
                  </a:cubicBezTo>
                  <a:cubicBezTo>
                    <a:pt x="11" y="15"/>
                    <a:pt x="12" y="16"/>
                    <a:pt x="12" y="16"/>
                  </a:cubicBezTo>
                  <a:cubicBezTo>
                    <a:pt x="11" y="17"/>
                    <a:pt x="11" y="18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1" y="22"/>
                    <a:pt x="11" y="23"/>
                    <a:pt x="11" y="23"/>
                  </a:cubicBezTo>
                  <a:cubicBezTo>
                    <a:pt x="11" y="24"/>
                    <a:pt x="11" y="25"/>
                    <a:pt x="11" y="25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30"/>
                    <a:pt x="11" y="32"/>
                    <a:pt x="11" y="33"/>
                  </a:cubicBezTo>
                  <a:cubicBezTo>
                    <a:pt x="11" y="34"/>
                    <a:pt x="12" y="34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2" y="32"/>
                    <a:pt x="13" y="30"/>
                  </a:cubicBezTo>
                  <a:cubicBezTo>
                    <a:pt x="13" y="29"/>
                    <a:pt x="15" y="27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3" y="24"/>
                  </a:cubicBezTo>
                  <a:cubicBezTo>
                    <a:pt x="23" y="24"/>
                    <a:pt x="24" y="25"/>
                    <a:pt x="24" y="25"/>
                  </a:cubicBezTo>
                  <a:cubicBezTo>
                    <a:pt x="25" y="26"/>
                    <a:pt x="26" y="26"/>
                    <a:pt x="26" y="26"/>
                  </a:cubicBez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9" y="28"/>
                    <a:pt x="29" y="28"/>
                  </a:cubicBezTo>
                  <a:cubicBezTo>
                    <a:pt x="29" y="28"/>
                    <a:pt x="30" y="28"/>
                    <a:pt x="30" y="27"/>
                  </a:cubicBezTo>
                  <a:cubicBezTo>
                    <a:pt x="30" y="26"/>
                    <a:pt x="29" y="25"/>
                    <a:pt x="30" y="24"/>
                  </a:cubicBezTo>
                  <a:cubicBezTo>
                    <a:pt x="30" y="24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32" y="11"/>
                    <a:pt x="32" y="11"/>
                  </a:cubicBezTo>
                  <a:cubicBezTo>
                    <a:pt x="33" y="10"/>
                    <a:pt x="33" y="9"/>
                    <a:pt x="34" y="9"/>
                  </a:cubicBezTo>
                  <a:cubicBezTo>
                    <a:pt x="35" y="9"/>
                    <a:pt x="35" y="9"/>
                    <a:pt x="36" y="9"/>
                  </a:cubicBezTo>
                  <a:cubicBezTo>
                    <a:pt x="38" y="10"/>
                    <a:pt x="39" y="11"/>
                    <a:pt x="40" y="12"/>
                  </a:cubicBezTo>
                  <a:cubicBezTo>
                    <a:pt x="40" y="12"/>
                    <a:pt x="41" y="13"/>
                    <a:pt x="41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3" y="14"/>
                    <a:pt x="44" y="15"/>
                    <a:pt x="44" y="15"/>
                  </a:cubicBezTo>
                  <a:cubicBezTo>
                    <a:pt x="45" y="16"/>
                    <a:pt x="45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8" y="20"/>
                    <a:pt x="48" y="20"/>
                  </a:cubicBezTo>
                  <a:cubicBezTo>
                    <a:pt x="49" y="20"/>
                    <a:pt x="50" y="21"/>
                    <a:pt x="51" y="22"/>
                  </a:cubicBezTo>
                  <a:cubicBezTo>
                    <a:pt x="51" y="22"/>
                    <a:pt x="52" y="22"/>
                    <a:pt x="52" y="23"/>
                  </a:cubicBezTo>
                  <a:cubicBezTo>
                    <a:pt x="53" y="23"/>
                    <a:pt x="53" y="24"/>
                    <a:pt x="54" y="24"/>
                  </a:cubicBezTo>
                  <a:cubicBezTo>
                    <a:pt x="55" y="25"/>
                    <a:pt x="56" y="26"/>
                    <a:pt x="57" y="26"/>
                  </a:cubicBezTo>
                  <a:cubicBezTo>
                    <a:pt x="58" y="27"/>
                    <a:pt x="58" y="27"/>
                    <a:pt x="59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9"/>
                    <a:pt x="60" y="29"/>
                    <a:pt x="61" y="30"/>
                  </a:cubicBezTo>
                  <a:cubicBezTo>
                    <a:pt x="62" y="30"/>
                    <a:pt x="63" y="31"/>
                    <a:pt x="64" y="32"/>
                  </a:cubicBezTo>
                  <a:cubicBezTo>
                    <a:pt x="65" y="33"/>
                    <a:pt x="66" y="33"/>
                    <a:pt x="66" y="33"/>
                  </a:cubicBezTo>
                  <a:cubicBezTo>
                    <a:pt x="67" y="34"/>
                    <a:pt x="68" y="35"/>
                    <a:pt x="69" y="35"/>
                  </a:cubicBezTo>
                  <a:cubicBezTo>
                    <a:pt x="70" y="36"/>
                    <a:pt x="71" y="36"/>
                    <a:pt x="72" y="37"/>
                  </a:cubicBezTo>
                  <a:cubicBezTo>
                    <a:pt x="72" y="37"/>
                    <a:pt x="72" y="38"/>
                    <a:pt x="73" y="38"/>
                  </a:cubicBezTo>
                  <a:cubicBezTo>
                    <a:pt x="73" y="39"/>
                    <a:pt x="74" y="39"/>
                    <a:pt x="75" y="39"/>
                  </a:cubicBezTo>
                  <a:cubicBezTo>
                    <a:pt x="75" y="40"/>
                    <a:pt x="76" y="40"/>
                    <a:pt x="76" y="41"/>
                  </a:cubicBezTo>
                  <a:cubicBezTo>
                    <a:pt x="77" y="41"/>
                    <a:pt x="77" y="41"/>
                    <a:pt x="78" y="41"/>
                  </a:cubicBezTo>
                  <a:cubicBezTo>
                    <a:pt x="78" y="42"/>
                    <a:pt x="79" y="43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1" y="44"/>
                    <a:pt x="81" y="45"/>
                    <a:pt x="81" y="45"/>
                  </a:cubicBezTo>
                  <a:cubicBezTo>
                    <a:pt x="82" y="46"/>
                    <a:pt x="82" y="46"/>
                    <a:pt x="83" y="47"/>
                  </a:cubicBezTo>
                  <a:cubicBezTo>
                    <a:pt x="83" y="47"/>
                    <a:pt x="83" y="47"/>
                    <a:pt x="83" y="48"/>
                  </a:cubicBezTo>
                  <a:cubicBezTo>
                    <a:pt x="83" y="48"/>
                    <a:pt x="84" y="48"/>
                    <a:pt x="84" y="49"/>
                  </a:cubicBezTo>
                  <a:cubicBezTo>
                    <a:pt x="84" y="49"/>
                    <a:pt x="84" y="49"/>
                    <a:pt x="84" y="50"/>
                  </a:cubicBezTo>
                  <a:cubicBezTo>
                    <a:pt x="84" y="50"/>
                    <a:pt x="85" y="50"/>
                    <a:pt x="85" y="50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3"/>
                    <a:pt x="87" y="54"/>
                    <a:pt x="87" y="56"/>
                  </a:cubicBezTo>
                  <a:cubicBezTo>
                    <a:pt x="87" y="57"/>
                    <a:pt x="87" y="58"/>
                    <a:pt x="87" y="59"/>
                  </a:cubicBezTo>
                  <a:cubicBezTo>
                    <a:pt x="87" y="62"/>
                    <a:pt x="85" y="65"/>
                    <a:pt x="82" y="66"/>
                  </a:cubicBezTo>
                  <a:cubicBezTo>
                    <a:pt x="82" y="66"/>
                    <a:pt x="81" y="66"/>
                    <a:pt x="81" y="66"/>
                  </a:cubicBezTo>
                  <a:cubicBezTo>
                    <a:pt x="80" y="66"/>
                    <a:pt x="79" y="67"/>
                    <a:pt x="79" y="67"/>
                  </a:cubicBezTo>
                  <a:cubicBezTo>
                    <a:pt x="78" y="67"/>
                    <a:pt x="78" y="68"/>
                    <a:pt x="78" y="68"/>
                  </a:cubicBezTo>
                  <a:cubicBezTo>
                    <a:pt x="78" y="68"/>
                    <a:pt x="78" y="68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8" y="72"/>
                    <a:pt x="79" y="73"/>
                    <a:pt x="79" y="74"/>
                  </a:cubicBezTo>
                  <a:cubicBezTo>
                    <a:pt x="79" y="74"/>
                    <a:pt x="79" y="75"/>
                    <a:pt x="78" y="75"/>
                  </a:cubicBezTo>
                  <a:cubicBezTo>
                    <a:pt x="79" y="76"/>
                    <a:pt x="79" y="77"/>
                    <a:pt x="79" y="77"/>
                  </a:cubicBezTo>
                  <a:cubicBezTo>
                    <a:pt x="79" y="78"/>
                    <a:pt x="79" y="78"/>
                    <a:pt x="79" y="79"/>
                  </a:cubicBezTo>
                  <a:cubicBezTo>
                    <a:pt x="79" y="80"/>
                    <a:pt x="79" y="81"/>
                    <a:pt x="79" y="81"/>
                  </a:cubicBezTo>
                  <a:cubicBezTo>
                    <a:pt x="80" y="82"/>
                    <a:pt x="80" y="83"/>
                    <a:pt x="80" y="84"/>
                  </a:cubicBezTo>
                  <a:cubicBezTo>
                    <a:pt x="80" y="84"/>
                    <a:pt x="80" y="84"/>
                    <a:pt x="80" y="85"/>
                  </a:cubicBezTo>
                  <a:cubicBezTo>
                    <a:pt x="81" y="85"/>
                    <a:pt x="81" y="86"/>
                    <a:pt x="81" y="87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9"/>
                    <a:pt x="81" y="89"/>
                  </a:cubicBezTo>
                  <a:cubicBezTo>
                    <a:pt x="80" y="91"/>
                    <a:pt x="79" y="92"/>
                    <a:pt x="79" y="94"/>
                  </a:cubicBezTo>
                  <a:cubicBezTo>
                    <a:pt x="79" y="95"/>
                    <a:pt x="79" y="95"/>
                    <a:pt x="78" y="96"/>
                  </a:cubicBezTo>
                  <a:cubicBezTo>
                    <a:pt x="78" y="96"/>
                    <a:pt x="76" y="96"/>
                    <a:pt x="76" y="96"/>
                  </a:cubicBezTo>
                  <a:cubicBezTo>
                    <a:pt x="75" y="96"/>
                    <a:pt x="75" y="96"/>
                    <a:pt x="74" y="96"/>
                  </a:cubicBezTo>
                  <a:cubicBezTo>
                    <a:pt x="73" y="96"/>
                    <a:pt x="73" y="94"/>
                    <a:pt x="73" y="94"/>
                  </a:cubicBezTo>
                  <a:cubicBezTo>
                    <a:pt x="72" y="93"/>
                    <a:pt x="71" y="94"/>
                    <a:pt x="71" y="93"/>
                  </a:cubicBezTo>
                  <a:cubicBezTo>
                    <a:pt x="70" y="93"/>
                    <a:pt x="69" y="91"/>
                    <a:pt x="69" y="90"/>
                  </a:cubicBezTo>
                  <a:cubicBezTo>
                    <a:pt x="69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68" y="86"/>
                    <a:pt x="67" y="84"/>
                  </a:cubicBezTo>
                  <a:cubicBezTo>
                    <a:pt x="67" y="83"/>
                    <a:pt x="66" y="83"/>
                    <a:pt x="66" y="82"/>
                  </a:cubicBezTo>
                  <a:cubicBezTo>
                    <a:pt x="66" y="82"/>
                    <a:pt x="65" y="81"/>
                    <a:pt x="65" y="81"/>
                  </a:cubicBezTo>
                  <a:cubicBezTo>
                    <a:pt x="65" y="80"/>
                    <a:pt x="64" y="79"/>
                    <a:pt x="64" y="79"/>
                  </a:cubicBezTo>
                  <a:cubicBezTo>
                    <a:pt x="63" y="78"/>
                    <a:pt x="63" y="78"/>
                    <a:pt x="62" y="77"/>
                  </a:cubicBezTo>
                  <a:cubicBezTo>
                    <a:pt x="62" y="77"/>
                    <a:pt x="62" y="77"/>
                    <a:pt x="62" y="76"/>
                  </a:cubicBezTo>
                  <a:cubicBezTo>
                    <a:pt x="62" y="76"/>
                    <a:pt x="61" y="76"/>
                    <a:pt x="61" y="75"/>
                  </a:cubicBezTo>
                  <a:cubicBezTo>
                    <a:pt x="61" y="75"/>
                    <a:pt x="60" y="74"/>
                    <a:pt x="60" y="74"/>
                  </a:cubicBezTo>
                  <a:cubicBezTo>
                    <a:pt x="60" y="74"/>
                    <a:pt x="60" y="73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2"/>
                    <a:pt x="58" y="72"/>
                    <a:pt x="58" y="72"/>
                  </a:cubicBezTo>
                  <a:cubicBezTo>
                    <a:pt x="58" y="71"/>
                    <a:pt x="58" y="70"/>
                    <a:pt x="57" y="70"/>
                  </a:cubicBezTo>
                  <a:cubicBezTo>
                    <a:pt x="57" y="69"/>
                    <a:pt x="56" y="69"/>
                    <a:pt x="55" y="68"/>
                  </a:cubicBezTo>
                  <a:cubicBezTo>
                    <a:pt x="54" y="67"/>
                    <a:pt x="54" y="65"/>
                    <a:pt x="53" y="64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3"/>
                    <a:pt x="51" y="62"/>
                    <a:pt x="50" y="62"/>
                  </a:cubicBezTo>
                  <a:cubicBezTo>
                    <a:pt x="50" y="61"/>
                    <a:pt x="49" y="60"/>
                    <a:pt x="49" y="60"/>
                  </a:cubicBezTo>
                  <a:cubicBezTo>
                    <a:pt x="48" y="59"/>
                    <a:pt x="48" y="59"/>
                    <a:pt x="47" y="58"/>
                  </a:cubicBezTo>
                  <a:cubicBezTo>
                    <a:pt x="47" y="58"/>
                    <a:pt x="46" y="56"/>
                    <a:pt x="46" y="56"/>
                  </a:cubicBezTo>
                  <a:cubicBezTo>
                    <a:pt x="46" y="56"/>
                    <a:pt x="45" y="56"/>
                    <a:pt x="45" y="56"/>
                  </a:cubicBezTo>
                  <a:cubicBezTo>
                    <a:pt x="44" y="55"/>
                    <a:pt x="44" y="55"/>
                    <a:pt x="44" y="54"/>
                  </a:cubicBezTo>
                  <a:cubicBezTo>
                    <a:pt x="43" y="54"/>
                    <a:pt x="44" y="53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2" y="51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8" y="46"/>
                    <a:pt x="37" y="46"/>
                  </a:cubicBezTo>
                  <a:cubicBezTo>
                    <a:pt x="37" y="46"/>
                    <a:pt x="37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8"/>
                    <a:pt x="37" y="49"/>
                    <a:pt x="38" y="51"/>
                  </a:cubicBezTo>
                  <a:cubicBezTo>
                    <a:pt x="38" y="51"/>
                    <a:pt x="38" y="52"/>
                    <a:pt x="38" y="52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39" y="55"/>
                    <a:pt x="39" y="56"/>
                    <a:pt x="39" y="57"/>
                  </a:cubicBezTo>
                  <a:cubicBezTo>
                    <a:pt x="40" y="58"/>
                    <a:pt x="40" y="59"/>
                    <a:pt x="40" y="59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41" y="62"/>
                    <a:pt x="41" y="64"/>
                    <a:pt x="42" y="65"/>
                  </a:cubicBezTo>
                  <a:cubicBezTo>
                    <a:pt x="42" y="66"/>
                    <a:pt x="42" y="67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9"/>
                    <a:pt x="42" y="69"/>
                    <a:pt x="42" y="70"/>
                  </a:cubicBezTo>
                  <a:cubicBezTo>
                    <a:pt x="43" y="71"/>
                    <a:pt x="45" y="71"/>
                    <a:pt x="45" y="71"/>
                  </a:cubicBezTo>
                  <a:cubicBezTo>
                    <a:pt x="46" y="72"/>
                    <a:pt x="46" y="72"/>
                    <a:pt x="47" y="72"/>
                  </a:cubicBezTo>
                  <a:cubicBezTo>
                    <a:pt x="47" y="72"/>
                    <a:pt x="48" y="73"/>
                    <a:pt x="48" y="73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3"/>
                    <a:pt x="50" y="73"/>
                    <a:pt x="50" y="73"/>
                  </a:cubicBezTo>
                  <a:cubicBezTo>
                    <a:pt x="52" y="73"/>
                    <a:pt x="56" y="76"/>
                    <a:pt x="56" y="78"/>
                  </a:cubicBezTo>
                  <a:cubicBezTo>
                    <a:pt x="57" y="79"/>
                    <a:pt x="56" y="79"/>
                    <a:pt x="56" y="80"/>
                  </a:cubicBezTo>
                  <a:cubicBezTo>
                    <a:pt x="56" y="81"/>
                    <a:pt x="56" y="81"/>
                    <a:pt x="56" y="82"/>
                  </a:cubicBezTo>
                  <a:cubicBezTo>
                    <a:pt x="56" y="83"/>
                    <a:pt x="55" y="83"/>
                    <a:pt x="54" y="83"/>
                  </a:cubicBezTo>
                  <a:cubicBezTo>
                    <a:pt x="54" y="83"/>
                    <a:pt x="54" y="84"/>
                    <a:pt x="54" y="84"/>
                  </a:cubicBezTo>
                  <a:cubicBezTo>
                    <a:pt x="54" y="84"/>
                    <a:pt x="53" y="85"/>
                    <a:pt x="52" y="85"/>
                  </a:cubicBezTo>
                  <a:cubicBezTo>
                    <a:pt x="52" y="85"/>
                    <a:pt x="51" y="85"/>
                    <a:pt x="51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9" y="85"/>
                    <a:pt x="49" y="85"/>
                    <a:pt x="48" y="85"/>
                  </a:cubicBezTo>
                  <a:cubicBezTo>
                    <a:pt x="48" y="85"/>
                    <a:pt x="47" y="85"/>
                    <a:pt x="48" y="85"/>
                  </a:cubicBezTo>
                  <a:cubicBezTo>
                    <a:pt x="48" y="87"/>
                    <a:pt x="49" y="88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0"/>
                    <a:pt x="50" y="91"/>
                    <a:pt x="50" y="92"/>
                  </a:cubicBezTo>
                  <a:cubicBezTo>
                    <a:pt x="51" y="93"/>
                    <a:pt x="51" y="94"/>
                    <a:pt x="52" y="94"/>
                  </a:cubicBezTo>
                  <a:cubicBezTo>
                    <a:pt x="52" y="94"/>
                    <a:pt x="52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6"/>
                    <a:pt x="54" y="96"/>
                    <a:pt x="55" y="97"/>
                  </a:cubicBezTo>
                  <a:cubicBezTo>
                    <a:pt x="55" y="97"/>
                    <a:pt x="55" y="97"/>
                    <a:pt x="56" y="97"/>
                  </a:cubicBezTo>
                  <a:cubicBezTo>
                    <a:pt x="56" y="97"/>
                    <a:pt x="56" y="98"/>
                    <a:pt x="56" y="98"/>
                  </a:cubicBezTo>
                  <a:cubicBezTo>
                    <a:pt x="57" y="98"/>
                    <a:pt x="58" y="98"/>
                    <a:pt x="59" y="99"/>
                  </a:cubicBezTo>
                  <a:cubicBezTo>
                    <a:pt x="59" y="99"/>
                    <a:pt x="60" y="100"/>
                    <a:pt x="60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1"/>
                    <a:pt x="62" y="101"/>
                    <a:pt x="63" y="101"/>
                  </a:cubicBezTo>
                  <a:cubicBezTo>
                    <a:pt x="63" y="101"/>
                    <a:pt x="64" y="102"/>
                    <a:pt x="64" y="102"/>
                  </a:cubicBezTo>
                  <a:cubicBezTo>
                    <a:pt x="64" y="102"/>
                    <a:pt x="66" y="102"/>
                    <a:pt x="66" y="102"/>
                  </a:cubicBezTo>
                  <a:cubicBezTo>
                    <a:pt x="67" y="102"/>
                    <a:pt x="68" y="102"/>
                    <a:pt x="69" y="102"/>
                  </a:cubicBezTo>
                  <a:cubicBezTo>
                    <a:pt x="69" y="102"/>
                    <a:pt x="70" y="104"/>
                    <a:pt x="70" y="105"/>
                  </a:cubicBezTo>
                  <a:cubicBezTo>
                    <a:pt x="70" y="106"/>
                    <a:pt x="69" y="106"/>
                    <a:pt x="68" y="107"/>
                  </a:cubicBezTo>
                  <a:cubicBezTo>
                    <a:pt x="68" y="107"/>
                    <a:pt x="67" y="107"/>
                    <a:pt x="67" y="108"/>
                  </a:cubicBezTo>
                  <a:cubicBezTo>
                    <a:pt x="66" y="108"/>
                    <a:pt x="65" y="109"/>
                    <a:pt x="64" y="109"/>
                  </a:cubicBezTo>
                  <a:cubicBezTo>
                    <a:pt x="63" y="110"/>
                    <a:pt x="63" y="110"/>
                    <a:pt x="62" y="110"/>
                  </a:cubicBezTo>
                  <a:cubicBezTo>
                    <a:pt x="61" y="110"/>
                    <a:pt x="61" y="110"/>
                    <a:pt x="60" y="110"/>
                  </a:cubicBezTo>
                  <a:cubicBezTo>
                    <a:pt x="60" y="111"/>
                    <a:pt x="59" y="111"/>
                    <a:pt x="59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7" y="111"/>
                    <a:pt x="57" y="111"/>
                    <a:pt x="56" y="111"/>
                  </a:cubicBezTo>
                  <a:cubicBezTo>
                    <a:pt x="56" y="111"/>
                    <a:pt x="55" y="111"/>
                    <a:pt x="54" y="111"/>
                  </a:cubicBezTo>
                  <a:cubicBezTo>
                    <a:pt x="53" y="111"/>
                    <a:pt x="52" y="111"/>
                    <a:pt x="50" y="111"/>
                  </a:cubicBezTo>
                  <a:cubicBezTo>
                    <a:pt x="50" y="112"/>
                    <a:pt x="50" y="112"/>
                    <a:pt x="49" y="112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1"/>
                    <a:pt x="46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4" y="111"/>
                    <a:pt x="44" y="110"/>
                  </a:cubicBezTo>
                  <a:cubicBezTo>
                    <a:pt x="42" y="110"/>
                    <a:pt x="41" y="109"/>
                    <a:pt x="40" y="109"/>
                  </a:cubicBezTo>
                  <a:cubicBezTo>
                    <a:pt x="40" y="108"/>
                    <a:pt x="40" y="108"/>
                    <a:pt x="39" y="108"/>
                  </a:cubicBezTo>
                  <a:cubicBezTo>
                    <a:pt x="39" y="107"/>
                    <a:pt x="38" y="107"/>
                    <a:pt x="38" y="106"/>
                  </a:cubicBezTo>
                  <a:cubicBezTo>
                    <a:pt x="37" y="105"/>
                    <a:pt x="37" y="104"/>
                    <a:pt x="37" y="102"/>
                  </a:cubicBezTo>
                  <a:cubicBezTo>
                    <a:pt x="37" y="102"/>
                    <a:pt x="38" y="101"/>
                    <a:pt x="38" y="101"/>
                  </a:cubicBezTo>
                  <a:cubicBezTo>
                    <a:pt x="38" y="99"/>
                    <a:pt x="39" y="97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5" y="98"/>
                    <a:pt x="45" y="98"/>
                  </a:cubicBezTo>
                  <a:cubicBezTo>
                    <a:pt x="45" y="97"/>
                    <a:pt x="42" y="95"/>
                    <a:pt x="42" y="95"/>
                  </a:cubicBezTo>
                  <a:cubicBezTo>
                    <a:pt x="41" y="94"/>
                    <a:pt x="40" y="93"/>
                    <a:pt x="39" y="92"/>
                  </a:cubicBezTo>
                  <a:cubicBezTo>
                    <a:pt x="39" y="91"/>
                    <a:pt x="38" y="90"/>
                    <a:pt x="38" y="88"/>
                  </a:cubicBezTo>
                  <a:cubicBezTo>
                    <a:pt x="37" y="88"/>
                    <a:pt x="37" y="88"/>
                    <a:pt x="37" y="87"/>
                  </a:cubicBezTo>
                  <a:cubicBezTo>
                    <a:pt x="36" y="87"/>
                    <a:pt x="36" y="86"/>
                    <a:pt x="36" y="86"/>
                  </a:cubicBezTo>
                  <a:cubicBezTo>
                    <a:pt x="36" y="86"/>
                    <a:pt x="36" y="85"/>
                    <a:pt x="36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4" y="82"/>
                    <a:pt x="34" y="81"/>
                    <a:pt x="33" y="80"/>
                  </a:cubicBezTo>
                  <a:cubicBezTo>
                    <a:pt x="32" y="79"/>
                    <a:pt x="30" y="79"/>
                    <a:pt x="29" y="78"/>
                  </a:cubicBezTo>
                  <a:cubicBezTo>
                    <a:pt x="29" y="78"/>
                    <a:pt x="28" y="78"/>
                    <a:pt x="28" y="78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5" y="76"/>
                    <a:pt x="24" y="76"/>
                    <a:pt x="24" y="75"/>
                  </a:cubicBezTo>
                  <a:cubicBezTo>
                    <a:pt x="23" y="75"/>
                    <a:pt x="23" y="75"/>
                    <a:pt x="22" y="75"/>
                  </a:cubicBezTo>
                  <a:cubicBezTo>
                    <a:pt x="21" y="75"/>
                    <a:pt x="19" y="74"/>
                    <a:pt x="18" y="73"/>
                  </a:cubicBezTo>
                  <a:cubicBezTo>
                    <a:pt x="17" y="73"/>
                    <a:pt x="16" y="72"/>
                    <a:pt x="15" y="72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2"/>
                    <a:pt x="13" y="72"/>
                  </a:cubicBezTo>
                  <a:cubicBezTo>
                    <a:pt x="13" y="74"/>
                    <a:pt x="12" y="75"/>
                    <a:pt x="11" y="76"/>
                  </a:cubicBezTo>
                  <a:cubicBezTo>
                    <a:pt x="11" y="76"/>
                    <a:pt x="10" y="77"/>
                    <a:pt x="10" y="78"/>
                  </a:cubicBezTo>
                  <a:cubicBezTo>
                    <a:pt x="9" y="78"/>
                    <a:pt x="9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79"/>
                    <a:pt x="5" y="77"/>
                    <a:pt x="3" y="77"/>
                  </a:cubicBezTo>
                  <a:cubicBezTo>
                    <a:pt x="3" y="77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5"/>
                    <a:pt x="3" y="74"/>
                  </a:cubicBezTo>
                  <a:cubicBezTo>
                    <a:pt x="2" y="74"/>
                    <a:pt x="2" y="74"/>
                    <a:pt x="2" y="73"/>
                  </a:cubicBezTo>
                  <a:cubicBezTo>
                    <a:pt x="2" y="73"/>
                    <a:pt x="2" y="73"/>
                    <a:pt x="2" y="72"/>
                  </a:cubicBezTo>
                  <a:cubicBezTo>
                    <a:pt x="2" y="71"/>
                    <a:pt x="2" y="69"/>
                    <a:pt x="2" y="68"/>
                  </a:cubicBezTo>
                  <a:cubicBezTo>
                    <a:pt x="1" y="67"/>
                    <a:pt x="1" y="66"/>
                    <a:pt x="1" y="65"/>
                  </a:cubicBezTo>
                  <a:cubicBezTo>
                    <a:pt x="1" y="65"/>
                    <a:pt x="1" y="64"/>
                    <a:pt x="1" y="64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0" y="60"/>
                    <a:pt x="0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5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8"/>
                    <a:pt x="1" y="28"/>
                    <a:pt x="1" y="27"/>
                  </a:cubicBezTo>
                  <a:cubicBezTo>
                    <a:pt x="1" y="26"/>
                    <a:pt x="1" y="25"/>
                    <a:pt x="2" y="24"/>
                  </a:cubicBezTo>
                  <a:cubicBezTo>
                    <a:pt x="2" y="23"/>
                    <a:pt x="2" y="22"/>
                    <a:pt x="2" y="22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6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5203825" y="2532063"/>
              <a:ext cx="1790700" cy="1793875"/>
            </a:xfrm>
            <a:custGeom>
              <a:avLst/>
              <a:gdLst>
                <a:gd name="T0" fmla="*/ 329 w 658"/>
                <a:gd name="T1" fmla="*/ 0 h 658"/>
                <a:gd name="T2" fmla="*/ 658 w 658"/>
                <a:gd name="T3" fmla="*/ 329 h 658"/>
                <a:gd name="T4" fmla="*/ 638 w 658"/>
                <a:gd name="T5" fmla="*/ 440 h 658"/>
                <a:gd name="T6" fmla="*/ 620 w 658"/>
                <a:gd name="T7" fmla="*/ 435 h 658"/>
                <a:gd name="T8" fmla="*/ 638 w 658"/>
                <a:gd name="T9" fmla="*/ 329 h 658"/>
                <a:gd name="T10" fmla="*/ 329 w 658"/>
                <a:gd name="T11" fmla="*/ 20 h 658"/>
                <a:gd name="T12" fmla="*/ 227 w 658"/>
                <a:gd name="T13" fmla="*/ 37 h 658"/>
                <a:gd name="T14" fmla="*/ 219 w 658"/>
                <a:gd name="T15" fmla="*/ 19 h 658"/>
                <a:gd name="T16" fmla="*/ 329 w 658"/>
                <a:gd name="T17" fmla="*/ 0 h 658"/>
                <a:gd name="T18" fmla="*/ 581 w 658"/>
                <a:gd name="T19" fmla="*/ 540 h 658"/>
                <a:gd name="T20" fmla="*/ 329 w 658"/>
                <a:gd name="T21" fmla="*/ 658 h 658"/>
                <a:gd name="T22" fmla="*/ 0 w 658"/>
                <a:gd name="T23" fmla="*/ 329 h 658"/>
                <a:gd name="T24" fmla="*/ 9 w 658"/>
                <a:gd name="T25" fmla="*/ 251 h 658"/>
                <a:gd name="T26" fmla="*/ 25 w 658"/>
                <a:gd name="T27" fmla="*/ 268 h 658"/>
                <a:gd name="T28" fmla="*/ 19 w 658"/>
                <a:gd name="T29" fmla="*/ 329 h 658"/>
                <a:gd name="T30" fmla="*/ 329 w 658"/>
                <a:gd name="T31" fmla="*/ 639 h 658"/>
                <a:gd name="T32" fmla="*/ 555 w 658"/>
                <a:gd name="T33" fmla="*/ 540 h 658"/>
                <a:gd name="T34" fmla="*/ 581 w 658"/>
                <a:gd name="T35" fmla="*/ 540 h 658"/>
                <a:gd name="T36" fmla="*/ 29 w 658"/>
                <a:gd name="T37" fmla="*/ 194 h 658"/>
                <a:gd name="T38" fmla="*/ 116 w 658"/>
                <a:gd name="T39" fmla="*/ 79 h 658"/>
                <a:gd name="T40" fmla="*/ 126 w 658"/>
                <a:gd name="T41" fmla="*/ 95 h 658"/>
                <a:gd name="T42" fmla="*/ 49 w 658"/>
                <a:gd name="T43" fmla="*/ 196 h 658"/>
                <a:gd name="T44" fmla="*/ 29 w 658"/>
                <a:gd name="T45" fmla="*/ 19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8" h="658">
                  <a:moveTo>
                    <a:pt x="329" y="0"/>
                  </a:moveTo>
                  <a:cubicBezTo>
                    <a:pt x="510" y="0"/>
                    <a:pt x="658" y="148"/>
                    <a:pt x="658" y="329"/>
                  </a:cubicBezTo>
                  <a:cubicBezTo>
                    <a:pt x="658" y="368"/>
                    <a:pt x="651" y="405"/>
                    <a:pt x="638" y="440"/>
                  </a:cubicBezTo>
                  <a:cubicBezTo>
                    <a:pt x="620" y="435"/>
                    <a:pt x="620" y="435"/>
                    <a:pt x="620" y="435"/>
                  </a:cubicBezTo>
                  <a:cubicBezTo>
                    <a:pt x="632" y="402"/>
                    <a:pt x="638" y="366"/>
                    <a:pt x="638" y="329"/>
                  </a:cubicBezTo>
                  <a:cubicBezTo>
                    <a:pt x="638" y="159"/>
                    <a:pt x="499" y="20"/>
                    <a:pt x="329" y="20"/>
                  </a:cubicBezTo>
                  <a:cubicBezTo>
                    <a:pt x="293" y="20"/>
                    <a:pt x="259" y="26"/>
                    <a:pt x="227" y="37"/>
                  </a:cubicBezTo>
                  <a:cubicBezTo>
                    <a:pt x="225" y="31"/>
                    <a:pt x="222" y="25"/>
                    <a:pt x="219" y="19"/>
                  </a:cubicBezTo>
                  <a:cubicBezTo>
                    <a:pt x="253" y="7"/>
                    <a:pt x="290" y="0"/>
                    <a:pt x="329" y="0"/>
                  </a:cubicBezTo>
                  <a:close/>
                  <a:moveTo>
                    <a:pt x="581" y="540"/>
                  </a:moveTo>
                  <a:cubicBezTo>
                    <a:pt x="521" y="612"/>
                    <a:pt x="430" y="658"/>
                    <a:pt x="329" y="658"/>
                  </a:cubicBezTo>
                  <a:cubicBezTo>
                    <a:pt x="148" y="658"/>
                    <a:pt x="0" y="510"/>
                    <a:pt x="0" y="329"/>
                  </a:cubicBezTo>
                  <a:cubicBezTo>
                    <a:pt x="0" y="302"/>
                    <a:pt x="3" y="276"/>
                    <a:pt x="9" y="251"/>
                  </a:cubicBezTo>
                  <a:cubicBezTo>
                    <a:pt x="25" y="268"/>
                    <a:pt x="25" y="268"/>
                    <a:pt x="25" y="268"/>
                  </a:cubicBezTo>
                  <a:cubicBezTo>
                    <a:pt x="21" y="288"/>
                    <a:pt x="19" y="308"/>
                    <a:pt x="19" y="329"/>
                  </a:cubicBezTo>
                  <a:cubicBezTo>
                    <a:pt x="19" y="500"/>
                    <a:pt x="158" y="639"/>
                    <a:pt x="329" y="639"/>
                  </a:cubicBezTo>
                  <a:cubicBezTo>
                    <a:pt x="418" y="639"/>
                    <a:pt x="499" y="601"/>
                    <a:pt x="555" y="540"/>
                  </a:cubicBezTo>
                  <a:cubicBezTo>
                    <a:pt x="581" y="540"/>
                    <a:pt x="581" y="540"/>
                    <a:pt x="581" y="540"/>
                  </a:cubicBezTo>
                  <a:close/>
                  <a:moveTo>
                    <a:pt x="29" y="194"/>
                  </a:moveTo>
                  <a:cubicBezTo>
                    <a:pt x="49" y="150"/>
                    <a:pt x="79" y="110"/>
                    <a:pt x="116" y="79"/>
                  </a:cubicBezTo>
                  <a:cubicBezTo>
                    <a:pt x="118" y="85"/>
                    <a:pt x="122" y="90"/>
                    <a:pt x="126" y="95"/>
                  </a:cubicBezTo>
                  <a:cubicBezTo>
                    <a:pt x="94" y="123"/>
                    <a:pt x="68" y="157"/>
                    <a:pt x="49" y="196"/>
                  </a:cubicBezTo>
                  <a:cubicBezTo>
                    <a:pt x="29" y="194"/>
                    <a:pt x="29" y="194"/>
                    <a:pt x="29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805488" y="4481513"/>
              <a:ext cx="165100" cy="215900"/>
            </a:xfrm>
            <a:custGeom>
              <a:avLst/>
              <a:gdLst>
                <a:gd name="T0" fmla="*/ 52 w 61"/>
                <a:gd name="T1" fmla="*/ 58 h 79"/>
                <a:gd name="T2" fmla="*/ 51 w 61"/>
                <a:gd name="T3" fmla="*/ 60 h 79"/>
                <a:gd name="T4" fmla="*/ 51 w 61"/>
                <a:gd name="T5" fmla="*/ 62 h 79"/>
                <a:gd name="T6" fmla="*/ 50 w 61"/>
                <a:gd name="T7" fmla="*/ 64 h 79"/>
                <a:gd name="T8" fmla="*/ 49 w 61"/>
                <a:gd name="T9" fmla="*/ 66 h 79"/>
                <a:gd name="T10" fmla="*/ 48 w 61"/>
                <a:gd name="T11" fmla="*/ 67 h 79"/>
                <a:gd name="T12" fmla="*/ 44 w 61"/>
                <a:gd name="T13" fmla="*/ 73 h 79"/>
                <a:gd name="T14" fmla="*/ 39 w 61"/>
                <a:gd name="T15" fmla="*/ 76 h 79"/>
                <a:gd name="T16" fmla="*/ 36 w 61"/>
                <a:gd name="T17" fmla="*/ 77 h 79"/>
                <a:gd name="T18" fmla="*/ 33 w 61"/>
                <a:gd name="T19" fmla="*/ 78 h 79"/>
                <a:gd name="T20" fmla="*/ 29 w 61"/>
                <a:gd name="T21" fmla="*/ 79 h 79"/>
                <a:gd name="T22" fmla="*/ 21 w 61"/>
                <a:gd name="T23" fmla="*/ 78 h 79"/>
                <a:gd name="T24" fmla="*/ 17 w 61"/>
                <a:gd name="T25" fmla="*/ 77 h 79"/>
                <a:gd name="T26" fmla="*/ 11 w 61"/>
                <a:gd name="T27" fmla="*/ 74 h 79"/>
                <a:gd name="T28" fmla="*/ 8 w 61"/>
                <a:gd name="T29" fmla="*/ 72 h 79"/>
                <a:gd name="T30" fmla="*/ 6 w 61"/>
                <a:gd name="T31" fmla="*/ 70 h 79"/>
                <a:gd name="T32" fmla="*/ 4 w 61"/>
                <a:gd name="T33" fmla="*/ 67 h 79"/>
                <a:gd name="T34" fmla="*/ 1 w 61"/>
                <a:gd name="T35" fmla="*/ 62 h 79"/>
                <a:gd name="T36" fmla="*/ 0 w 61"/>
                <a:gd name="T37" fmla="*/ 58 h 79"/>
                <a:gd name="T38" fmla="*/ 0 w 61"/>
                <a:gd name="T39" fmla="*/ 58 h 79"/>
                <a:gd name="T40" fmla="*/ 0 w 61"/>
                <a:gd name="T41" fmla="*/ 54 h 79"/>
                <a:gd name="T42" fmla="*/ 0 w 61"/>
                <a:gd name="T43" fmla="*/ 54 h 79"/>
                <a:gd name="T44" fmla="*/ 0 w 61"/>
                <a:gd name="T45" fmla="*/ 50 h 79"/>
                <a:gd name="T46" fmla="*/ 1 w 61"/>
                <a:gd name="T47" fmla="*/ 48 h 79"/>
                <a:gd name="T48" fmla="*/ 1 w 61"/>
                <a:gd name="T49" fmla="*/ 45 h 79"/>
                <a:gd name="T50" fmla="*/ 1 w 61"/>
                <a:gd name="T51" fmla="*/ 45 h 79"/>
                <a:gd name="T52" fmla="*/ 10 w 61"/>
                <a:gd name="T53" fmla="*/ 1 h 79"/>
                <a:gd name="T54" fmla="*/ 12 w 61"/>
                <a:gd name="T55" fmla="*/ 0 h 79"/>
                <a:gd name="T56" fmla="*/ 23 w 61"/>
                <a:gd name="T57" fmla="*/ 2 h 79"/>
                <a:gd name="T58" fmla="*/ 14 w 61"/>
                <a:gd name="T59" fmla="*/ 49 h 79"/>
                <a:gd name="T60" fmla="*/ 15 w 61"/>
                <a:gd name="T61" fmla="*/ 61 h 79"/>
                <a:gd name="T62" fmla="*/ 18 w 61"/>
                <a:gd name="T63" fmla="*/ 65 h 79"/>
                <a:gd name="T64" fmla="*/ 34 w 61"/>
                <a:gd name="T65" fmla="*/ 65 h 79"/>
                <a:gd name="T66" fmla="*/ 39 w 61"/>
                <a:gd name="T67" fmla="*/ 54 h 79"/>
                <a:gd name="T68" fmla="*/ 48 w 61"/>
                <a:gd name="T69" fmla="*/ 7 h 79"/>
                <a:gd name="T70" fmla="*/ 60 w 61"/>
                <a:gd name="T71" fmla="*/ 9 h 79"/>
                <a:gd name="T72" fmla="*/ 61 w 61"/>
                <a:gd name="T7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79">
                  <a:moveTo>
                    <a:pt x="52" y="55"/>
                  </a:moveTo>
                  <a:cubicBezTo>
                    <a:pt x="52" y="56"/>
                    <a:pt x="52" y="57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9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0" y="63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5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7"/>
                    <a:pt x="48" y="67"/>
                  </a:cubicBezTo>
                  <a:cubicBezTo>
                    <a:pt x="48" y="68"/>
                    <a:pt x="47" y="70"/>
                    <a:pt x="46" y="71"/>
                  </a:cubicBezTo>
                  <a:cubicBezTo>
                    <a:pt x="45" y="71"/>
                    <a:pt x="45" y="72"/>
                    <a:pt x="44" y="73"/>
                  </a:cubicBezTo>
                  <a:cubicBezTo>
                    <a:pt x="43" y="73"/>
                    <a:pt x="43" y="74"/>
                    <a:pt x="42" y="75"/>
                  </a:cubicBezTo>
                  <a:cubicBezTo>
                    <a:pt x="41" y="75"/>
                    <a:pt x="40" y="76"/>
                    <a:pt x="39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8" y="77"/>
                    <a:pt x="37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8"/>
                    <a:pt x="34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78"/>
                    <a:pt x="31" y="79"/>
                    <a:pt x="29" y="79"/>
                  </a:cubicBezTo>
                  <a:cubicBezTo>
                    <a:pt x="28" y="79"/>
                    <a:pt x="27" y="79"/>
                    <a:pt x="26" y="79"/>
                  </a:cubicBezTo>
                  <a:cubicBezTo>
                    <a:pt x="24" y="78"/>
                    <a:pt x="23" y="78"/>
                    <a:pt x="21" y="78"/>
                  </a:cubicBezTo>
                  <a:cubicBezTo>
                    <a:pt x="20" y="78"/>
                    <a:pt x="19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5" y="76"/>
                    <a:pt x="14" y="76"/>
                  </a:cubicBezTo>
                  <a:cubicBezTo>
                    <a:pt x="13" y="75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" y="73"/>
                    <a:pt x="9" y="72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7" y="71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5" y="69"/>
                    <a:pt x="4" y="68"/>
                    <a:pt x="4" y="67"/>
                  </a:cubicBezTo>
                  <a:cubicBezTo>
                    <a:pt x="3" y="66"/>
                    <a:pt x="3" y="65"/>
                    <a:pt x="2" y="65"/>
                  </a:cubicBezTo>
                  <a:cubicBezTo>
                    <a:pt x="2" y="64"/>
                    <a:pt x="2" y="63"/>
                    <a:pt x="1" y="62"/>
                  </a:cubicBezTo>
                  <a:cubicBezTo>
                    <a:pt x="1" y="61"/>
                    <a:pt x="1" y="59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3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9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7"/>
                    <a:pt x="1" y="46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1"/>
                    <a:pt x="13" y="54"/>
                    <a:pt x="13" y="56"/>
                  </a:cubicBezTo>
                  <a:cubicBezTo>
                    <a:pt x="14" y="58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3"/>
                    <a:pt x="17" y="64"/>
                    <a:pt x="18" y="65"/>
                  </a:cubicBezTo>
                  <a:cubicBezTo>
                    <a:pt x="20" y="66"/>
                    <a:pt x="21" y="67"/>
                    <a:pt x="23" y="67"/>
                  </a:cubicBezTo>
                  <a:cubicBezTo>
                    <a:pt x="27" y="68"/>
                    <a:pt x="31" y="67"/>
                    <a:pt x="34" y="65"/>
                  </a:cubicBezTo>
                  <a:cubicBezTo>
                    <a:pt x="35" y="64"/>
                    <a:pt x="36" y="62"/>
                    <a:pt x="37" y="61"/>
                  </a:cubicBezTo>
                  <a:cubicBezTo>
                    <a:pt x="38" y="59"/>
                    <a:pt x="39" y="56"/>
                    <a:pt x="39" y="5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2" y="55"/>
                    <a:pt x="52" y="55"/>
                    <a:pt x="5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6019800" y="4511675"/>
              <a:ext cx="149225" cy="201613"/>
            </a:xfrm>
            <a:custGeom>
              <a:avLst/>
              <a:gdLst>
                <a:gd name="T0" fmla="*/ 0 w 94"/>
                <a:gd name="T1" fmla="*/ 0 h 127"/>
                <a:gd name="T2" fmla="*/ 3 w 94"/>
                <a:gd name="T3" fmla="*/ 0 h 127"/>
                <a:gd name="T4" fmla="*/ 24 w 94"/>
                <a:gd name="T5" fmla="*/ 0 h 127"/>
                <a:gd name="T6" fmla="*/ 26 w 94"/>
                <a:gd name="T7" fmla="*/ 0 h 127"/>
                <a:gd name="T8" fmla="*/ 26 w 94"/>
                <a:gd name="T9" fmla="*/ 2 h 127"/>
                <a:gd name="T10" fmla="*/ 72 w 94"/>
                <a:gd name="T11" fmla="*/ 91 h 127"/>
                <a:gd name="T12" fmla="*/ 72 w 94"/>
                <a:gd name="T13" fmla="*/ 2 h 127"/>
                <a:gd name="T14" fmla="*/ 72 w 94"/>
                <a:gd name="T15" fmla="*/ 0 h 127"/>
                <a:gd name="T16" fmla="*/ 74 w 94"/>
                <a:gd name="T17" fmla="*/ 0 h 127"/>
                <a:gd name="T18" fmla="*/ 91 w 94"/>
                <a:gd name="T19" fmla="*/ 0 h 127"/>
                <a:gd name="T20" fmla="*/ 93 w 94"/>
                <a:gd name="T21" fmla="*/ 0 h 127"/>
                <a:gd name="T22" fmla="*/ 93 w 94"/>
                <a:gd name="T23" fmla="*/ 2 h 127"/>
                <a:gd name="T24" fmla="*/ 94 w 94"/>
                <a:gd name="T25" fmla="*/ 124 h 127"/>
                <a:gd name="T26" fmla="*/ 94 w 94"/>
                <a:gd name="T27" fmla="*/ 127 h 127"/>
                <a:gd name="T28" fmla="*/ 91 w 94"/>
                <a:gd name="T29" fmla="*/ 127 h 127"/>
                <a:gd name="T30" fmla="*/ 70 w 94"/>
                <a:gd name="T31" fmla="*/ 127 h 127"/>
                <a:gd name="T32" fmla="*/ 69 w 94"/>
                <a:gd name="T33" fmla="*/ 127 h 127"/>
                <a:gd name="T34" fmla="*/ 67 w 94"/>
                <a:gd name="T35" fmla="*/ 125 h 127"/>
                <a:gd name="T36" fmla="*/ 22 w 94"/>
                <a:gd name="T37" fmla="*/ 36 h 127"/>
                <a:gd name="T38" fmla="*/ 22 w 94"/>
                <a:gd name="T39" fmla="*/ 124 h 127"/>
                <a:gd name="T40" fmla="*/ 22 w 94"/>
                <a:gd name="T41" fmla="*/ 127 h 127"/>
                <a:gd name="T42" fmla="*/ 19 w 94"/>
                <a:gd name="T43" fmla="*/ 127 h 127"/>
                <a:gd name="T44" fmla="*/ 3 w 94"/>
                <a:gd name="T45" fmla="*/ 127 h 127"/>
                <a:gd name="T46" fmla="*/ 0 w 94"/>
                <a:gd name="T47" fmla="*/ 127 h 127"/>
                <a:gd name="T48" fmla="*/ 0 w 94"/>
                <a:gd name="T49" fmla="*/ 124 h 127"/>
                <a:gd name="T50" fmla="*/ 0 w 94"/>
                <a:gd name="T51" fmla="*/ 3 h 127"/>
                <a:gd name="T52" fmla="*/ 0 w 94"/>
                <a:gd name="T53" fmla="*/ 0 h 127"/>
                <a:gd name="T54" fmla="*/ 0 w 94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27">
                  <a:moveTo>
                    <a:pt x="0" y="0"/>
                  </a:moveTo>
                  <a:lnTo>
                    <a:pt x="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72" y="91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3" y="2"/>
                  </a:lnTo>
                  <a:lnTo>
                    <a:pt x="94" y="124"/>
                  </a:lnTo>
                  <a:lnTo>
                    <a:pt x="94" y="127"/>
                  </a:lnTo>
                  <a:lnTo>
                    <a:pt x="91" y="127"/>
                  </a:lnTo>
                  <a:lnTo>
                    <a:pt x="70" y="127"/>
                  </a:lnTo>
                  <a:lnTo>
                    <a:pt x="69" y="127"/>
                  </a:lnTo>
                  <a:lnTo>
                    <a:pt x="67" y="125"/>
                  </a:lnTo>
                  <a:lnTo>
                    <a:pt x="22" y="36"/>
                  </a:lnTo>
                  <a:lnTo>
                    <a:pt x="22" y="124"/>
                  </a:lnTo>
                  <a:lnTo>
                    <a:pt x="22" y="127"/>
                  </a:lnTo>
                  <a:lnTo>
                    <a:pt x="19" y="127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6218238" y="4500563"/>
              <a:ext cx="60325" cy="204788"/>
            </a:xfrm>
            <a:custGeom>
              <a:avLst/>
              <a:gdLst>
                <a:gd name="T0" fmla="*/ 0 w 38"/>
                <a:gd name="T1" fmla="*/ 2 h 129"/>
                <a:gd name="T2" fmla="*/ 2 w 38"/>
                <a:gd name="T3" fmla="*/ 2 h 129"/>
                <a:gd name="T4" fmla="*/ 19 w 38"/>
                <a:gd name="T5" fmla="*/ 0 h 129"/>
                <a:gd name="T6" fmla="*/ 22 w 38"/>
                <a:gd name="T7" fmla="*/ 0 h 129"/>
                <a:gd name="T8" fmla="*/ 22 w 38"/>
                <a:gd name="T9" fmla="*/ 2 h 129"/>
                <a:gd name="T10" fmla="*/ 38 w 38"/>
                <a:gd name="T11" fmla="*/ 122 h 129"/>
                <a:gd name="T12" fmla="*/ 38 w 38"/>
                <a:gd name="T13" fmla="*/ 125 h 129"/>
                <a:gd name="T14" fmla="*/ 34 w 38"/>
                <a:gd name="T15" fmla="*/ 125 h 129"/>
                <a:gd name="T16" fmla="*/ 19 w 38"/>
                <a:gd name="T17" fmla="*/ 129 h 129"/>
                <a:gd name="T18" fmla="*/ 16 w 38"/>
                <a:gd name="T19" fmla="*/ 129 h 129"/>
                <a:gd name="T20" fmla="*/ 16 w 38"/>
                <a:gd name="T21" fmla="*/ 125 h 129"/>
                <a:gd name="T22" fmla="*/ 0 w 38"/>
                <a:gd name="T23" fmla="*/ 5 h 129"/>
                <a:gd name="T24" fmla="*/ 0 w 38"/>
                <a:gd name="T25" fmla="*/ 2 h 129"/>
                <a:gd name="T26" fmla="*/ 0 w 38"/>
                <a:gd name="T27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29">
                  <a:moveTo>
                    <a:pt x="0" y="2"/>
                  </a:moveTo>
                  <a:lnTo>
                    <a:pt x="2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38" y="122"/>
                  </a:lnTo>
                  <a:lnTo>
                    <a:pt x="38" y="125"/>
                  </a:lnTo>
                  <a:lnTo>
                    <a:pt x="34" y="125"/>
                  </a:lnTo>
                  <a:lnTo>
                    <a:pt x="19" y="129"/>
                  </a:lnTo>
                  <a:lnTo>
                    <a:pt x="16" y="129"/>
                  </a:lnTo>
                  <a:lnTo>
                    <a:pt x="16" y="12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6294438" y="4451350"/>
              <a:ext cx="163513" cy="220663"/>
            </a:xfrm>
            <a:custGeom>
              <a:avLst/>
              <a:gdLst>
                <a:gd name="T0" fmla="*/ 0 w 103"/>
                <a:gd name="T1" fmla="*/ 29 h 139"/>
                <a:gd name="T2" fmla="*/ 4 w 103"/>
                <a:gd name="T3" fmla="*/ 28 h 139"/>
                <a:gd name="T4" fmla="*/ 22 w 103"/>
                <a:gd name="T5" fmla="*/ 22 h 139"/>
                <a:gd name="T6" fmla="*/ 24 w 103"/>
                <a:gd name="T7" fmla="*/ 22 h 139"/>
                <a:gd name="T8" fmla="*/ 26 w 103"/>
                <a:gd name="T9" fmla="*/ 24 h 139"/>
                <a:gd name="T10" fmla="*/ 77 w 103"/>
                <a:gd name="T11" fmla="*/ 103 h 139"/>
                <a:gd name="T12" fmla="*/ 81 w 103"/>
                <a:gd name="T13" fmla="*/ 7 h 139"/>
                <a:gd name="T14" fmla="*/ 81 w 103"/>
                <a:gd name="T15" fmla="*/ 5 h 139"/>
                <a:gd name="T16" fmla="*/ 84 w 103"/>
                <a:gd name="T17" fmla="*/ 5 h 139"/>
                <a:gd name="T18" fmla="*/ 100 w 103"/>
                <a:gd name="T19" fmla="*/ 0 h 139"/>
                <a:gd name="T20" fmla="*/ 103 w 103"/>
                <a:gd name="T21" fmla="*/ 0 h 139"/>
                <a:gd name="T22" fmla="*/ 103 w 103"/>
                <a:gd name="T23" fmla="*/ 4 h 139"/>
                <a:gd name="T24" fmla="*/ 96 w 103"/>
                <a:gd name="T25" fmla="*/ 132 h 139"/>
                <a:gd name="T26" fmla="*/ 96 w 103"/>
                <a:gd name="T27" fmla="*/ 134 h 139"/>
                <a:gd name="T28" fmla="*/ 94 w 103"/>
                <a:gd name="T29" fmla="*/ 134 h 139"/>
                <a:gd name="T30" fmla="*/ 77 w 103"/>
                <a:gd name="T31" fmla="*/ 139 h 139"/>
                <a:gd name="T32" fmla="*/ 76 w 103"/>
                <a:gd name="T33" fmla="*/ 139 h 139"/>
                <a:gd name="T34" fmla="*/ 74 w 103"/>
                <a:gd name="T35" fmla="*/ 138 h 139"/>
                <a:gd name="T36" fmla="*/ 2 w 103"/>
                <a:gd name="T37" fmla="*/ 31 h 139"/>
                <a:gd name="T38" fmla="*/ 0 w 103"/>
                <a:gd name="T39" fmla="*/ 29 h 139"/>
                <a:gd name="T40" fmla="*/ 0 w 103"/>
                <a:gd name="T41" fmla="*/ 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39">
                  <a:moveTo>
                    <a:pt x="0" y="29"/>
                  </a:moveTo>
                  <a:lnTo>
                    <a:pt x="4" y="28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24"/>
                  </a:lnTo>
                  <a:lnTo>
                    <a:pt x="77" y="103"/>
                  </a:lnTo>
                  <a:lnTo>
                    <a:pt x="81" y="7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3" y="4"/>
                  </a:lnTo>
                  <a:lnTo>
                    <a:pt x="96" y="132"/>
                  </a:lnTo>
                  <a:lnTo>
                    <a:pt x="96" y="134"/>
                  </a:lnTo>
                  <a:lnTo>
                    <a:pt x="94" y="134"/>
                  </a:lnTo>
                  <a:lnTo>
                    <a:pt x="77" y="139"/>
                  </a:lnTo>
                  <a:lnTo>
                    <a:pt x="76" y="139"/>
                  </a:lnTo>
                  <a:lnTo>
                    <a:pt x="74" y="138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6500813" y="4386263"/>
              <a:ext cx="185738" cy="228600"/>
            </a:xfrm>
            <a:custGeom>
              <a:avLst/>
              <a:gdLst>
                <a:gd name="T0" fmla="*/ 0 w 117"/>
                <a:gd name="T1" fmla="*/ 29 h 144"/>
                <a:gd name="T2" fmla="*/ 2 w 117"/>
                <a:gd name="T3" fmla="*/ 27 h 144"/>
                <a:gd name="T4" fmla="*/ 59 w 117"/>
                <a:gd name="T5" fmla="*/ 2 h 144"/>
                <a:gd name="T6" fmla="*/ 60 w 117"/>
                <a:gd name="T7" fmla="*/ 0 h 144"/>
                <a:gd name="T8" fmla="*/ 62 w 117"/>
                <a:gd name="T9" fmla="*/ 2 h 144"/>
                <a:gd name="T10" fmla="*/ 67 w 117"/>
                <a:gd name="T11" fmla="*/ 14 h 144"/>
                <a:gd name="T12" fmla="*/ 69 w 117"/>
                <a:gd name="T13" fmla="*/ 17 h 144"/>
                <a:gd name="T14" fmla="*/ 67 w 117"/>
                <a:gd name="T15" fmla="*/ 19 h 144"/>
                <a:gd name="T16" fmla="*/ 28 w 117"/>
                <a:gd name="T17" fmla="*/ 36 h 144"/>
                <a:gd name="T18" fmla="*/ 42 w 117"/>
                <a:gd name="T19" fmla="*/ 65 h 144"/>
                <a:gd name="T20" fmla="*/ 79 w 117"/>
                <a:gd name="T21" fmla="*/ 48 h 144"/>
                <a:gd name="T22" fmla="*/ 81 w 117"/>
                <a:gd name="T23" fmla="*/ 48 h 144"/>
                <a:gd name="T24" fmla="*/ 83 w 117"/>
                <a:gd name="T25" fmla="*/ 50 h 144"/>
                <a:gd name="T26" fmla="*/ 88 w 117"/>
                <a:gd name="T27" fmla="*/ 62 h 144"/>
                <a:gd name="T28" fmla="*/ 90 w 117"/>
                <a:gd name="T29" fmla="*/ 65 h 144"/>
                <a:gd name="T30" fmla="*/ 86 w 117"/>
                <a:gd name="T31" fmla="*/ 67 h 144"/>
                <a:gd name="T32" fmla="*/ 50 w 117"/>
                <a:gd name="T33" fmla="*/ 82 h 144"/>
                <a:gd name="T34" fmla="*/ 66 w 117"/>
                <a:gd name="T35" fmla="*/ 117 h 144"/>
                <a:gd name="T36" fmla="*/ 107 w 117"/>
                <a:gd name="T37" fmla="*/ 98 h 144"/>
                <a:gd name="T38" fmla="*/ 108 w 117"/>
                <a:gd name="T39" fmla="*/ 96 h 144"/>
                <a:gd name="T40" fmla="*/ 110 w 117"/>
                <a:gd name="T41" fmla="*/ 100 h 144"/>
                <a:gd name="T42" fmla="*/ 115 w 117"/>
                <a:gd name="T43" fmla="*/ 112 h 144"/>
                <a:gd name="T44" fmla="*/ 117 w 117"/>
                <a:gd name="T45" fmla="*/ 113 h 144"/>
                <a:gd name="T46" fmla="*/ 114 w 117"/>
                <a:gd name="T47" fmla="*/ 115 h 144"/>
                <a:gd name="T48" fmla="*/ 55 w 117"/>
                <a:gd name="T49" fmla="*/ 142 h 144"/>
                <a:gd name="T50" fmla="*/ 54 w 117"/>
                <a:gd name="T51" fmla="*/ 144 h 144"/>
                <a:gd name="T52" fmla="*/ 52 w 117"/>
                <a:gd name="T53" fmla="*/ 141 h 144"/>
                <a:gd name="T54" fmla="*/ 0 w 117"/>
                <a:gd name="T55" fmla="*/ 31 h 144"/>
                <a:gd name="T56" fmla="*/ 0 w 117"/>
                <a:gd name="T57" fmla="*/ 29 h 144"/>
                <a:gd name="T58" fmla="*/ 0 w 117"/>
                <a:gd name="T59" fmla="*/ 2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7" h="144">
                  <a:moveTo>
                    <a:pt x="0" y="29"/>
                  </a:moveTo>
                  <a:lnTo>
                    <a:pt x="2" y="27"/>
                  </a:lnTo>
                  <a:lnTo>
                    <a:pt x="59" y="2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7" y="14"/>
                  </a:lnTo>
                  <a:lnTo>
                    <a:pt x="69" y="17"/>
                  </a:lnTo>
                  <a:lnTo>
                    <a:pt x="67" y="19"/>
                  </a:lnTo>
                  <a:lnTo>
                    <a:pt x="28" y="36"/>
                  </a:lnTo>
                  <a:lnTo>
                    <a:pt x="42" y="65"/>
                  </a:lnTo>
                  <a:lnTo>
                    <a:pt x="79" y="48"/>
                  </a:lnTo>
                  <a:lnTo>
                    <a:pt x="81" y="48"/>
                  </a:lnTo>
                  <a:lnTo>
                    <a:pt x="83" y="50"/>
                  </a:lnTo>
                  <a:lnTo>
                    <a:pt x="88" y="62"/>
                  </a:lnTo>
                  <a:lnTo>
                    <a:pt x="90" y="65"/>
                  </a:lnTo>
                  <a:lnTo>
                    <a:pt x="86" y="67"/>
                  </a:lnTo>
                  <a:lnTo>
                    <a:pt x="50" y="82"/>
                  </a:lnTo>
                  <a:lnTo>
                    <a:pt x="66" y="117"/>
                  </a:lnTo>
                  <a:lnTo>
                    <a:pt x="107" y="98"/>
                  </a:lnTo>
                  <a:lnTo>
                    <a:pt x="108" y="96"/>
                  </a:lnTo>
                  <a:lnTo>
                    <a:pt x="110" y="100"/>
                  </a:lnTo>
                  <a:lnTo>
                    <a:pt x="115" y="112"/>
                  </a:lnTo>
                  <a:lnTo>
                    <a:pt x="117" y="113"/>
                  </a:lnTo>
                  <a:lnTo>
                    <a:pt x="114" y="115"/>
                  </a:lnTo>
                  <a:lnTo>
                    <a:pt x="55" y="142"/>
                  </a:lnTo>
                  <a:lnTo>
                    <a:pt x="54" y="144"/>
                  </a:lnTo>
                  <a:lnTo>
                    <a:pt x="52" y="14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auto">
            <a:xfrm>
              <a:off x="6643688" y="4313238"/>
              <a:ext cx="228600" cy="214313"/>
            </a:xfrm>
            <a:custGeom>
              <a:avLst/>
              <a:gdLst>
                <a:gd name="T0" fmla="*/ 2 w 84"/>
                <a:gd name="T1" fmla="*/ 17 h 79"/>
                <a:gd name="T2" fmla="*/ 23 w 84"/>
                <a:gd name="T3" fmla="*/ 3 h 79"/>
                <a:gd name="T4" fmla="*/ 27 w 84"/>
                <a:gd name="T5" fmla="*/ 1 h 79"/>
                <a:gd name="T6" fmla="*/ 35 w 84"/>
                <a:gd name="T7" fmla="*/ 0 h 79"/>
                <a:gd name="T8" fmla="*/ 40 w 84"/>
                <a:gd name="T9" fmla="*/ 1 h 79"/>
                <a:gd name="T10" fmla="*/ 46 w 84"/>
                <a:gd name="T11" fmla="*/ 6 h 79"/>
                <a:gd name="T12" fmla="*/ 49 w 84"/>
                <a:gd name="T13" fmla="*/ 9 h 79"/>
                <a:gd name="T14" fmla="*/ 52 w 84"/>
                <a:gd name="T15" fmla="*/ 14 h 79"/>
                <a:gd name="T16" fmla="*/ 53 w 84"/>
                <a:gd name="T17" fmla="*/ 20 h 79"/>
                <a:gd name="T18" fmla="*/ 51 w 84"/>
                <a:gd name="T19" fmla="*/ 27 h 79"/>
                <a:gd name="T20" fmla="*/ 49 w 84"/>
                <a:gd name="T21" fmla="*/ 30 h 79"/>
                <a:gd name="T22" fmla="*/ 54 w 84"/>
                <a:gd name="T23" fmla="*/ 30 h 79"/>
                <a:gd name="T24" fmla="*/ 57 w 84"/>
                <a:gd name="T25" fmla="*/ 32 h 79"/>
                <a:gd name="T26" fmla="*/ 84 w 84"/>
                <a:gd name="T27" fmla="*/ 50 h 79"/>
                <a:gd name="T28" fmla="*/ 73 w 84"/>
                <a:gd name="T29" fmla="*/ 58 h 79"/>
                <a:gd name="T30" fmla="*/ 71 w 84"/>
                <a:gd name="T31" fmla="*/ 58 h 79"/>
                <a:gd name="T32" fmla="*/ 50 w 84"/>
                <a:gd name="T33" fmla="*/ 43 h 79"/>
                <a:gd name="T34" fmla="*/ 47 w 84"/>
                <a:gd name="T35" fmla="*/ 42 h 79"/>
                <a:gd name="T36" fmla="*/ 41 w 84"/>
                <a:gd name="T37" fmla="*/ 42 h 79"/>
                <a:gd name="T38" fmla="*/ 35 w 84"/>
                <a:gd name="T39" fmla="*/ 45 h 79"/>
                <a:gd name="T40" fmla="*/ 53 w 84"/>
                <a:gd name="T41" fmla="*/ 72 h 79"/>
                <a:gd name="T42" fmla="*/ 44 w 84"/>
                <a:gd name="T43" fmla="*/ 78 h 79"/>
                <a:gd name="T44" fmla="*/ 42 w 84"/>
                <a:gd name="T45" fmla="*/ 78 h 79"/>
                <a:gd name="T46" fmla="*/ 0 w 84"/>
                <a:gd name="T47" fmla="*/ 18 h 79"/>
                <a:gd name="T48" fmla="*/ 34 w 84"/>
                <a:gd name="T49" fmla="*/ 33 h 79"/>
                <a:gd name="T50" fmla="*/ 38 w 84"/>
                <a:gd name="T51" fmla="*/ 29 h 79"/>
                <a:gd name="T52" fmla="*/ 40 w 84"/>
                <a:gd name="T53" fmla="*/ 27 h 79"/>
                <a:gd name="T54" fmla="*/ 40 w 84"/>
                <a:gd name="T55" fmla="*/ 23 h 79"/>
                <a:gd name="T56" fmla="*/ 40 w 84"/>
                <a:gd name="T57" fmla="*/ 21 h 79"/>
                <a:gd name="T58" fmla="*/ 39 w 84"/>
                <a:gd name="T59" fmla="*/ 19 h 79"/>
                <a:gd name="T60" fmla="*/ 38 w 84"/>
                <a:gd name="T61" fmla="*/ 17 h 79"/>
                <a:gd name="T62" fmla="*/ 35 w 84"/>
                <a:gd name="T63" fmla="*/ 14 h 79"/>
                <a:gd name="T64" fmla="*/ 31 w 84"/>
                <a:gd name="T65" fmla="*/ 13 h 79"/>
                <a:gd name="T66" fmla="*/ 22 w 84"/>
                <a:gd name="T67" fmla="*/ 16 h 79"/>
                <a:gd name="T68" fmla="*/ 29 w 84"/>
                <a:gd name="T6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79"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0" y="5"/>
                    <a:pt x="21" y="4"/>
                    <a:pt x="23" y="3"/>
                  </a:cubicBezTo>
                  <a:cubicBezTo>
                    <a:pt x="25" y="2"/>
                    <a:pt x="2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30" y="0"/>
                    <a:pt x="31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7" y="1"/>
                    <a:pt x="38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2"/>
                    <a:pt x="42" y="2"/>
                    <a:pt x="43" y="3"/>
                  </a:cubicBezTo>
                  <a:cubicBezTo>
                    <a:pt x="44" y="4"/>
                    <a:pt x="45" y="5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7"/>
                    <a:pt x="48" y="8"/>
                    <a:pt x="49" y="9"/>
                  </a:cubicBezTo>
                  <a:cubicBezTo>
                    <a:pt x="50" y="10"/>
                    <a:pt x="50" y="11"/>
                    <a:pt x="51" y="11"/>
                  </a:cubicBezTo>
                  <a:cubicBezTo>
                    <a:pt x="51" y="12"/>
                    <a:pt x="51" y="13"/>
                    <a:pt x="52" y="14"/>
                  </a:cubicBezTo>
                  <a:cubicBezTo>
                    <a:pt x="52" y="16"/>
                    <a:pt x="53" y="18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3"/>
                    <a:pt x="52" y="24"/>
                  </a:cubicBezTo>
                  <a:cubicBezTo>
                    <a:pt x="52" y="25"/>
                    <a:pt x="51" y="26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8"/>
                    <a:pt x="50" y="29"/>
                    <a:pt x="49" y="30"/>
                  </a:cubicBezTo>
                  <a:cubicBezTo>
                    <a:pt x="50" y="30"/>
                    <a:pt x="50" y="30"/>
                    <a:pt x="51" y="30"/>
                  </a:cubicBezTo>
                  <a:cubicBezTo>
                    <a:pt x="52" y="30"/>
                    <a:pt x="53" y="30"/>
                    <a:pt x="54" y="30"/>
                  </a:cubicBezTo>
                  <a:cubicBezTo>
                    <a:pt x="55" y="31"/>
                    <a:pt x="56" y="31"/>
                    <a:pt x="57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3"/>
                    <a:pt x="48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1"/>
                    <a:pt x="45" y="41"/>
                    <a:pt x="44" y="41"/>
                  </a:cubicBezTo>
                  <a:cubicBezTo>
                    <a:pt x="43" y="41"/>
                    <a:pt x="42" y="41"/>
                    <a:pt x="41" y="42"/>
                  </a:cubicBezTo>
                  <a:cubicBezTo>
                    <a:pt x="40" y="42"/>
                    <a:pt x="39" y="43"/>
                    <a:pt x="37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29" y="37"/>
                  </a:move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7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8"/>
                    <a:pt x="39" y="27"/>
                    <a:pt x="40" y="27"/>
                  </a:cubicBezTo>
                  <a:cubicBezTo>
                    <a:pt x="40" y="26"/>
                    <a:pt x="40" y="25"/>
                    <a:pt x="40" y="25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8" y="17"/>
                  </a:cubicBezTo>
                  <a:cubicBezTo>
                    <a:pt x="37" y="16"/>
                    <a:pt x="36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8" y="13"/>
                    <a:pt x="27" y="14"/>
                  </a:cubicBezTo>
                  <a:cubicBezTo>
                    <a:pt x="25" y="14"/>
                    <a:pt x="24" y="15"/>
                    <a:pt x="22" y="1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9" y="37"/>
                    <a:pt x="29" y="37"/>
                    <a:pt x="2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6796088" y="4200525"/>
              <a:ext cx="179388" cy="209550"/>
            </a:xfrm>
            <a:custGeom>
              <a:avLst/>
              <a:gdLst>
                <a:gd name="T0" fmla="*/ 28 w 66"/>
                <a:gd name="T1" fmla="*/ 10 h 77"/>
                <a:gd name="T2" fmla="*/ 25 w 66"/>
                <a:gd name="T3" fmla="*/ 11 h 77"/>
                <a:gd name="T4" fmla="*/ 20 w 66"/>
                <a:gd name="T5" fmla="*/ 14 h 77"/>
                <a:gd name="T6" fmla="*/ 17 w 66"/>
                <a:gd name="T7" fmla="*/ 17 h 77"/>
                <a:gd name="T8" fmla="*/ 14 w 66"/>
                <a:gd name="T9" fmla="*/ 20 h 77"/>
                <a:gd name="T10" fmla="*/ 14 w 66"/>
                <a:gd name="T11" fmla="*/ 27 h 77"/>
                <a:gd name="T12" fmla="*/ 16 w 66"/>
                <a:gd name="T13" fmla="*/ 31 h 77"/>
                <a:gd name="T14" fmla="*/ 19 w 66"/>
                <a:gd name="T15" fmla="*/ 32 h 77"/>
                <a:gd name="T16" fmla="*/ 20 w 66"/>
                <a:gd name="T17" fmla="*/ 33 h 77"/>
                <a:gd name="T18" fmla="*/ 22 w 66"/>
                <a:gd name="T19" fmla="*/ 33 h 77"/>
                <a:gd name="T20" fmla="*/ 25 w 66"/>
                <a:gd name="T21" fmla="*/ 32 h 77"/>
                <a:gd name="T22" fmla="*/ 37 w 66"/>
                <a:gd name="T23" fmla="*/ 29 h 77"/>
                <a:gd name="T24" fmla="*/ 41 w 66"/>
                <a:gd name="T25" fmla="*/ 29 h 77"/>
                <a:gd name="T26" fmla="*/ 49 w 66"/>
                <a:gd name="T27" fmla="*/ 29 h 77"/>
                <a:gd name="T28" fmla="*/ 52 w 66"/>
                <a:gd name="T29" fmla="*/ 30 h 77"/>
                <a:gd name="T30" fmla="*/ 55 w 66"/>
                <a:gd name="T31" fmla="*/ 31 h 77"/>
                <a:gd name="T32" fmla="*/ 60 w 66"/>
                <a:gd name="T33" fmla="*/ 35 h 77"/>
                <a:gd name="T34" fmla="*/ 65 w 66"/>
                <a:gd name="T35" fmla="*/ 42 h 77"/>
                <a:gd name="T36" fmla="*/ 66 w 66"/>
                <a:gd name="T37" fmla="*/ 50 h 77"/>
                <a:gd name="T38" fmla="*/ 64 w 66"/>
                <a:gd name="T39" fmla="*/ 59 h 77"/>
                <a:gd name="T40" fmla="*/ 57 w 66"/>
                <a:gd name="T41" fmla="*/ 67 h 77"/>
                <a:gd name="T42" fmla="*/ 50 w 66"/>
                <a:gd name="T43" fmla="*/ 73 h 77"/>
                <a:gd name="T44" fmla="*/ 43 w 66"/>
                <a:gd name="T45" fmla="*/ 77 h 77"/>
                <a:gd name="T46" fmla="*/ 41 w 66"/>
                <a:gd name="T47" fmla="*/ 76 h 77"/>
                <a:gd name="T48" fmla="*/ 33 w 66"/>
                <a:gd name="T49" fmla="*/ 67 h 77"/>
                <a:gd name="T50" fmla="*/ 39 w 66"/>
                <a:gd name="T51" fmla="*/ 65 h 77"/>
                <a:gd name="T52" fmla="*/ 39 w 66"/>
                <a:gd name="T53" fmla="*/ 65 h 77"/>
                <a:gd name="T54" fmla="*/ 43 w 66"/>
                <a:gd name="T55" fmla="*/ 64 h 77"/>
                <a:gd name="T56" fmla="*/ 48 w 66"/>
                <a:gd name="T57" fmla="*/ 60 h 77"/>
                <a:gd name="T58" fmla="*/ 50 w 66"/>
                <a:gd name="T59" fmla="*/ 58 h 77"/>
                <a:gd name="T60" fmla="*/ 53 w 66"/>
                <a:gd name="T61" fmla="*/ 52 h 77"/>
                <a:gd name="T62" fmla="*/ 53 w 66"/>
                <a:gd name="T63" fmla="*/ 48 h 77"/>
                <a:gd name="T64" fmla="*/ 52 w 66"/>
                <a:gd name="T65" fmla="*/ 46 h 77"/>
                <a:gd name="T66" fmla="*/ 51 w 66"/>
                <a:gd name="T67" fmla="*/ 45 h 77"/>
                <a:gd name="T68" fmla="*/ 48 w 66"/>
                <a:gd name="T69" fmla="*/ 43 h 77"/>
                <a:gd name="T70" fmla="*/ 47 w 66"/>
                <a:gd name="T71" fmla="*/ 42 h 77"/>
                <a:gd name="T72" fmla="*/ 43 w 66"/>
                <a:gd name="T73" fmla="*/ 42 h 77"/>
                <a:gd name="T74" fmla="*/ 34 w 66"/>
                <a:gd name="T75" fmla="*/ 43 h 77"/>
                <a:gd name="T76" fmla="*/ 24 w 66"/>
                <a:gd name="T77" fmla="*/ 45 h 77"/>
                <a:gd name="T78" fmla="*/ 16 w 66"/>
                <a:gd name="T79" fmla="*/ 45 h 77"/>
                <a:gd name="T80" fmla="*/ 10 w 66"/>
                <a:gd name="T81" fmla="*/ 43 h 77"/>
                <a:gd name="T82" fmla="*/ 8 w 66"/>
                <a:gd name="T83" fmla="*/ 42 h 77"/>
                <a:gd name="T84" fmla="*/ 5 w 66"/>
                <a:gd name="T85" fmla="*/ 39 h 77"/>
                <a:gd name="T86" fmla="*/ 2 w 66"/>
                <a:gd name="T87" fmla="*/ 36 h 77"/>
                <a:gd name="T88" fmla="*/ 0 w 66"/>
                <a:gd name="T89" fmla="*/ 28 h 77"/>
                <a:gd name="T90" fmla="*/ 1 w 66"/>
                <a:gd name="T91" fmla="*/ 20 h 77"/>
                <a:gd name="T92" fmla="*/ 3 w 66"/>
                <a:gd name="T93" fmla="*/ 16 h 77"/>
                <a:gd name="T94" fmla="*/ 9 w 66"/>
                <a:gd name="T95" fmla="*/ 9 h 77"/>
                <a:gd name="T96" fmla="*/ 9 w 66"/>
                <a:gd name="T97" fmla="*/ 9 h 77"/>
                <a:gd name="T98" fmla="*/ 12 w 66"/>
                <a:gd name="T99" fmla="*/ 6 h 77"/>
                <a:gd name="T100" fmla="*/ 15 w 66"/>
                <a:gd name="T101" fmla="*/ 4 h 77"/>
                <a:gd name="T102" fmla="*/ 18 w 66"/>
                <a:gd name="T103" fmla="*/ 2 h 77"/>
                <a:gd name="T104" fmla="*/ 22 w 66"/>
                <a:gd name="T105" fmla="*/ 0 h 77"/>
                <a:gd name="T106" fmla="*/ 29 w 66"/>
                <a:gd name="T107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77"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6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5"/>
                    <a:pt x="18" y="16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3"/>
                    <a:pt x="13" y="24"/>
                  </a:cubicBezTo>
                  <a:cubicBezTo>
                    <a:pt x="13" y="25"/>
                    <a:pt x="13" y="26"/>
                    <a:pt x="14" y="27"/>
                  </a:cubicBezTo>
                  <a:cubicBezTo>
                    <a:pt x="14" y="28"/>
                    <a:pt x="15" y="29"/>
                    <a:pt x="15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2"/>
                    <a:pt x="18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2"/>
                    <a:pt x="29" y="31"/>
                    <a:pt x="32" y="30"/>
                  </a:cubicBezTo>
                  <a:cubicBezTo>
                    <a:pt x="34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9"/>
                  </a:cubicBezTo>
                  <a:cubicBezTo>
                    <a:pt x="43" y="28"/>
                    <a:pt x="44" y="28"/>
                    <a:pt x="45" y="28"/>
                  </a:cubicBezTo>
                  <a:cubicBezTo>
                    <a:pt x="47" y="28"/>
                    <a:pt x="48" y="28"/>
                    <a:pt x="49" y="29"/>
                  </a:cubicBezTo>
                  <a:cubicBezTo>
                    <a:pt x="50" y="29"/>
                    <a:pt x="51" y="29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3" y="30"/>
                    <a:pt x="54" y="30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6" y="31"/>
                    <a:pt x="57" y="32"/>
                    <a:pt x="58" y="33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1" y="36"/>
                    <a:pt x="62" y="37"/>
                    <a:pt x="63" y="38"/>
                  </a:cubicBezTo>
                  <a:cubicBezTo>
                    <a:pt x="63" y="39"/>
                    <a:pt x="64" y="41"/>
                    <a:pt x="65" y="42"/>
                  </a:cubicBezTo>
                  <a:cubicBezTo>
                    <a:pt x="65" y="43"/>
                    <a:pt x="65" y="45"/>
                    <a:pt x="66" y="46"/>
                  </a:cubicBezTo>
                  <a:cubicBezTo>
                    <a:pt x="66" y="47"/>
                    <a:pt x="66" y="49"/>
                    <a:pt x="66" y="50"/>
                  </a:cubicBezTo>
                  <a:cubicBezTo>
                    <a:pt x="66" y="52"/>
                    <a:pt x="66" y="53"/>
                    <a:pt x="65" y="55"/>
                  </a:cubicBezTo>
                  <a:cubicBezTo>
                    <a:pt x="65" y="56"/>
                    <a:pt x="64" y="57"/>
                    <a:pt x="64" y="59"/>
                  </a:cubicBezTo>
                  <a:cubicBezTo>
                    <a:pt x="63" y="60"/>
                    <a:pt x="62" y="62"/>
                    <a:pt x="61" y="63"/>
                  </a:cubicBezTo>
                  <a:cubicBezTo>
                    <a:pt x="60" y="64"/>
                    <a:pt x="59" y="66"/>
                    <a:pt x="57" y="67"/>
                  </a:cubicBezTo>
                  <a:cubicBezTo>
                    <a:pt x="56" y="68"/>
                    <a:pt x="55" y="69"/>
                    <a:pt x="54" y="70"/>
                  </a:cubicBezTo>
                  <a:cubicBezTo>
                    <a:pt x="52" y="71"/>
                    <a:pt x="51" y="72"/>
                    <a:pt x="50" y="73"/>
                  </a:cubicBezTo>
                  <a:cubicBezTo>
                    <a:pt x="49" y="74"/>
                    <a:pt x="47" y="74"/>
                    <a:pt x="46" y="75"/>
                  </a:cubicBezTo>
                  <a:cubicBezTo>
                    <a:pt x="45" y="76"/>
                    <a:pt x="44" y="76"/>
                    <a:pt x="43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7" y="66"/>
                    <a:pt x="38" y="66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5"/>
                    <a:pt x="41" y="65"/>
                    <a:pt x="43" y="64"/>
                  </a:cubicBezTo>
                  <a:cubicBezTo>
                    <a:pt x="44" y="63"/>
                    <a:pt x="45" y="63"/>
                    <a:pt x="46" y="62"/>
                  </a:cubicBezTo>
                  <a:cubicBezTo>
                    <a:pt x="47" y="62"/>
                    <a:pt x="48" y="61"/>
                    <a:pt x="48" y="60"/>
                  </a:cubicBezTo>
                  <a:cubicBezTo>
                    <a:pt x="49" y="59"/>
                    <a:pt x="50" y="59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1" y="57"/>
                    <a:pt x="51" y="57"/>
                    <a:pt x="52" y="56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3" y="51"/>
                    <a:pt x="53" y="50"/>
                    <a:pt x="53" y="50"/>
                  </a:cubicBezTo>
                  <a:cubicBezTo>
                    <a:pt x="53" y="49"/>
                    <a:pt x="53" y="49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2" y="47"/>
                    <a:pt x="52" y="47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1" y="45"/>
                    <a:pt x="51" y="45"/>
                  </a:cubicBezTo>
                  <a:cubicBezTo>
                    <a:pt x="50" y="45"/>
                    <a:pt x="50" y="44"/>
                    <a:pt x="50" y="44"/>
                  </a:cubicBezTo>
                  <a:cubicBezTo>
                    <a:pt x="49" y="43"/>
                    <a:pt x="49" y="43"/>
                    <a:pt x="48" y="43"/>
                  </a:cubicBezTo>
                  <a:cubicBezTo>
                    <a:pt x="48" y="43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5" y="42"/>
                    <a:pt x="44" y="42"/>
                    <a:pt x="43" y="42"/>
                  </a:cubicBezTo>
                  <a:cubicBezTo>
                    <a:pt x="43" y="42"/>
                    <a:pt x="42" y="42"/>
                    <a:pt x="41" y="42"/>
                  </a:cubicBezTo>
                  <a:cubicBezTo>
                    <a:pt x="39" y="42"/>
                    <a:pt x="37" y="43"/>
                    <a:pt x="34" y="43"/>
                  </a:cubicBezTo>
                  <a:cubicBezTo>
                    <a:pt x="32" y="44"/>
                    <a:pt x="30" y="44"/>
                    <a:pt x="28" y="45"/>
                  </a:cubicBezTo>
                  <a:cubicBezTo>
                    <a:pt x="27" y="45"/>
                    <a:pt x="25" y="45"/>
                    <a:pt x="24" y="45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19" y="46"/>
                    <a:pt x="17" y="46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2" y="44"/>
                    <a:pt x="10" y="43"/>
                  </a:cubicBezTo>
                  <a:cubicBezTo>
                    <a:pt x="9" y="43"/>
                    <a:pt x="9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6" y="40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4"/>
                    <a:pt x="1" y="33"/>
                    <a:pt x="1" y="32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1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1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10"/>
                    <a:pt x="31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6884988" y="4135438"/>
              <a:ext cx="177800" cy="157163"/>
            </a:xfrm>
            <a:custGeom>
              <a:avLst/>
              <a:gdLst>
                <a:gd name="T0" fmla="*/ 0 w 112"/>
                <a:gd name="T1" fmla="*/ 17 h 99"/>
                <a:gd name="T2" fmla="*/ 2 w 112"/>
                <a:gd name="T3" fmla="*/ 15 h 99"/>
                <a:gd name="T4" fmla="*/ 12 w 112"/>
                <a:gd name="T5" fmla="*/ 2 h 99"/>
                <a:gd name="T6" fmla="*/ 14 w 112"/>
                <a:gd name="T7" fmla="*/ 0 h 99"/>
                <a:gd name="T8" fmla="*/ 16 w 112"/>
                <a:gd name="T9" fmla="*/ 2 h 99"/>
                <a:gd name="T10" fmla="*/ 108 w 112"/>
                <a:gd name="T11" fmla="*/ 81 h 99"/>
                <a:gd name="T12" fmla="*/ 112 w 112"/>
                <a:gd name="T13" fmla="*/ 82 h 99"/>
                <a:gd name="T14" fmla="*/ 108 w 112"/>
                <a:gd name="T15" fmla="*/ 84 h 99"/>
                <a:gd name="T16" fmla="*/ 98 w 112"/>
                <a:gd name="T17" fmla="*/ 98 h 99"/>
                <a:gd name="T18" fmla="*/ 96 w 112"/>
                <a:gd name="T19" fmla="*/ 99 h 99"/>
                <a:gd name="T20" fmla="*/ 94 w 112"/>
                <a:gd name="T21" fmla="*/ 98 h 99"/>
                <a:gd name="T22" fmla="*/ 2 w 112"/>
                <a:gd name="T23" fmla="*/ 19 h 99"/>
                <a:gd name="T24" fmla="*/ 0 w 112"/>
                <a:gd name="T25" fmla="*/ 17 h 99"/>
                <a:gd name="T26" fmla="*/ 0 w 112"/>
                <a:gd name="T27" fmla="*/ 1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99">
                  <a:moveTo>
                    <a:pt x="0" y="17"/>
                  </a:moveTo>
                  <a:lnTo>
                    <a:pt x="2" y="15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8" y="81"/>
                  </a:lnTo>
                  <a:lnTo>
                    <a:pt x="112" y="82"/>
                  </a:lnTo>
                  <a:lnTo>
                    <a:pt x="108" y="84"/>
                  </a:lnTo>
                  <a:lnTo>
                    <a:pt x="98" y="98"/>
                  </a:lnTo>
                  <a:lnTo>
                    <a:pt x="96" y="99"/>
                  </a:lnTo>
                  <a:lnTo>
                    <a:pt x="94" y="98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6942138" y="3984625"/>
              <a:ext cx="215900" cy="182563"/>
            </a:xfrm>
            <a:custGeom>
              <a:avLst/>
              <a:gdLst>
                <a:gd name="T0" fmla="*/ 33 w 136"/>
                <a:gd name="T1" fmla="*/ 55 h 115"/>
                <a:gd name="T2" fmla="*/ 17 w 136"/>
                <a:gd name="T3" fmla="*/ 78 h 115"/>
                <a:gd name="T4" fmla="*/ 16 w 136"/>
                <a:gd name="T5" fmla="*/ 81 h 115"/>
                <a:gd name="T6" fmla="*/ 14 w 136"/>
                <a:gd name="T7" fmla="*/ 79 h 115"/>
                <a:gd name="T8" fmla="*/ 2 w 136"/>
                <a:gd name="T9" fmla="*/ 73 h 115"/>
                <a:gd name="T10" fmla="*/ 0 w 136"/>
                <a:gd name="T11" fmla="*/ 71 h 115"/>
                <a:gd name="T12" fmla="*/ 2 w 136"/>
                <a:gd name="T13" fmla="*/ 67 h 115"/>
                <a:gd name="T14" fmla="*/ 45 w 136"/>
                <a:gd name="T15" fmla="*/ 2 h 115"/>
                <a:gd name="T16" fmla="*/ 46 w 136"/>
                <a:gd name="T17" fmla="*/ 0 h 115"/>
                <a:gd name="T18" fmla="*/ 48 w 136"/>
                <a:gd name="T19" fmla="*/ 2 h 115"/>
                <a:gd name="T20" fmla="*/ 60 w 136"/>
                <a:gd name="T21" fmla="*/ 9 h 115"/>
                <a:gd name="T22" fmla="*/ 62 w 136"/>
                <a:gd name="T23" fmla="*/ 11 h 115"/>
                <a:gd name="T24" fmla="*/ 60 w 136"/>
                <a:gd name="T25" fmla="*/ 12 h 115"/>
                <a:gd name="T26" fmla="*/ 45 w 136"/>
                <a:gd name="T27" fmla="*/ 36 h 115"/>
                <a:gd name="T28" fmla="*/ 132 w 136"/>
                <a:gd name="T29" fmla="*/ 95 h 115"/>
                <a:gd name="T30" fmla="*/ 136 w 136"/>
                <a:gd name="T31" fmla="*/ 97 h 115"/>
                <a:gd name="T32" fmla="*/ 134 w 136"/>
                <a:gd name="T33" fmla="*/ 98 h 115"/>
                <a:gd name="T34" fmla="*/ 125 w 136"/>
                <a:gd name="T35" fmla="*/ 112 h 115"/>
                <a:gd name="T36" fmla="*/ 124 w 136"/>
                <a:gd name="T37" fmla="*/ 115 h 115"/>
                <a:gd name="T38" fmla="*/ 120 w 136"/>
                <a:gd name="T39" fmla="*/ 114 h 115"/>
                <a:gd name="T40" fmla="*/ 33 w 136"/>
                <a:gd name="T41" fmla="*/ 55 h 115"/>
                <a:gd name="T42" fmla="*/ 33 w 136"/>
                <a:gd name="T43" fmla="*/ 5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15">
                  <a:moveTo>
                    <a:pt x="33" y="55"/>
                  </a:moveTo>
                  <a:lnTo>
                    <a:pt x="17" y="78"/>
                  </a:lnTo>
                  <a:lnTo>
                    <a:pt x="16" y="81"/>
                  </a:lnTo>
                  <a:lnTo>
                    <a:pt x="14" y="79"/>
                  </a:lnTo>
                  <a:lnTo>
                    <a:pt x="2" y="73"/>
                  </a:lnTo>
                  <a:lnTo>
                    <a:pt x="0" y="71"/>
                  </a:lnTo>
                  <a:lnTo>
                    <a:pt x="2" y="67"/>
                  </a:lnTo>
                  <a:lnTo>
                    <a:pt x="45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60" y="9"/>
                  </a:lnTo>
                  <a:lnTo>
                    <a:pt x="62" y="11"/>
                  </a:lnTo>
                  <a:lnTo>
                    <a:pt x="60" y="12"/>
                  </a:lnTo>
                  <a:lnTo>
                    <a:pt x="45" y="36"/>
                  </a:lnTo>
                  <a:lnTo>
                    <a:pt x="132" y="95"/>
                  </a:lnTo>
                  <a:lnTo>
                    <a:pt x="136" y="97"/>
                  </a:lnTo>
                  <a:lnTo>
                    <a:pt x="134" y="98"/>
                  </a:lnTo>
                  <a:lnTo>
                    <a:pt x="125" y="112"/>
                  </a:lnTo>
                  <a:lnTo>
                    <a:pt x="124" y="115"/>
                  </a:lnTo>
                  <a:lnTo>
                    <a:pt x="120" y="114"/>
                  </a:lnTo>
                  <a:lnTo>
                    <a:pt x="33" y="55"/>
                  </a:lnTo>
                  <a:lnTo>
                    <a:pt x="3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900613" y="3810000"/>
              <a:ext cx="255588" cy="234950"/>
            </a:xfrm>
            <a:custGeom>
              <a:avLst/>
              <a:gdLst>
                <a:gd name="T0" fmla="*/ 79 w 161"/>
                <a:gd name="T1" fmla="*/ 59 h 148"/>
                <a:gd name="T2" fmla="*/ 115 w 161"/>
                <a:gd name="T3" fmla="*/ 4 h 148"/>
                <a:gd name="T4" fmla="*/ 119 w 161"/>
                <a:gd name="T5" fmla="*/ 0 h 148"/>
                <a:gd name="T6" fmla="*/ 120 w 161"/>
                <a:gd name="T7" fmla="*/ 4 h 148"/>
                <a:gd name="T8" fmla="*/ 129 w 161"/>
                <a:gd name="T9" fmla="*/ 23 h 148"/>
                <a:gd name="T10" fmla="*/ 129 w 161"/>
                <a:gd name="T11" fmla="*/ 25 h 148"/>
                <a:gd name="T12" fmla="*/ 129 w 161"/>
                <a:gd name="T13" fmla="*/ 26 h 148"/>
                <a:gd name="T14" fmla="*/ 101 w 161"/>
                <a:gd name="T15" fmla="*/ 66 h 148"/>
                <a:gd name="T16" fmla="*/ 149 w 161"/>
                <a:gd name="T17" fmla="*/ 71 h 148"/>
                <a:gd name="T18" fmla="*/ 151 w 161"/>
                <a:gd name="T19" fmla="*/ 71 h 148"/>
                <a:gd name="T20" fmla="*/ 151 w 161"/>
                <a:gd name="T21" fmla="*/ 73 h 148"/>
                <a:gd name="T22" fmla="*/ 160 w 161"/>
                <a:gd name="T23" fmla="*/ 90 h 148"/>
                <a:gd name="T24" fmla="*/ 161 w 161"/>
                <a:gd name="T25" fmla="*/ 95 h 148"/>
                <a:gd name="T26" fmla="*/ 156 w 161"/>
                <a:gd name="T27" fmla="*/ 93 h 148"/>
                <a:gd name="T28" fmla="*/ 91 w 161"/>
                <a:gd name="T29" fmla="*/ 83 h 148"/>
                <a:gd name="T30" fmla="*/ 50 w 161"/>
                <a:gd name="T31" fmla="*/ 145 h 148"/>
                <a:gd name="T32" fmla="*/ 47 w 161"/>
                <a:gd name="T33" fmla="*/ 148 h 148"/>
                <a:gd name="T34" fmla="*/ 45 w 161"/>
                <a:gd name="T35" fmla="*/ 145 h 148"/>
                <a:gd name="T36" fmla="*/ 36 w 161"/>
                <a:gd name="T37" fmla="*/ 126 h 148"/>
                <a:gd name="T38" fmla="*/ 36 w 161"/>
                <a:gd name="T39" fmla="*/ 124 h 148"/>
                <a:gd name="T40" fmla="*/ 36 w 161"/>
                <a:gd name="T41" fmla="*/ 124 h 148"/>
                <a:gd name="T42" fmla="*/ 67 w 161"/>
                <a:gd name="T43" fmla="*/ 78 h 148"/>
                <a:gd name="T44" fmla="*/ 14 w 161"/>
                <a:gd name="T45" fmla="*/ 73 h 148"/>
                <a:gd name="T46" fmla="*/ 12 w 161"/>
                <a:gd name="T47" fmla="*/ 71 h 148"/>
                <a:gd name="T48" fmla="*/ 11 w 161"/>
                <a:gd name="T49" fmla="*/ 71 h 148"/>
                <a:gd name="T50" fmla="*/ 4 w 161"/>
                <a:gd name="T51" fmla="*/ 52 h 148"/>
                <a:gd name="T52" fmla="*/ 0 w 161"/>
                <a:gd name="T53" fmla="*/ 49 h 148"/>
                <a:gd name="T54" fmla="*/ 5 w 161"/>
                <a:gd name="T55" fmla="*/ 49 h 148"/>
                <a:gd name="T56" fmla="*/ 79 w 161"/>
                <a:gd name="T57" fmla="*/ 59 h 148"/>
                <a:gd name="T58" fmla="*/ 79 w 161"/>
                <a:gd name="T59" fmla="*/ 5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48">
                  <a:moveTo>
                    <a:pt x="79" y="59"/>
                  </a:moveTo>
                  <a:lnTo>
                    <a:pt x="115" y="4"/>
                  </a:lnTo>
                  <a:lnTo>
                    <a:pt x="119" y="0"/>
                  </a:lnTo>
                  <a:lnTo>
                    <a:pt x="120" y="4"/>
                  </a:lnTo>
                  <a:lnTo>
                    <a:pt x="129" y="23"/>
                  </a:lnTo>
                  <a:lnTo>
                    <a:pt x="129" y="25"/>
                  </a:lnTo>
                  <a:lnTo>
                    <a:pt x="129" y="26"/>
                  </a:lnTo>
                  <a:lnTo>
                    <a:pt x="101" y="66"/>
                  </a:lnTo>
                  <a:lnTo>
                    <a:pt x="149" y="71"/>
                  </a:lnTo>
                  <a:lnTo>
                    <a:pt x="151" y="71"/>
                  </a:lnTo>
                  <a:lnTo>
                    <a:pt x="151" y="73"/>
                  </a:lnTo>
                  <a:lnTo>
                    <a:pt x="160" y="90"/>
                  </a:lnTo>
                  <a:lnTo>
                    <a:pt x="161" y="95"/>
                  </a:lnTo>
                  <a:lnTo>
                    <a:pt x="156" y="93"/>
                  </a:lnTo>
                  <a:lnTo>
                    <a:pt x="91" y="83"/>
                  </a:lnTo>
                  <a:lnTo>
                    <a:pt x="50" y="145"/>
                  </a:lnTo>
                  <a:lnTo>
                    <a:pt x="47" y="148"/>
                  </a:lnTo>
                  <a:lnTo>
                    <a:pt x="45" y="145"/>
                  </a:lnTo>
                  <a:lnTo>
                    <a:pt x="36" y="126"/>
                  </a:lnTo>
                  <a:lnTo>
                    <a:pt x="36" y="124"/>
                  </a:lnTo>
                  <a:lnTo>
                    <a:pt x="36" y="124"/>
                  </a:lnTo>
                  <a:lnTo>
                    <a:pt x="67" y="78"/>
                  </a:lnTo>
                  <a:lnTo>
                    <a:pt x="14" y="73"/>
                  </a:lnTo>
                  <a:lnTo>
                    <a:pt x="12" y="71"/>
                  </a:lnTo>
                  <a:lnTo>
                    <a:pt x="11" y="71"/>
                  </a:lnTo>
                  <a:lnTo>
                    <a:pt x="4" y="52"/>
                  </a:lnTo>
                  <a:lnTo>
                    <a:pt x="0" y="49"/>
                  </a:lnTo>
                  <a:lnTo>
                    <a:pt x="5" y="49"/>
                  </a:lnTo>
                  <a:lnTo>
                    <a:pt x="79" y="59"/>
                  </a:ln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5003800" y="3990975"/>
              <a:ext cx="192088" cy="133350"/>
            </a:xfrm>
            <a:custGeom>
              <a:avLst/>
              <a:gdLst>
                <a:gd name="T0" fmla="*/ 109 w 121"/>
                <a:gd name="T1" fmla="*/ 0 h 84"/>
                <a:gd name="T2" fmla="*/ 110 w 121"/>
                <a:gd name="T3" fmla="*/ 2 h 84"/>
                <a:gd name="T4" fmla="*/ 119 w 121"/>
                <a:gd name="T5" fmla="*/ 15 h 84"/>
                <a:gd name="T6" fmla="*/ 121 w 121"/>
                <a:gd name="T7" fmla="*/ 19 h 84"/>
                <a:gd name="T8" fmla="*/ 119 w 121"/>
                <a:gd name="T9" fmla="*/ 20 h 84"/>
                <a:gd name="T10" fmla="*/ 14 w 121"/>
                <a:gd name="T11" fmla="*/ 82 h 84"/>
                <a:gd name="T12" fmla="*/ 12 w 121"/>
                <a:gd name="T13" fmla="*/ 84 h 84"/>
                <a:gd name="T14" fmla="*/ 11 w 121"/>
                <a:gd name="T15" fmla="*/ 82 h 84"/>
                <a:gd name="T16" fmla="*/ 2 w 121"/>
                <a:gd name="T17" fmla="*/ 67 h 84"/>
                <a:gd name="T18" fmla="*/ 0 w 121"/>
                <a:gd name="T19" fmla="*/ 65 h 84"/>
                <a:gd name="T20" fmla="*/ 4 w 121"/>
                <a:gd name="T21" fmla="*/ 63 h 84"/>
                <a:gd name="T22" fmla="*/ 107 w 121"/>
                <a:gd name="T23" fmla="*/ 0 h 84"/>
                <a:gd name="T24" fmla="*/ 109 w 121"/>
                <a:gd name="T25" fmla="*/ 0 h 84"/>
                <a:gd name="T26" fmla="*/ 109 w 121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4">
                  <a:moveTo>
                    <a:pt x="109" y="0"/>
                  </a:moveTo>
                  <a:lnTo>
                    <a:pt x="110" y="2"/>
                  </a:lnTo>
                  <a:lnTo>
                    <a:pt x="119" y="15"/>
                  </a:lnTo>
                  <a:lnTo>
                    <a:pt x="121" y="19"/>
                  </a:lnTo>
                  <a:lnTo>
                    <a:pt x="119" y="2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4" y="63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auto">
            <a:xfrm>
              <a:off x="5070475" y="4067175"/>
              <a:ext cx="214313" cy="204788"/>
            </a:xfrm>
            <a:custGeom>
              <a:avLst/>
              <a:gdLst>
                <a:gd name="T0" fmla="*/ 58 w 79"/>
                <a:gd name="T1" fmla="*/ 0 h 75"/>
                <a:gd name="T2" fmla="*/ 59 w 79"/>
                <a:gd name="T3" fmla="*/ 1 h 75"/>
                <a:gd name="T4" fmla="*/ 69 w 79"/>
                <a:gd name="T5" fmla="*/ 15 h 75"/>
                <a:gd name="T6" fmla="*/ 74 w 79"/>
                <a:gd name="T7" fmla="*/ 21 h 75"/>
                <a:gd name="T8" fmla="*/ 74 w 79"/>
                <a:gd name="T9" fmla="*/ 21 h 75"/>
                <a:gd name="T10" fmla="*/ 76 w 79"/>
                <a:gd name="T11" fmla="*/ 26 h 75"/>
                <a:gd name="T12" fmla="*/ 76 w 79"/>
                <a:gd name="T13" fmla="*/ 26 h 75"/>
                <a:gd name="T14" fmla="*/ 78 w 79"/>
                <a:gd name="T15" fmla="*/ 31 h 75"/>
                <a:gd name="T16" fmla="*/ 79 w 79"/>
                <a:gd name="T17" fmla="*/ 35 h 75"/>
                <a:gd name="T18" fmla="*/ 79 w 79"/>
                <a:gd name="T19" fmla="*/ 38 h 75"/>
                <a:gd name="T20" fmla="*/ 78 w 79"/>
                <a:gd name="T21" fmla="*/ 42 h 75"/>
                <a:gd name="T22" fmla="*/ 78 w 79"/>
                <a:gd name="T23" fmla="*/ 46 h 75"/>
                <a:gd name="T24" fmla="*/ 76 w 79"/>
                <a:gd name="T25" fmla="*/ 50 h 75"/>
                <a:gd name="T26" fmla="*/ 74 w 79"/>
                <a:gd name="T27" fmla="*/ 54 h 75"/>
                <a:gd name="T28" fmla="*/ 74 w 79"/>
                <a:gd name="T29" fmla="*/ 54 h 75"/>
                <a:gd name="T30" fmla="*/ 72 w 79"/>
                <a:gd name="T31" fmla="*/ 58 h 75"/>
                <a:gd name="T32" fmla="*/ 68 w 79"/>
                <a:gd name="T33" fmla="*/ 62 h 75"/>
                <a:gd name="T34" fmla="*/ 64 w 79"/>
                <a:gd name="T35" fmla="*/ 66 h 75"/>
                <a:gd name="T36" fmla="*/ 57 w 79"/>
                <a:gd name="T37" fmla="*/ 70 h 75"/>
                <a:gd name="T38" fmla="*/ 51 w 79"/>
                <a:gd name="T39" fmla="*/ 73 h 75"/>
                <a:gd name="T40" fmla="*/ 44 w 79"/>
                <a:gd name="T41" fmla="*/ 75 h 75"/>
                <a:gd name="T42" fmla="*/ 44 w 79"/>
                <a:gd name="T43" fmla="*/ 75 h 75"/>
                <a:gd name="T44" fmla="*/ 37 w 79"/>
                <a:gd name="T45" fmla="*/ 75 h 75"/>
                <a:gd name="T46" fmla="*/ 37 w 79"/>
                <a:gd name="T47" fmla="*/ 75 h 75"/>
                <a:gd name="T48" fmla="*/ 29 w 79"/>
                <a:gd name="T49" fmla="*/ 73 h 75"/>
                <a:gd name="T50" fmla="*/ 22 w 79"/>
                <a:gd name="T51" fmla="*/ 70 h 75"/>
                <a:gd name="T52" fmla="*/ 15 w 79"/>
                <a:gd name="T53" fmla="*/ 64 h 75"/>
                <a:gd name="T54" fmla="*/ 8 w 79"/>
                <a:gd name="T55" fmla="*/ 56 h 75"/>
                <a:gd name="T56" fmla="*/ 1 w 79"/>
                <a:gd name="T57" fmla="*/ 47 h 75"/>
                <a:gd name="T58" fmla="*/ 0 w 79"/>
                <a:gd name="T59" fmla="*/ 46 h 75"/>
                <a:gd name="T60" fmla="*/ 1 w 79"/>
                <a:gd name="T61" fmla="*/ 44 h 75"/>
                <a:gd name="T62" fmla="*/ 57 w 79"/>
                <a:gd name="T63" fmla="*/ 1 h 75"/>
                <a:gd name="T64" fmla="*/ 58 w 79"/>
                <a:gd name="T65" fmla="*/ 0 h 75"/>
                <a:gd name="T66" fmla="*/ 16 w 79"/>
                <a:gd name="T67" fmla="*/ 49 h 75"/>
                <a:gd name="T68" fmla="*/ 19 w 79"/>
                <a:gd name="T69" fmla="*/ 52 h 75"/>
                <a:gd name="T70" fmla="*/ 27 w 79"/>
                <a:gd name="T71" fmla="*/ 60 h 75"/>
                <a:gd name="T72" fmla="*/ 36 w 79"/>
                <a:gd name="T73" fmla="*/ 63 h 75"/>
                <a:gd name="T74" fmla="*/ 36 w 79"/>
                <a:gd name="T75" fmla="*/ 63 h 75"/>
                <a:gd name="T76" fmla="*/ 36 w 79"/>
                <a:gd name="T77" fmla="*/ 63 h 75"/>
                <a:gd name="T78" fmla="*/ 36 w 79"/>
                <a:gd name="T79" fmla="*/ 63 h 75"/>
                <a:gd name="T80" fmla="*/ 45 w 79"/>
                <a:gd name="T81" fmla="*/ 61 h 75"/>
                <a:gd name="T82" fmla="*/ 55 w 79"/>
                <a:gd name="T83" fmla="*/ 55 h 75"/>
                <a:gd name="T84" fmla="*/ 59 w 79"/>
                <a:gd name="T85" fmla="*/ 52 h 75"/>
                <a:gd name="T86" fmla="*/ 59 w 79"/>
                <a:gd name="T87" fmla="*/ 52 h 75"/>
                <a:gd name="T88" fmla="*/ 62 w 79"/>
                <a:gd name="T89" fmla="*/ 48 h 75"/>
                <a:gd name="T90" fmla="*/ 62 w 79"/>
                <a:gd name="T91" fmla="*/ 48 h 75"/>
                <a:gd name="T92" fmla="*/ 65 w 79"/>
                <a:gd name="T93" fmla="*/ 44 h 75"/>
                <a:gd name="T94" fmla="*/ 66 w 79"/>
                <a:gd name="T95" fmla="*/ 40 h 75"/>
                <a:gd name="T96" fmla="*/ 66 w 79"/>
                <a:gd name="T97" fmla="*/ 36 h 75"/>
                <a:gd name="T98" fmla="*/ 66 w 79"/>
                <a:gd name="T99" fmla="*/ 36 h 75"/>
                <a:gd name="T100" fmla="*/ 65 w 79"/>
                <a:gd name="T101" fmla="*/ 31 h 75"/>
                <a:gd name="T102" fmla="*/ 63 w 79"/>
                <a:gd name="T103" fmla="*/ 26 h 75"/>
                <a:gd name="T104" fmla="*/ 60 w 79"/>
                <a:gd name="T105" fmla="*/ 21 h 75"/>
                <a:gd name="T106" fmla="*/ 57 w 79"/>
                <a:gd name="T107" fmla="*/ 17 h 75"/>
                <a:gd name="T108" fmla="*/ 16 w 79"/>
                <a:gd name="T109" fmla="*/ 4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75">
                  <a:moveTo>
                    <a:pt x="58" y="0"/>
                  </a:moveTo>
                  <a:cubicBezTo>
                    <a:pt x="59" y="1"/>
                    <a:pt x="59" y="1"/>
                    <a:pt x="59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7"/>
                    <a:pt x="72" y="19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3"/>
                    <a:pt x="76" y="24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7" y="28"/>
                    <a:pt x="77" y="29"/>
                    <a:pt x="78" y="31"/>
                  </a:cubicBezTo>
                  <a:cubicBezTo>
                    <a:pt x="78" y="32"/>
                    <a:pt x="78" y="34"/>
                    <a:pt x="79" y="35"/>
                  </a:cubicBezTo>
                  <a:cubicBezTo>
                    <a:pt x="79" y="36"/>
                    <a:pt x="79" y="37"/>
                    <a:pt x="79" y="38"/>
                  </a:cubicBezTo>
                  <a:cubicBezTo>
                    <a:pt x="79" y="40"/>
                    <a:pt x="79" y="41"/>
                    <a:pt x="78" y="42"/>
                  </a:cubicBezTo>
                  <a:cubicBezTo>
                    <a:pt x="78" y="43"/>
                    <a:pt x="78" y="45"/>
                    <a:pt x="78" y="46"/>
                  </a:cubicBezTo>
                  <a:cubicBezTo>
                    <a:pt x="77" y="47"/>
                    <a:pt x="77" y="49"/>
                    <a:pt x="76" y="50"/>
                  </a:cubicBezTo>
                  <a:cubicBezTo>
                    <a:pt x="76" y="51"/>
                    <a:pt x="75" y="53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5"/>
                    <a:pt x="73" y="57"/>
                    <a:pt x="72" y="58"/>
                  </a:cubicBezTo>
                  <a:cubicBezTo>
                    <a:pt x="71" y="59"/>
                    <a:pt x="69" y="61"/>
                    <a:pt x="68" y="62"/>
                  </a:cubicBezTo>
                  <a:cubicBezTo>
                    <a:pt x="67" y="63"/>
                    <a:pt x="65" y="65"/>
                    <a:pt x="64" y="66"/>
                  </a:cubicBezTo>
                  <a:cubicBezTo>
                    <a:pt x="62" y="67"/>
                    <a:pt x="60" y="69"/>
                    <a:pt x="57" y="70"/>
                  </a:cubicBezTo>
                  <a:cubicBezTo>
                    <a:pt x="55" y="71"/>
                    <a:pt x="53" y="72"/>
                    <a:pt x="51" y="73"/>
                  </a:cubicBezTo>
                  <a:cubicBezTo>
                    <a:pt x="48" y="74"/>
                    <a:pt x="46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5"/>
                    <a:pt x="39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5"/>
                    <a:pt x="32" y="74"/>
                    <a:pt x="29" y="73"/>
                  </a:cubicBezTo>
                  <a:cubicBezTo>
                    <a:pt x="27" y="72"/>
                    <a:pt x="25" y="71"/>
                    <a:pt x="22" y="70"/>
                  </a:cubicBezTo>
                  <a:cubicBezTo>
                    <a:pt x="20" y="68"/>
                    <a:pt x="17" y="66"/>
                    <a:pt x="15" y="64"/>
                  </a:cubicBezTo>
                  <a:cubicBezTo>
                    <a:pt x="13" y="62"/>
                    <a:pt x="10" y="59"/>
                    <a:pt x="8" y="5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0"/>
                    <a:pt x="58" y="0"/>
                  </a:cubicBezTo>
                  <a:close/>
                  <a:moveTo>
                    <a:pt x="16" y="49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22" y="56"/>
                    <a:pt x="24" y="58"/>
                    <a:pt x="27" y="60"/>
                  </a:cubicBezTo>
                  <a:cubicBezTo>
                    <a:pt x="30" y="61"/>
                    <a:pt x="33" y="62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3"/>
                    <a:pt x="42" y="62"/>
                    <a:pt x="45" y="61"/>
                  </a:cubicBezTo>
                  <a:cubicBezTo>
                    <a:pt x="49" y="60"/>
                    <a:pt x="52" y="58"/>
                    <a:pt x="55" y="55"/>
                  </a:cubicBezTo>
                  <a:cubicBezTo>
                    <a:pt x="57" y="54"/>
                    <a:pt x="58" y="53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0"/>
                    <a:pt x="61" y="49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7"/>
                    <a:pt x="64" y="45"/>
                    <a:pt x="65" y="44"/>
                  </a:cubicBezTo>
                  <a:cubicBezTo>
                    <a:pt x="65" y="43"/>
                    <a:pt x="66" y="41"/>
                    <a:pt x="66" y="40"/>
                  </a:cubicBezTo>
                  <a:cubicBezTo>
                    <a:pt x="66" y="39"/>
                    <a:pt x="66" y="37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4"/>
                    <a:pt x="66" y="32"/>
                    <a:pt x="65" y="31"/>
                  </a:cubicBezTo>
                  <a:cubicBezTo>
                    <a:pt x="65" y="29"/>
                    <a:pt x="64" y="28"/>
                    <a:pt x="63" y="26"/>
                  </a:cubicBezTo>
                  <a:cubicBezTo>
                    <a:pt x="62" y="24"/>
                    <a:pt x="61" y="22"/>
                    <a:pt x="60" y="2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16" y="49"/>
                    <a:pt x="16" y="49"/>
                    <a:pt x="1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5205413" y="4208463"/>
              <a:ext cx="169863" cy="166688"/>
            </a:xfrm>
            <a:custGeom>
              <a:avLst/>
              <a:gdLst>
                <a:gd name="T0" fmla="*/ 91 w 107"/>
                <a:gd name="T1" fmla="*/ 0 h 105"/>
                <a:gd name="T2" fmla="*/ 93 w 107"/>
                <a:gd name="T3" fmla="*/ 4 h 105"/>
                <a:gd name="T4" fmla="*/ 105 w 107"/>
                <a:gd name="T5" fmla="*/ 16 h 105"/>
                <a:gd name="T6" fmla="*/ 107 w 107"/>
                <a:gd name="T7" fmla="*/ 17 h 105"/>
                <a:gd name="T8" fmla="*/ 105 w 107"/>
                <a:gd name="T9" fmla="*/ 19 h 105"/>
                <a:gd name="T10" fmla="*/ 18 w 107"/>
                <a:gd name="T11" fmla="*/ 103 h 105"/>
                <a:gd name="T12" fmla="*/ 16 w 107"/>
                <a:gd name="T13" fmla="*/ 105 h 105"/>
                <a:gd name="T14" fmla="*/ 14 w 107"/>
                <a:gd name="T15" fmla="*/ 103 h 105"/>
                <a:gd name="T16" fmla="*/ 2 w 107"/>
                <a:gd name="T17" fmla="*/ 91 h 105"/>
                <a:gd name="T18" fmla="*/ 0 w 107"/>
                <a:gd name="T19" fmla="*/ 90 h 105"/>
                <a:gd name="T20" fmla="*/ 2 w 107"/>
                <a:gd name="T21" fmla="*/ 88 h 105"/>
                <a:gd name="T22" fmla="*/ 90 w 107"/>
                <a:gd name="T23" fmla="*/ 4 h 105"/>
                <a:gd name="T24" fmla="*/ 91 w 107"/>
                <a:gd name="T25" fmla="*/ 0 h 105"/>
                <a:gd name="T26" fmla="*/ 91 w 107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5">
                  <a:moveTo>
                    <a:pt x="91" y="0"/>
                  </a:moveTo>
                  <a:lnTo>
                    <a:pt x="93" y="4"/>
                  </a:lnTo>
                  <a:lnTo>
                    <a:pt x="105" y="16"/>
                  </a:lnTo>
                  <a:lnTo>
                    <a:pt x="107" y="17"/>
                  </a:lnTo>
                  <a:lnTo>
                    <a:pt x="105" y="19"/>
                  </a:lnTo>
                  <a:lnTo>
                    <a:pt x="18" y="103"/>
                  </a:lnTo>
                  <a:lnTo>
                    <a:pt x="16" y="105"/>
                  </a:lnTo>
                  <a:lnTo>
                    <a:pt x="14" y="103"/>
                  </a:lnTo>
                  <a:lnTo>
                    <a:pt x="2" y="91"/>
                  </a:lnTo>
                  <a:lnTo>
                    <a:pt x="0" y="90"/>
                  </a:lnTo>
                  <a:lnTo>
                    <a:pt x="2" y="88"/>
                  </a:lnTo>
                  <a:lnTo>
                    <a:pt x="90" y="4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5272088" y="4295775"/>
              <a:ext cx="209550" cy="227013"/>
            </a:xfrm>
            <a:custGeom>
              <a:avLst/>
              <a:gdLst>
                <a:gd name="T0" fmla="*/ 132 w 132"/>
                <a:gd name="T1" fmla="*/ 14 h 143"/>
                <a:gd name="T2" fmla="*/ 130 w 132"/>
                <a:gd name="T3" fmla="*/ 16 h 143"/>
                <a:gd name="T4" fmla="*/ 94 w 132"/>
                <a:gd name="T5" fmla="*/ 139 h 143"/>
                <a:gd name="T6" fmla="*/ 92 w 132"/>
                <a:gd name="T7" fmla="*/ 143 h 143"/>
                <a:gd name="T8" fmla="*/ 89 w 132"/>
                <a:gd name="T9" fmla="*/ 141 h 143"/>
                <a:gd name="T10" fmla="*/ 75 w 132"/>
                <a:gd name="T11" fmla="*/ 131 h 143"/>
                <a:gd name="T12" fmla="*/ 73 w 132"/>
                <a:gd name="T13" fmla="*/ 129 h 143"/>
                <a:gd name="T14" fmla="*/ 73 w 132"/>
                <a:gd name="T15" fmla="*/ 127 h 143"/>
                <a:gd name="T16" fmla="*/ 84 w 132"/>
                <a:gd name="T17" fmla="*/ 96 h 143"/>
                <a:gd name="T18" fmla="*/ 46 w 132"/>
                <a:gd name="T19" fmla="*/ 69 h 143"/>
                <a:gd name="T20" fmla="*/ 20 w 132"/>
                <a:gd name="T21" fmla="*/ 88 h 143"/>
                <a:gd name="T22" fmla="*/ 18 w 132"/>
                <a:gd name="T23" fmla="*/ 88 h 143"/>
                <a:gd name="T24" fmla="*/ 17 w 132"/>
                <a:gd name="T25" fmla="*/ 88 h 143"/>
                <a:gd name="T26" fmla="*/ 3 w 132"/>
                <a:gd name="T27" fmla="*/ 78 h 143"/>
                <a:gd name="T28" fmla="*/ 0 w 132"/>
                <a:gd name="T29" fmla="*/ 74 h 143"/>
                <a:gd name="T30" fmla="*/ 3 w 132"/>
                <a:gd name="T31" fmla="*/ 72 h 143"/>
                <a:gd name="T32" fmla="*/ 111 w 132"/>
                <a:gd name="T33" fmla="*/ 2 h 143"/>
                <a:gd name="T34" fmla="*/ 113 w 132"/>
                <a:gd name="T35" fmla="*/ 0 h 143"/>
                <a:gd name="T36" fmla="*/ 114 w 132"/>
                <a:gd name="T37" fmla="*/ 2 h 143"/>
                <a:gd name="T38" fmla="*/ 130 w 132"/>
                <a:gd name="T39" fmla="*/ 12 h 143"/>
                <a:gd name="T40" fmla="*/ 132 w 132"/>
                <a:gd name="T41" fmla="*/ 14 h 143"/>
                <a:gd name="T42" fmla="*/ 132 w 132"/>
                <a:gd name="T43" fmla="*/ 14 h 143"/>
                <a:gd name="T44" fmla="*/ 89 w 132"/>
                <a:gd name="T45" fmla="*/ 78 h 143"/>
                <a:gd name="T46" fmla="*/ 106 w 132"/>
                <a:gd name="T47" fmla="*/ 28 h 143"/>
                <a:gd name="T48" fmla="*/ 63 w 132"/>
                <a:gd name="T49" fmla="*/ 59 h 143"/>
                <a:gd name="T50" fmla="*/ 89 w 132"/>
                <a:gd name="T51" fmla="*/ 78 h 143"/>
                <a:gd name="T52" fmla="*/ 89 w 132"/>
                <a:gd name="T53" fmla="*/ 7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43">
                  <a:moveTo>
                    <a:pt x="132" y="14"/>
                  </a:moveTo>
                  <a:lnTo>
                    <a:pt x="130" y="16"/>
                  </a:lnTo>
                  <a:lnTo>
                    <a:pt x="94" y="139"/>
                  </a:lnTo>
                  <a:lnTo>
                    <a:pt x="92" y="143"/>
                  </a:lnTo>
                  <a:lnTo>
                    <a:pt x="89" y="141"/>
                  </a:lnTo>
                  <a:lnTo>
                    <a:pt x="75" y="131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84" y="96"/>
                  </a:lnTo>
                  <a:lnTo>
                    <a:pt x="46" y="69"/>
                  </a:lnTo>
                  <a:lnTo>
                    <a:pt x="20" y="88"/>
                  </a:lnTo>
                  <a:lnTo>
                    <a:pt x="18" y="88"/>
                  </a:lnTo>
                  <a:lnTo>
                    <a:pt x="17" y="88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72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4" y="2"/>
                  </a:lnTo>
                  <a:lnTo>
                    <a:pt x="130" y="12"/>
                  </a:lnTo>
                  <a:lnTo>
                    <a:pt x="132" y="14"/>
                  </a:lnTo>
                  <a:lnTo>
                    <a:pt x="132" y="14"/>
                  </a:lnTo>
                  <a:close/>
                  <a:moveTo>
                    <a:pt x="89" y="78"/>
                  </a:moveTo>
                  <a:lnTo>
                    <a:pt x="106" y="28"/>
                  </a:lnTo>
                  <a:lnTo>
                    <a:pt x="63" y="59"/>
                  </a:lnTo>
                  <a:lnTo>
                    <a:pt x="89" y="78"/>
                  </a:lnTo>
                  <a:lnTo>
                    <a:pt x="8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5467350" y="4370388"/>
              <a:ext cx="223838" cy="247650"/>
            </a:xfrm>
            <a:custGeom>
              <a:avLst/>
              <a:gdLst>
                <a:gd name="T0" fmla="*/ 57 w 141"/>
                <a:gd name="T1" fmla="*/ 0 h 156"/>
                <a:gd name="T2" fmla="*/ 60 w 141"/>
                <a:gd name="T3" fmla="*/ 1 h 156"/>
                <a:gd name="T4" fmla="*/ 79 w 141"/>
                <a:gd name="T5" fmla="*/ 10 h 156"/>
                <a:gd name="T6" fmla="*/ 79 w 141"/>
                <a:gd name="T7" fmla="*/ 12 h 156"/>
                <a:gd name="T8" fmla="*/ 81 w 141"/>
                <a:gd name="T9" fmla="*/ 13 h 156"/>
                <a:gd name="T10" fmla="*/ 81 w 141"/>
                <a:gd name="T11" fmla="*/ 113 h 156"/>
                <a:gd name="T12" fmla="*/ 120 w 141"/>
                <a:gd name="T13" fmla="*/ 34 h 156"/>
                <a:gd name="T14" fmla="*/ 122 w 141"/>
                <a:gd name="T15" fmla="*/ 32 h 156"/>
                <a:gd name="T16" fmla="*/ 123 w 141"/>
                <a:gd name="T17" fmla="*/ 32 h 156"/>
                <a:gd name="T18" fmla="*/ 137 w 141"/>
                <a:gd name="T19" fmla="*/ 39 h 156"/>
                <a:gd name="T20" fmla="*/ 141 w 141"/>
                <a:gd name="T21" fmla="*/ 41 h 156"/>
                <a:gd name="T22" fmla="*/ 139 w 141"/>
                <a:gd name="T23" fmla="*/ 44 h 156"/>
                <a:gd name="T24" fmla="*/ 86 w 141"/>
                <a:gd name="T25" fmla="*/ 152 h 156"/>
                <a:gd name="T26" fmla="*/ 84 w 141"/>
                <a:gd name="T27" fmla="*/ 156 h 156"/>
                <a:gd name="T28" fmla="*/ 82 w 141"/>
                <a:gd name="T29" fmla="*/ 154 h 156"/>
                <a:gd name="T30" fmla="*/ 63 w 141"/>
                <a:gd name="T31" fmla="*/ 144 h 156"/>
                <a:gd name="T32" fmla="*/ 62 w 141"/>
                <a:gd name="T33" fmla="*/ 144 h 156"/>
                <a:gd name="T34" fmla="*/ 62 w 141"/>
                <a:gd name="T35" fmla="*/ 142 h 156"/>
                <a:gd name="T36" fmla="*/ 60 w 141"/>
                <a:gd name="T37" fmla="*/ 43 h 156"/>
                <a:gd name="T38" fmla="*/ 22 w 141"/>
                <a:gd name="T39" fmla="*/ 122 h 156"/>
                <a:gd name="T40" fmla="*/ 21 w 141"/>
                <a:gd name="T41" fmla="*/ 123 h 156"/>
                <a:gd name="T42" fmla="*/ 17 w 141"/>
                <a:gd name="T43" fmla="*/ 122 h 156"/>
                <a:gd name="T44" fmla="*/ 3 w 141"/>
                <a:gd name="T45" fmla="*/ 115 h 156"/>
                <a:gd name="T46" fmla="*/ 0 w 141"/>
                <a:gd name="T47" fmla="*/ 113 h 156"/>
                <a:gd name="T48" fmla="*/ 2 w 141"/>
                <a:gd name="T49" fmla="*/ 111 h 156"/>
                <a:gd name="T50" fmla="*/ 55 w 141"/>
                <a:gd name="T51" fmla="*/ 3 h 156"/>
                <a:gd name="T52" fmla="*/ 57 w 141"/>
                <a:gd name="T53" fmla="*/ 0 h 156"/>
                <a:gd name="T54" fmla="*/ 57 w 141"/>
                <a:gd name="T5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156">
                  <a:moveTo>
                    <a:pt x="57" y="0"/>
                  </a:moveTo>
                  <a:lnTo>
                    <a:pt x="60" y="1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1" y="13"/>
                  </a:lnTo>
                  <a:lnTo>
                    <a:pt x="81" y="113"/>
                  </a:lnTo>
                  <a:lnTo>
                    <a:pt x="120" y="34"/>
                  </a:lnTo>
                  <a:lnTo>
                    <a:pt x="122" y="32"/>
                  </a:lnTo>
                  <a:lnTo>
                    <a:pt x="123" y="32"/>
                  </a:lnTo>
                  <a:lnTo>
                    <a:pt x="137" y="39"/>
                  </a:lnTo>
                  <a:lnTo>
                    <a:pt x="141" y="41"/>
                  </a:lnTo>
                  <a:lnTo>
                    <a:pt x="139" y="44"/>
                  </a:lnTo>
                  <a:lnTo>
                    <a:pt x="86" y="152"/>
                  </a:lnTo>
                  <a:lnTo>
                    <a:pt x="84" y="156"/>
                  </a:lnTo>
                  <a:lnTo>
                    <a:pt x="82" y="154"/>
                  </a:lnTo>
                  <a:lnTo>
                    <a:pt x="63" y="144"/>
                  </a:lnTo>
                  <a:lnTo>
                    <a:pt x="62" y="144"/>
                  </a:lnTo>
                  <a:lnTo>
                    <a:pt x="62" y="142"/>
                  </a:lnTo>
                  <a:lnTo>
                    <a:pt x="60" y="43"/>
                  </a:lnTo>
                  <a:lnTo>
                    <a:pt x="22" y="122"/>
                  </a:lnTo>
                  <a:lnTo>
                    <a:pt x="21" y="123"/>
                  </a:lnTo>
                  <a:lnTo>
                    <a:pt x="17" y="122"/>
                  </a:lnTo>
                  <a:lnTo>
                    <a:pt x="3" y="115"/>
                  </a:lnTo>
                  <a:lnTo>
                    <a:pt x="0" y="113"/>
                  </a:lnTo>
                  <a:lnTo>
                    <a:pt x="2" y="111"/>
                  </a:lnTo>
                  <a:lnTo>
                    <a:pt x="55" y="3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7032625" y="3802063"/>
              <a:ext cx="225425" cy="174625"/>
            </a:xfrm>
            <a:custGeom>
              <a:avLst/>
              <a:gdLst>
                <a:gd name="T0" fmla="*/ 85 w 142"/>
                <a:gd name="T1" fmla="*/ 90 h 110"/>
                <a:gd name="T2" fmla="*/ 5 w 142"/>
                <a:gd name="T3" fmla="*/ 98 h 110"/>
                <a:gd name="T4" fmla="*/ 0 w 142"/>
                <a:gd name="T5" fmla="*/ 98 h 110"/>
                <a:gd name="T6" fmla="*/ 3 w 142"/>
                <a:gd name="T7" fmla="*/ 95 h 110"/>
                <a:gd name="T8" fmla="*/ 10 w 142"/>
                <a:gd name="T9" fmla="*/ 76 h 110"/>
                <a:gd name="T10" fmla="*/ 10 w 142"/>
                <a:gd name="T11" fmla="*/ 74 h 110"/>
                <a:gd name="T12" fmla="*/ 12 w 142"/>
                <a:gd name="T13" fmla="*/ 74 h 110"/>
                <a:gd name="T14" fmla="*/ 68 w 142"/>
                <a:gd name="T15" fmla="*/ 69 h 110"/>
                <a:gd name="T16" fmla="*/ 34 w 142"/>
                <a:gd name="T17" fmla="*/ 24 h 110"/>
                <a:gd name="T18" fmla="*/ 32 w 142"/>
                <a:gd name="T19" fmla="*/ 24 h 110"/>
                <a:gd name="T20" fmla="*/ 34 w 142"/>
                <a:gd name="T21" fmla="*/ 23 h 110"/>
                <a:gd name="T22" fmla="*/ 41 w 142"/>
                <a:gd name="T23" fmla="*/ 5 h 110"/>
                <a:gd name="T24" fmla="*/ 43 w 142"/>
                <a:gd name="T25" fmla="*/ 0 h 110"/>
                <a:gd name="T26" fmla="*/ 46 w 142"/>
                <a:gd name="T27" fmla="*/ 4 h 110"/>
                <a:gd name="T28" fmla="*/ 94 w 142"/>
                <a:gd name="T29" fmla="*/ 69 h 110"/>
                <a:gd name="T30" fmla="*/ 140 w 142"/>
                <a:gd name="T31" fmla="*/ 90 h 110"/>
                <a:gd name="T32" fmla="*/ 142 w 142"/>
                <a:gd name="T33" fmla="*/ 90 h 110"/>
                <a:gd name="T34" fmla="*/ 142 w 142"/>
                <a:gd name="T35" fmla="*/ 93 h 110"/>
                <a:gd name="T36" fmla="*/ 135 w 142"/>
                <a:gd name="T37" fmla="*/ 109 h 110"/>
                <a:gd name="T38" fmla="*/ 133 w 142"/>
                <a:gd name="T39" fmla="*/ 110 h 110"/>
                <a:gd name="T40" fmla="*/ 130 w 142"/>
                <a:gd name="T41" fmla="*/ 110 h 110"/>
                <a:gd name="T42" fmla="*/ 85 w 142"/>
                <a:gd name="T43" fmla="*/ 90 h 110"/>
                <a:gd name="T44" fmla="*/ 85 w 142"/>
                <a:gd name="T4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" h="110">
                  <a:moveTo>
                    <a:pt x="85" y="90"/>
                  </a:moveTo>
                  <a:lnTo>
                    <a:pt x="5" y="9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0" y="76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68" y="69"/>
                  </a:lnTo>
                  <a:lnTo>
                    <a:pt x="34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41" y="5"/>
                  </a:lnTo>
                  <a:lnTo>
                    <a:pt x="43" y="0"/>
                  </a:lnTo>
                  <a:lnTo>
                    <a:pt x="46" y="4"/>
                  </a:lnTo>
                  <a:lnTo>
                    <a:pt x="94" y="69"/>
                  </a:lnTo>
                  <a:lnTo>
                    <a:pt x="140" y="90"/>
                  </a:lnTo>
                  <a:lnTo>
                    <a:pt x="142" y="90"/>
                  </a:lnTo>
                  <a:lnTo>
                    <a:pt x="142" y="93"/>
                  </a:lnTo>
                  <a:lnTo>
                    <a:pt x="135" y="109"/>
                  </a:lnTo>
                  <a:lnTo>
                    <a:pt x="133" y="110"/>
                  </a:lnTo>
                  <a:lnTo>
                    <a:pt x="130" y="110"/>
                  </a:lnTo>
                  <a:lnTo>
                    <a:pt x="85" y="90"/>
                  </a:lnTo>
                  <a:lnTo>
                    <a:pt x="8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Freeform 33"/>
            <p:cNvSpPr>
              <a:spLocks noEditPoints="1"/>
            </p:cNvSpPr>
            <p:nvPr/>
          </p:nvSpPr>
          <p:spPr bwMode="auto">
            <a:xfrm>
              <a:off x="5878513" y="4075113"/>
              <a:ext cx="431800" cy="125413"/>
            </a:xfrm>
            <a:custGeom>
              <a:avLst/>
              <a:gdLst>
                <a:gd name="T0" fmla="*/ 0 w 159"/>
                <a:gd name="T1" fmla="*/ 40 h 46"/>
                <a:gd name="T2" fmla="*/ 8 w 159"/>
                <a:gd name="T3" fmla="*/ 35 h 46"/>
                <a:gd name="T4" fmla="*/ 6 w 159"/>
                <a:gd name="T5" fmla="*/ 9 h 46"/>
                <a:gd name="T6" fmla="*/ 0 w 159"/>
                <a:gd name="T7" fmla="*/ 3 h 46"/>
                <a:gd name="T8" fmla="*/ 14 w 159"/>
                <a:gd name="T9" fmla="*/ 1 h 46"/>
                <a:gd name="T10" fmla="*/ 18 w 159"/>
                <a:gd name="T11" fmla="*/ 35 h 46"/>
                <a:gd name="T12" fmla="*/ 25 w 159"/>
                <a:gd name="T13" fmla="*/ 40 h 46"/>
                <a:gd name="T14" fmla="*/ 0 w 159"/>
                <a:gd name="T15" fmla="*/ 45 h 46"/>
                <a:gd name="T16" fmla="*/ 59 w 159"/>
                <a:gd name="T17" fmla="*/ 29 h 46"/>
                <a:gd name="T18" fmla="*/ 42 w 159"/>
                <a:gd name="T19" fmla="*/ 26 h 46"/>
                <a:gd name="T20" fmla="*/ 43 w 159"/>
                <a:gd name="T21" fmla="*/ 4 h 46"/>
                <a:gd name="T22" fmla="*/ 69 w 159"/>
                <a:gd name="T23" fmla="*/ 6 h 46"/>
                <a:gd name="T24" fmla="*/ 69 w 159"/>
                <a:gd name="T25" fmla="*/ 40 h 46"/>
                <a:gd name="T26" fmla="*/ 44 w 159"/>
                <a:gd name="T27" fmla="*/ 43 h 46"/>
                <a:gd name="T28" fmla="*/ 41 w 159"/>
                <a:gd name="T29" fmla="*/ 34 h 46"/>
                <a:gd name="T30" fmla="*/ 50 w 159"/>
                <a:gd name="T31" fmla="*/ 37 h 46"/>
                <a:gd name="T32" fmla="*/ 51 w 159"/>
                <a:gd name="T33" fmla="*/ 40 h 46"/>
                <a:gd name="T34" fmla="*/ 61 w 159"/>
                <a:gd name="T35" fmla="*/ 37 h 46"/>
                <a:gd name="T36" fmla="*/ 63 w 159"/>
                <a:gd name="T37" fmla="*/ 15 h 46"/>
                <a:gd name="T38" fmla="*/ 56 w 159"/>
                <a:gd name="T39" fmla="*/ 6 h 46"/>
                <a:gd name="T40" fmla="*/ 49 w 159"/>
                <a:gd name="T41" fmla="*/ 15 h 46"/>
                <a:gd name="T42" fmla="*/ 56 w 159"/>
                <a:gd name="T43" fmla="*/ 24 h 46"/>
                <a:gd name="T44" fmla="*/ 63 w 159"/>
                <a:gd name="T45" fmla="*/ 15 h 46"/>
                <a:gd name="T46" fmla="*/ 116 w 159"/>
                <a:gd name="T47" fmla="*/ 25 h 46"/>
                <a:gd name="T48" fmla="*/ 113 w 159"/>
                <a:gd name="T49" fmla="*/ 42 h 46"/>
                <a:gd name="T50" fmla="*/ 87 w 159"/>
                <a:gd name="T51" fmla="*/ 43 h 46"/>
                <a:gd name="T52" fmla="*/ 84 w 159"/>
                <a:gd name="T53" fmla="*/ 30 h 46"/>
                <a:gd name="T54" fmla="*/ 91 w 159"/>
                <a:gd name="T55" fmla="*/ 30 h 46"/>
                <a:gd name="T56" fmla="*/ 92 w 159"/>
                <a:gd name="T57" fmla="*/ 35 h 46"/>
                <a:gd name="T58" fmla="*/ 94 w 159"/>
                <a:gd name="T59" fmla="*/ 39 h 46"/>
                <a:gd name="T60" fmla="*/ 104 w 159"/>
                <a:gd name="T61" fmla="*/ 38 h 46"/>
                <a:gd name="T62" fmla="*/ 104 w 159"/>
                <a:gd name="T63" fmla="*/ 26 h 46"/>
                <a:gd name="T64" fmla="*/ 96 w 159"/>
                <a:gd name="T65" fmla="*/ 24 h 46"/>
                <a:gd name="T66" fmla="*/ 95 w 159"/>
                <a:gd name="T67" fmla="*/ 18 h 46"/>
                <a:gd name="T68" fmla="*/ 97 w 159"/>
                <a:gd name="T69" fmla="*/ 18 h 46"/>
                <a:gd name="T70" fmla="*/ 105 w 159"/>
                <a:gd name="T71" fmla="*/ 11 h 46"/>
                <a:gd name="T72" fmla="*/ 99 w 159"/>
                <a:gd name="T73" fmla="*/ 6 h 46"/>
                <a:gd name="T74" fmla="*/ 93 w 159"/>
                <a:gd name="T75" fmla="*/ 9 h 46"/>
                <a:gd name="T76" fmla="*/ 94 w 159"/>
                <a:gd name="T77" fmla="*/ 12 h 46"/>
                <a:gd name="T78" fmla="*/ 89 w 159"/>
                <a:gd name="T79" fmla="*/ 17 h 46"/>
                <a:gd name="T80" fmla="*/ 84 w 159"/>
                <a:gd name="T81" fmla="*/ 11 h 46"/>
                <a:gd name="T82" fmla="*/ 100 w 159"/>
                <a:gd name="T83" fmla="*/ 0 h 46"/>
                <a:gd name="T84" fmla="*/ 116 w 159"/>
                <a:gd name="T85" fmla="*/ 12 h 46"/>
                <a:gd name="T86" fmla="*/ 109 w 159"/>
                <a:gd name="T87" fmla="*/ 21 h 46"/>
                <a:gd name="T88" fmla="*/ 133 w 159"/>
                <a:gd name="T89" fmla="*/ 40 h 46"/>
                <a:gd name="T90" fmla="*/ 141 w 159"/>
                <a:gd name="T91" fmla="*/ 35 h 46"/>
                <a:gd name="T92" fmla="*/ 139 w 159"/>
                <a:gd name="T93" fmla="*/ 9 h 46"/>
                <a:gd name="T94" fmla="*/ 133 w 159"/>
                <a:gd name="T95" fmla="*/ 3 h 46"/>
                <a:gd name="T96" fmla="*/ 147 w 159"/>
                <a:gd name="T97" fmla="*/ 1 h 46"/>
                <a:gd name="T98" fmla="*/ 151 w 159"/>
                <a:gd name="T99" fmla="*/ 35 h 46"/>
                <a:gd name="T100" fmla="*/ 159 w 159"/>
                <a:gd name="T101" fmla="*/ 40 h 46"/>
                <a:gd name="T102" fmla="*/ 133 w 159"/>
                <a:gd name="T10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46">
                  <a:moveTo>
                    <a:pt x="0" y="45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0"/>
                    <a:pt x="5" y="39"/>
                    <a:pt x="6" y="39"/>
                  </a:cubicBezTo>
                  <a:cubicBezTo>
                    <a:pt x="7" y="38"/>
                    <a:pt x="8" y="37"/>
                    <a:pt x="8" y="3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1"/>
                    <a:pt x="7" y="10"/>
                    <a:pt x="6" y="9"/>
                  </a:cubicBezTo>
                  <a:cubicBezTo>
                    <a:pt x="5" y="8"/>
                    <a:pt x="3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6" y="3"/>
                    <a:pt x="8" y="2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8"/>
                    <a:pt x="19" y="39"/>
                  </a:cubicBezTo>
                  <a:cubicBezTo>
                    <a:pt x="20" y="39"/>
                    <a:pt x="22" y="40"/>
                    <a:pt x="25" y="4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0" y="45"/>
                    <a:pt x="0" y="45"/>
                    <a:pt x="0" y="45"/>
                  </a:cubicBezTo>
                  <a:close/>
                  <a:moveTo>
                    <a:pt x="64" y="26"/>
                  </a:moveTo>
                  <a:cubicBezTo>
                    <a:pt x="62" y="28"/>
                    <a:pt x="60" y="28"/>
                    <a:pt x="59" y="29"/>
                  </a:cubicBezTo>
                  <a:cubicBezTo>
                    <a:pt x="57" y="30"/>
                    <a:pt x="55" y="30"/>
                    <a:pt x="53" y="30"/>
                  </a:cubicBezTo>
                  <a:cubicBezTo>
                    <a:pt x="49" y="30"/>
                    <a:pt x="45" y="29"/>
                    <a:pt x="42" y="26"/>
                  </a:cubicBezTo>
                  <a:cubicBezTo>
                    <a:pt x="39" y="23"/>
                    <a:pt x="38" y="20"/>
                    <a:pt x="38" y="15"/>
                  </a:cubicBezTo>
                  <a:cubicBezTo>
                    <a:pt x="38" y="11"/>
                    <a:pt x="40" y="7"/>
                    <a:pt x="43" y="4"/>
                  </a:cubicBezTo>
                  <a:cubicBezTo>
                    <a:pt x="46" y="1"/>
                    <a:pt x="51" y="0"/>
                    <a:pt x="56" y="0"/>
                  </a:cubicBezTo>
                  <a:cubicBezTo>
                    <a:pt x="62" y="0"/>
                    <a:pt x="66" y="2"/>
                    <a:pt x="69" y="6"/>
                  </a:cubicBezTo>
                  <a:cubicBezTo>
                    <a:pt x="73" y="9"/>
                    <a:pt x="74" y="15"/>
                    <a:pt x="74" y="22"/>
                  </a:cubicBezTo>
                  <a:cubicBezTo>
                    <a:pt x="74" y="29"/>
                    <a:pt x="72" y="35"/>
                    <a:pt x="69" y="40"/>
                  </a:cubicBezTo>
                  <a:cubicBezTo>
                    <a:pt x="65" y="44"/>
                    <a:pt x="60" y="46"/>
                    <a:pt x="54" y="46"/>
                  </a:cubicBezTo>
                  <a:cubicBezTo>
                    <a:pt x="50" y="46"/>
                    <a:pt x="47" y="45"/>
                    <a:pt x="44" y="43"/>
                  </a:cubicBezTo>
                  <a:cubicBezTo>
                    <a:pt x="41" y="42"/>
                    <a:pt x="40" y="40"/>
                    <a:pt x="40" y="37"/>
                  </a:cubicBezTo>
                  <a:cubicBezTo>
                    <a:pt x="40" y="36"/>
                    <a:pt x="40" y="34"/>
                    <a:pt x="41" y="34"/>
                  </a:cubicBezTo>
                  <a:cubicBezTo>
                    <a:pt x="42" y="33"/>
                    <a:pt x="43" y="32"/>
                    <a:pt x="45" y="32"/>
                  </a:cubicBezTo>
                  <a:cubicBezTo>
                    <a:pt x="47" y="32"/>
                    <a:pt x="49" y="34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9"/>
                    <a:pt x="50" y="40"/>
                    <a:pt x="51" y="40"/>
                  </a:cubicBezTo>
                  <a:cubicBezTo>
                    <a:pt x="52" y="40"/>
                    <a:pt x="52" y="40"/>
                    <a:pt x="54" y="40"/>
                  </a:cubicBezTo>
                  <a:cubicBezTo>
                    <a:pt x="57" y="40"/>
                    <a:pt x="59" y="39"/>
                    <a:pt x="61" y="37"/>
                  </a:cubicBezTo>
                  <a:cubicBezTo>
                    <a:pt x="63" y="34"/>
                    <a:pt x="64" y="31"/>
                    <a:pt x="64" y="26"/>
                  </a:cubicBezTo>
                  <a:close/>
                  <a:moveTo>
                    <a:pt x="63" y="15"/>
                  </a:moveTo>
                  <a:cubicBezTo>
                    <a:pt x="63" y="12"/>
                    <a:pt x="63" y="10"/>
                    <a:pt x="61" y="8"/>
                  </a:cubicBezTo>
                  <a:cubicBezTo>
                    <a:pt x="60" y="7"/>
                    <a:pt x="58" y="6"/>
                    <a:pt x="56" y="6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10"/>
                    <a:pt x="49" y="12"/>
                    <a:pt x="49" y="15"/>
                  </a:cubicBezTo>
                  <a:cubicBezTo>
                    <a:pt x="49" y="18"/>
                    <a:pt x="49" y="20"/>
                    <a:pt x="51" y="21"/>
                  </a:cubicBezTo>
                  <a:cubicBezTo>
                    <a:pt x="52" y="23"/>
                    <a:pt x="54" y="24"/>
                    <a:pt x="56" y="24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63" y="20"/>
                    <a:pt x="63" y="18"/>
                    <a:pt x="63" y="15"/>
                  </a:cubicBezTo>
                  <a:close/>
                  <a:moveTo>
                    <a:pt x="109" y="21"/>
                  </a:moveTo>
                  <a:cubicBezTo>
                    <a:pt x="112" y="22"/>
                    <a:pt x="115" y="23"/>
                    <a:pt x="116" y="25"/>
                  </a:cubicBezTo>
                  <a:cubicBezTo>
                    <a:pt x="118" y="26"/>
                    <a:pt x="118" y="29"/>
                    <a:pt x="118" y="31"/>
                  </a:cubicBezTo>
                  <a:cubicBezTo>
                    <a:pt x="118" y="36"/>
                    <a:pt x="117" y="39"/>
                    <a:pt x="113" y="42"/>
                  </a:cubicBezTo>
                  <a:cubicBezTo>
                    <a:pt x="109" y="44"/>
                    <a:pt x="105" y="46"/>
                    <a:pt x="99" y="46"/>
                  </a:cubicBezTo>
                  <a:cubicBezTo>
                    <a:pt x="94" y="46"/>
                    <a:pt x="90" y="45"/>
                    <a:pt x="87" y="43"/>
                  </a:cubicBezTo>
                  <a:cubicBezTo>
                    <a:pt x="84" y="40"/>
                    <a:pt x="83" y="38"/>
                    <a:pt x="83" y="34"/>
                  </a:cubicBezTo>
                  <a:cubicBezTo>
                    <a:pt x="83" y="33"/>
                    <a:pt x="83" y="31"/>
                    <a:pt x="84" y="30"/>
                  </a:cubicBezTo>
                  <a:cubicBezTo>
                    <a:pt x="85" y="29"/>
                    <a:pt x="86" y="29"/>
                    <a:pt x="88" y="29"/>
                  </a:cubicBezTo>
                  <a:cubicBezTo>
                    <a:pt x="89" y="29"/>
                    <a:pt x="90" y="29"/>
                    <a:pt x="91" y="30"/>
                  </a:cubicBezTo>
                  <a:cubicBezTo>
                    <a:pt x="92" y="31"/>
                    <a:pt x="93" y="32"/>
                    <a:pt x="93" y="34"/>
                  </a:cubicBezTo>
                  <a:cubicBezTo>
                    <a:pt x="93" y="34"/>
                    <a:pt x="93" y="35"/>
                    <a:pt x="92" y="35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7"/>
                    <a:pt x="93" y="38"/>
                    <a:pt x="94" y="39"/>
                  </a:cubicBezTo>
                  <a:cubicBezTo>
                    <a:pt x="95" y="39"/>
                    <a:pt x="97" y="40"/>
                    <a:pt x="99" y="40"/>
                  </a:cubicBezTo>
                  <a:cubicBezTo>
                    <a:pt x="101" y="40"/>
                    <a:pt x="103" y="39"/>
                    <a:pt x="104" y="38"/>
                  </a:cubicBezTo>
                  <a:cubicBezTo>
                    <a:pt x="106" y="36"/>
                    <a:pt x="106" y="34"/>
                    <a:pt x="106" y="32"/>
                  </a:cubicBezTo>
                  <a:cubicBezTo>
                    <a:pt x="106" y="29"/>
                    <a:pt x="106" y="27"/>
                    <a:pt x="104" y="26"/>
                  </a:cubicBezTo>
                  <a:cubicBezTo>
                    <a:pt x="103" y="24"/>
                    <a:pt x="100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6" y="18"/>
                    <a:pt x="96" y="18"/>
                  </a:cubicBezTo>
                  <a:cubicBezTo>
                    <a:pt x="96" y="18"/>
                    <a:pt x="97" y="18"/>
                    <a:pt x="97" y="18"/>
                  </a:cubicBezTo>
                  <a:cubicBezTo>
                    <a:pt x="99" y="18"/>
                    <a:pt x="101" y="17"/>
                    <a:pt x="103" y="16"/>
                  </a:cubicBezTo>
                  <a:cubicBezTo>
                    <a:pt x="104" y="15"/>
                    <a:pt x="105" y="13"/>
                    <a:pt x="105" y="11"/>
                  </a:cubicBezTo>
                  <a:cubicBezTo>
                    <a:pt x="105" y="9"/>
                    <a:pt x="104" y="8"/>
                    <a:pt x="103" y="7"/>
                  </a:cubicBezTo>
                  <a:cubicBezTo>
                    <a:pt x="102" y="6"/>
                    <a:pt x="101" y="6"/>
                    <a:pt x="99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4" y="7"/>
                    <a:pt x="93" y="8"/>
                    <a:pt x="93" y="9"/>
                  </a:cubicBezTo>
                  <a:cubicBezTo>
                    <a:pt x="93" y="9"/>
                    <a:pt x="93" y="10"/>
                    <a:pt x="94" y="10"/>
                  </a:cubicBezTo>
                  <a:cubicBezTo>
                    <a:pt x="94" y="11"/>
                    <a:pt x="94" y="12"/>
                    <a:pt x="94" y="12"/>
                  </a:cubicBezTo>
                  <a:cubicBezTo>
                    <a:pt x="94" y="14"/>
                    <a:pt x="94" y="15"/>
                    <a:pt x="93" y="16"/>
                  </a:cubicBezTo>
                  <a:cubicBezTo>
                    <a:pt x="92" y="16"/>
                    <a:pt x="91" y="17"/>
                    <a:pt x="89" y="17"/>
                  </a:cubicBezTo>
                  <a:cubicBezTo>
                    <a:pt x="88" y="17"/>
                    <a:pt x="86" y="16"/>
                    <a:pt x="85" y="15"/>
                  </a:cubicBezTo>
                  <a:cubicBezTo>
                    <a:pt x="84" y="15"/>
                    <a:pt x="84" y="13"/>
                    <a:pt x="84" y="11"/>
                  </a:cubicBezTo>
                  <a:cubicBezTo>
                    <a:pt x="84" y="8"/>
                    <a:pt x="86" y="5"/>
                    <a:pt x="89" y="3"/>
                  </a:cubicBezTo>
                  <a:cubicBezTo>
                    <a:pt x="92" y="1"/>
                    <a:pt x="95" y="0"/>
                    <a:pt x="100" y="0"/>
                  </a:cubicBezTo>
                  <a:cubicBezTo>
                    <a:pt x="105" y="0"/>
                    <a:pt x="109" y="1"/>
                    <a:pt x="112" y="3"/>
                  </a:cubicBezTo>
                  <a:cubicBezTo>
                    <a:pt x="115" y="5"/>
                    <a:pt x="116" y="8"/>
                    <a:pt x="116" y="12"/>
                  </a:cubicBezTo>
                  <a:cubicBezTo>
                    <a:pt x="116" y="14"/>
                    <a:pt x="116" y="16"/>
                    <a:pt x="114" y="17"/>
                  </a:cubicBezTo>
                  <a:cubicBezTo>
                    <a:pt x="113" y="19"/>
                    <a:pt x="112" y="20"/>
                    <a:pt x="109" y="21"/>
                  </a:cubicBezTo>
                  <a:close/>
                  <a:moveTo>
                    <a:pt x="133" y="45"/>
                  </a:moveTo>
                  <a:cubicBezTo>
                    <a:pt x="133" y="40"/>
                    <a:pt x="133" y="40"/>
                    <a:pt x="133" y="40"/>
                  </a:cubicBezTo>
                  <a:cubicBezTo>
                    <a:pt x="136" y="40"/>
                    <a:pt x="138" y="39"/>
                    <a:pt x="139" y="39"/>
                  </a:cubicBezTo>
                  <a:cubicBezTo>
                    <a:pt x="140" y="38"/>
                    <a:pt x="141" y="37"/>
                    <a:pt x="141" y="35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141" y="11"/>
                    <a:pt x="140" y="10"/>
                    <a:pt x="139" y="9"/>
                  </a:cubicBezTo>
                  <a:cubicBezTo>
                    <a:pt x="139" y="8"/>
                    <a:pt x="137" y="8"/>
                    <a:pt x="133" y="8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6" y="3"/>
                    <a:pt x="139" y="3"/>
                    <a:pt x="141" y="2"/>
                  </a:cubicBezTo>
                  <a:cubicBezTo>
                    <a:pt x="143" y="2"/>
                    <a:pt x="145" y="1"/>
                    <a:pt x="147" y="1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1" y="37"/>
                    <a:pt x="151" y="38"/>
                    <a:pt x="152" y="39"/>
                  </a:cubicBezTo>
                  <a:cubicBezTo>
                    <a:pt x="154" y="39"/>
                    <a:pt x="156" y="40"/>
                    <a:pt x="159" y="40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33" y="45"/>
                    <a:pt x="133" y="45"/>
                    <a:pt x="13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Freeform 34"/>
            <p:cNvSpPr>
              <a:spLocks noEditPoints="1"/>
            </p:cNvSpPr>
            <p:nvPr/>
          </p:nvSpPr>
          <p:spPr bwMode="auto">
            <a:xfrm>
              <a:off x="5048250" y="3025774"/>
              <a:ext cx="1824037" cy="987424"/>
            </a:xfrm>
            <a:custGeom>
              <a:avLst/>
              <a:gdLst>
                <a:gd name="T0" fmla="*/ 610 w 670"/>
                <a:gd name="T1" fmla="*/ 68 h 362"/>
                <a:gd name="T2" fmla="*/ 557 w 670"/>
                <a:gd name="T3" fmla="*/ 99 h 362"/>
                <a:gd name="T4" fmla="*/ 460 w 670"/>
                <a:gd name="T5" fmla="*/ 80 h 362"/>
                <a:gd name="T6" fmla="*/ 381 w 670"/>
                <a:gd name="T7" fmla="*/ 349 h 362"/>
                <a:gd name="T8" fmla="*/ 362 w 670"/>
                <a:gd name="T9" fmla="*/ 297 h 362"/>
                <a:gd name="T10" fmla="*/ 395 w 670"/>
                <a:gd name="T11" fmla="*/ 310 h 362"/>
                <a:gd name="T12" fmla="*/ 403 w 670"/>
                <a:gd name="T13" fmla="*/ 303 h 362"/>
                <a:gd name="T14" fmla="*/ 430 w 670"/>
                <a:gd name="T15" fmla="*/ 311 h 362"/>
                <a:gd name="T16" fmla="*/ 487 w 670"/>
                <a:gd name="T17" fmla="*/ 192 h 362"/>
                <a:gd name="T18" fmla="*/ 400 w 670"/>
                <a:gd name="T19" fmla="*/ 200 h 362"/>
                <a:gd name="T20" fmla="*/ 442 w 670"/>
                <a:gd name="T21" fmla="*/ 260 h 362"/>
                <a:gd name="T22" fmla="*/ 378 w 670"/>
                <a:gd name="T23" fmla="*/ 362 h 362"/>
                <a:gd name="T24" fmla="*/ 292 w 670"/>
                <a:gd name="T25" fmla="*/ 362 h 362"/>
                <a:gd name="T26" fmla="*/ 228 w 670"/>
                <a:gd name="T27" fmla="*/ 260 h 362"/>
                <a:gd name="T28" fmla="*/ 271 w 670"/>
                <a:gd name="T29" fmla="*/ 200 h 362"/>
                <a:gd name="T30" fmla="*/ 183 w 670"/>
                <a:gd name="T31" fmla="*/ 192 h 362"/>
                <a:gd name="T32" fmla="*/ 240 w 670"/>
                <a:gd name="T33" fmla="*/ 311 h 362"/>
                <a:gd name="T34" fmla="*/ 267 w 670"/>
                <a:gd name="T35" fmla="*/ 303 h 362"/>
                <a:gd name="T36" fmla="*/ 275 w 670"/>
                <a:gd name="T37" fmla="*/ 310 h 362"/>
                <a:gd name="T38" fmla="*/ 308 w 670"/>
                <a:gd name="T39" fmla="*/ 297 h 362"/>
                <a:gd name="T40" fmla="*/ 289 w 670"/>
                <a:gd name="T41" fmla="*/ 349 h 362"/>
                <a:gd name="T42" fmla="*/ 613 w 670"/>
                <a:gd name="T43" fmla="*/ 49 h 362"/>
                <a:gd name="T44" fmla="*/ 496 w 670"/>
                <a:gd name="T45" fmla="*/ 27 h 362"/>
                <a:gd name="T46" fmla="*/ 496 w 670"/>
                <a:gd name="T47" fmla="*/ 16 h 362"/>
                <a:gd name="T48" fmla="*/ 587 w 670"/>
                <a:gd name="T49" fmla="*/ 60 h 362"/>
                <a:gd name="T50" fmla="*/ 429 w 670"/>
                <a:gd name="T51" fmla="*/ 130 h 362"/>
                <a:gd name="T52" fmla="*/ 545 w 670"/>
                <a:gd name="T53" fmla="*/ 142 h 362"/>
                <a:gd name="T54" fmla="*/ 540 w 670"/>
                <a:gd name="T55" fmla="*/ 134 h 362"/>
                <a:gd name="T56" fmla="*/ 434 w 670"/>
                <a:gd name="T57" fmla="*/ 132 h 362"/>
                <a:gd name="T58" fmla="*/ 420 w 670"/>
                <a:gd name="T59" fmla="*/ 151 h 362"/>
                <a:gd name="T60" fmla="*/ 499 w 670"/>
                <a:gd name="T61" fmla="*/ 176 h 362"/>
                <a:gd name="T62" fmla="*/ 521 w 670"/>
                <a:gd name="T63" fmla="*/ 156 h 362"/>
                <a:gd name="T64" fmla="*/ 415 w 670"/>
                <a:gd name="T65" fmla="*/ 164 h 362"/>
                <a:gd name="T66" fmla="*/ 60 w 670"/>
                <a:gd name="T67" fmla="*/ 68 h 362"/>
                <a:gd name="T68" fmla="*/ 113 w 670"/>
                <a:gd name="T69" fmla="*/ 99 h 362"/>
                <a:gd name="T70" fmla="*/ 210 w 670"/>
                <a:gd name="T71" fmla="*/ 80 h 362"/>
                <a:gd name="T72" fmla="*/ 57 w 670"/>
                <a:gd name="T73" fmla="*/ 49 h 362"/>
                <a:gd name="T74" fmla="*/ 175 w 670"/>
                <a:gd name="T75" fmla="*/ 27 h 362"/>
                <a:gd name="T76" fmla="*/ 174 w 670"/>
                <a:gd name="T77" fmla="*/ 16 h 362"/>
                <a:gd name="T78" fmla="*/ 83 w 670"/>
                <a:gd name="T79" fmla="*/ 60 h 362"/>
                <a:gd name="T80" fmla="*/ 241 w 670"/>
                <a:gd name="T81" fmla="*/ 130 h 362"/>
                <a:gd name="T82" fmla="*/ 125 w 670"/>
                <a:gd name="T83" fmla="*/ 142 h 362"/>
                <a:gd name="T84" fmla="*/ 130 w 670"/>
                <a:gd name="T85" fmla="*/ 134 h 362"/>
                <a:gd name="T86" fmla="*/ 236 w 670"/>
                <a:gd name="T87" fmla="*/ 132 h 362"/>
                <a:gd name="T88" fmla="*/ 250 w 670"/>
                <a:gd name="T89" fmla="*/ 151 h 362"/>
                <a:gd name="T90" fmla="*/ 171 w 670"/>
                <a:gd name="T91" fmla="*/ 176 h 362"/>
                <a:gd name="T92" fmla="*/ 149 w 670"/>
                <a:gd name="T93" fmla="*/ 156 h 362"/>
                <a:gd name="T94" fmla="*/ 255 w 670"/>
                <a:gd name="T95" fmla="*/ 16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0" h="362">
                  <a:moveTo>
                    <a:pt x="446" y="90"/>
                  </a:moveTo>
                  <a:cubicBezTo>
                    <a:pt x="454" y="71"/>
                    <a:pt x="454" y="71"/>
                    <a:pt x="454" y="71"/>
                  </a:cubicBezTo>
                  <a:cubicBezTo>
                    <a:pt x="610" y="68"/>
                    <a:pt x="610" y="68"/>
                    <a:pt x="610" y="68"/>
                  </a:cubicBezTo>
                  <a:cubicBezTo>
                    <a:pt x="579" y="104"/>
                    <a:pt x="579" y="104"/>
                    <a:pt x="579" y="104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57" y="99"/>
                    <a:pt x="557" y="99"/>
                    <a:pt x="557" y="99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90" y="77"/>
                    <a:pt x="590" y="77"/>
                    <a:pt x="590" y="77"/>
                  </a:cubicBezTo>
                  <a:cubicBezTo>
                    <a:pt x="460" y="80"/>
                    <a:pt x="460" y="80"/>
                    <a:pt x="460" y="80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46" y="90"/>
                    <a:pt x="446" y="90"/>
                    <a:pt x="446" y="90"/>
                  </a:cubicBezTo>
                  <a:close/>
                  <a:moveTo>
                    <a:pt x="381" y="349"/>
                  </a:moveTo>
                  <a:cubicBezTo>
                    <a:pt x="393" y="349"/>
                    <a:pt x="393" y="349"/>
                    <a:pt x="393" y="349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62" y="297"/>
                    <a:pt x="362" y="297"/>
                    <a:pt x="362" y="297"/>
                  </a:cubicBezTo>
                  <a:cubicBezTo>
                    <a:pt x="409" y="349"/>
                    <a:pt x="409" y="349"/>
                    <a:pt x="409" y="349"/>
                  </a:cubicBezTo>
                  <a:cubicBezTo>
                    <a:pt x="431" y="349"/>
                    <a:pt x="431" y="349"/>
                    <a:pt x="431" y="349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64" y="277"/>
                    <a:pt x="384" y="237"/>
                    <a:pt x="384" y="237"/>
                  </a:cubicBezTo>
                  <a:cubicBezTo>
                    <a:pt x="394" y="241"/>
                    <a:pt x="394" y="241"/>
                    <a:pt x="394" y="241"/>
                  </a:cubicBezTo>
                  <a:cubicBezTo>
                    <a:pt x="393" y="242"/>
                    <a:pt x="378" y="275"/>
                    <a:pt x="403" y="303"/>
                  </a:cubicBezTo>
                  <a:cubicBezTo>
                    <a:pt x="446" y="349"/>
                    <a:pt x="446" y="349"/>
                    <a:pt x="446" y="349"/>
                  </a:cubicBezTo>
                  <a:cubicBezTo>
                    <a:pt x="461" y="349"/>
                    <a:pt x="461" y="349"/>
                    <a:pt x="461" y="349"/>
                  </a:cubicBezTo>
                  <a:cubicBezTo>
                    <a:pt x="453" y="341"/>
                    <a:pt x="438" y="328"/>
                    <a:pt x="430" y="311"/>
                  </a:cubicBezTo>
                  <a:cubicBezTo>
                    <a:pt x="421" y="295"/>
                    <a:pt x="418" y="275"/>
                    <a:pt x="433" y="254"/>
                  </a:cubicBezTo>
                  <a:cubicBezTo>
                    <a:pt x="433" y="254"/>
                    <a:pt x="433" y="254"/>
                    <a:pt x="433" y="254"/>
                  </a:cubicBezTo>
                  <a:cubicBezTo>
                    <a:pt x="487" y="192"/>
                    <a:pt x="487" y="192"/>
                    <a:pt x="487" y="192"/>
                  </a:cubicBezTo>
                  <a:cubicBezTo>
                    <a:pt x="411" y="193"/>
                    <a:pt x="411" y="193"/>
                    <a:pt x="411" y="193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442" y="260"/>
                    <a:pt x="442" y="260"/>
                    <a:pt x="442" y="260"/>
                  </a:cubicBezTo>
                  <a:cubicBezTo>
                    <a:pt x="431" y="276"/>
                    <a:pt x="432" y="291"/>
                    <a:pt x="438" y="304"/>
                  </a:cubicBezTo>
                  <a:cubicBezTo>
                    <a:pt x="449" y="327"/>
                    <a:pt x="475" y="345"/>
                    <a:pt x="494" y="362"/>
                  </a:cubicBezTo>
                  <a:cubicBezTo>
                    <a:pt x="378" y="362"/>
                    <a:pt x="378" y="362"/>
                    <a:pt x="378" y="362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335" y="319"/>
                    <a:pt x="335" y="319"/>
                    <a:pt x="335" y="319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96" y="345"/>
                    <a:pt x="222" y="326"/>
                    <a:pt x="232" y="304"/>
                  </a:cubicBezTo>
                  <a:cubicBezTo>
                    <a:pt x="238" y="291"/>
                    <a:pt x="240" y="276"/>
                    <a:pt x="228" y="260"/>
                  </a:cubicBezTo>
                  <a:cubicBezTo>
                    <a:pt x="161" y="183"/>
                    <a:pt x="161" y="183"/>
                    <a:pt x="161" y="183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71" y="200"/>
                    <a:pt x="271" y="200"/>
                    <a:pt x="271" y="200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59" y="193"/>
                    <a:pt x="259" y="193"/>
                    <a:pt x="259" y="193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52" y="275"/>
                    <a:pt x="249" y="295"/>
                    <a:pt x="240" y="311"/>
                  </a:cubicBezTo>
                  <a:cubicBezTo>
                    <a:pt x="232" y="328"/>
                    <a:pt x="218" y="341"/>
                    <a:pt x="209" y="349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67" y="303"/>
                    <a:pt x="267" y="303"/>
                    <a:pt x="267" y="303"/>
                  </a:cubicBezTo>
                  <a:cubicBezTo>
                    <a:pt x="292" y="275"/>
                    <a:pt x="277" y="242"/>
                    <a:pt x="277" y="241"/>
                  </a:cubicBezTo>
                  <a:cubicBezTo>
                    <a:pt x="286" y="237"/>
                    <a:pt x="286" y="237"/>
                    <a:pt x="286" y="237"/>
                  </a:cubicBezTo>
                  <a:cubicBezTo>
                    <a:pt x="286" y="237"/>
                    <a:pt x="306" y="277"/>
                    <a:pt x="275" y="310"/>
                  </a:cubicBezTo>
                  <a:cubicBezTo>
                    <a:pt x="239" y="349"/>
                    <a:pt x="239" y="349"/>
                    <a:pt x="239" y="349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277" y="349"/>
                    <a:pt x="277" y="349"/>
                    <a:pt x="277" y="349"/>
                  </a:cubicBezTo>
                  <a:cubicBezTo>
                    <a:pt x="289" y="349"/>
                    <a:pt x="289" y="349"/>
                    <a:pt x="289" y="349"/>
                  </a:cubicBezTo>
                  <a:cubicBezTo>
                    <a:pt x="335" y="305"/>
                    <a:pt x="335" y="305"/>
                    <a:pt x="335" y="305"/>
                  </a:cubicBezTo>
                  <a:cubicBezTo>
                    <a:pt x="381" y="349"/>
                    <a:pt x="381" y="349"/>
                    <a:pt x="381" y="349"/>
                  </a:cubicBezTo>
                  <a:close/>
                  <a:moveTo>
                    <a:pt x="613" y="49"/>
                  </a:moveTo>
                  <a:cubicBezTo>
                    <a:pt x="646" y="12"/>
                    <a:pt x="646" y="12"/>
                    <a:pt x="646" y="12"/>
                  </a:cubicBezTo>
                  <a:cubicBezTo>
                    <a:pt x="623" y="15"/>
                    <a:pt x="623" y="15"/>
                    <a:pt x="623" y="15"/>
                  </a:cubicBezTo>
                  <a:cubicBezTo>
                    <a:pt x="496" y="27"/>
                    <a:pt x="496" y="27"/>
                    <a:pt x="496" y="27"/>
                  </a:cubicBezTo>
                  <a:cubicBezTo>
                    <a:pt x="432" y="39"/>
                    <a:pt x="41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406" y="112"/>
                    <a:pt x="426" y="26"/>
                    <a:pt x="496" y="16"/>
                  </a:cubicBezTo>
                  <a:cubicBezTo>
                    <a:pt x="670" y="0"/>
                    <a:pt x="670" y="0"/>
                    <a:pt x="670" y="0"/>
                  </a:cubicBezTo>
                  <a:cubicBezTo>
                    <a:pt x="617" y="60"/>
                    <a:pt x="617" y="60"/>
                    <a:pt x="617" y="60"/>
                  </a:cubicBezTo>
                  <a:cubicBezTo>
                    <a:pt x="587" y="60"/>
                    <a:pt x="587" y="60"/>
                    <a:pt x="587" y="60"/>
                  </a:cubicBezTo>
                  <a:cubicBezTo>
                    <a:pt x="587" y="56"/>
                    <a:pt x="587" y="56"/>
                    <a:pt x="587" y="56"/>
                  </a:cubicBezTo>
                  <a:cubicBezTo>
                    <a:pt x="613" y="49"/>
                    <a:pt x="613" y="49"/>
                    <a:pt x="613" y="49"/>
                  </a:cubicBezTo>
                  <a:close/>
                  <a:moveTo>
                    <a:pt x="429" y="130"/>
                  </a:moveTo>
                  <a:cubicBezTo>
                    <a:pt x="436" y="114"/>
                    <a:pt x="436" y="114"/>
                    <a:pt x="436" y="114"/>
                  </a:cubicBezTo>
                  <a:cubicBezTo>
                    <a:pt x="572" y="111"/>
                    <a:pt x="572" y="111"/>
                    <a:pt x="572" y="111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40" y="134"/>
                    <a:pt x="540" y="134"/>
                    <a:pt x="540" y="134"/>
                  </a:cubicBezTo>
                  <a:cubicBezTo>
                    <a:pt x="553" y="119"/>
                    <a:pt x="553" y="119"/>
                    <a:pt x="553" y="119"/>
                  </a:cubicBezTo>
                  <a:cubicBezTo>
                    <a:pt x="441" y="122"/>
                    <a:pt x="441" y="122"/>
                    <a:pt x="441" y="122"/>
                  </a:cubicBezTo>
                  <a:cubicBezTo>
                    <a:pt x="434" y="132"/>
                    <a:pt x="434" y="132"/>
                    <a:pt x="434" y="132"/>
                  </a:cubicBezTo>
                  <a:cubicBezTo>
                    <a:pt x="429" y="130"/>
                    <a:pt x="429" y="130"/>
                    <a:pt x="429" y="130"/>
                  </a:cubicBezTo>
                  <a:close/>
                  <a:moveTo>
                    <a:pt x="415" y="164"/>
                  </a:moveTo>
                  <a:cubicBezTo>
                    <a:pt x="420" y="151"/>
                    <a:pt x="420" y="151"/>
                    <a:pt x="420" y="151"/>
                  </a:cubicBezTo>
                  <a:cubicBezTo>
                    <a:pt x="540" y="149"/>
                    <a:pt x="540" y="149"/>
                    <a:pt x="540" y="149"/>
                  </a:cubicBezTo>
                  <a:cubicBezTo>
                    <a:pt x="515" y="176"/>
                    <a:pt x="515" y="176"/>
                    <a:pt x="515" y="176"/>
                  </a:cubicBezTo>
                  <a:cubicBezTo>
                    <a:pt x="499" y="176"/>
                    <a:pt x="499" y="176"/>
                    <a:pt x="499" y="176"/>
                  </a:cubicBezTo>
                  <a:cubicBezTo>
                    <a:pt x="499" y="172"/>
                    <a:pt x="499" y="172"/>
                    <a:pt x="499" y="172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425" y="159"/>
                    <a:pt x="425" y="159"/>
                    <a:pt x="425" y="159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5" y="164"/>
                    <a:pt x="415" y="164"/>
                    <a:pt x="415" y="164"/>
                  </a:cubicBezTo>
                  <a:close/>
                  <a:moveTo>
                    <a:pt x="224" y="90"/>
                  </a:moveTo>
                  <a:cubicBezTo>
                    <a:pt x="216" y="71"/>
                    <a:pt x="216" y="71"/>
                    <a:pt x="216" y="71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24" y="90"/>
                    <a:pt x="224" y="90"/>
                    <a:pt x="224" y="90"/>
                  </a:cubicBezTo>
                  <a:close/>
                  <a:moveTo>
                    <a:pt x="57" y="49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238" y="39"/>
                    <a:pt x="260" y="122"/>
                    <a:pt x="335" y="121"/>
                  </a:cubicBezTo>
                  <a:cubicBezTo>
                    <a:pt x="335" y="110"/>
                    <a:pt x="335" y="110"/>
                    <a:pt x="335" y="110"/>
                  </a:cubicBezTo>
                  <a:cubicBezTo>
                    <a:pt x="264" y="112"/>
                    <a:pt x="244" y="26"/>
                    <a:pt x="17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57" y="49"/>
                    <a:pt x="57" y="49"/>
                    <a:pt x="57" y="49"/>
                  </a:cubicBezTo>
                  <a:close/>
                  <a:moveTo>
                    <a:pt x="241" y="130"/>
                  </a:moveTo>
                  <a:cubicBezTo>
                    <a:pt x="234" y="114"/>
                    <a:pt x="234" y="114"/>
                    <a:pt x="234" y="114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41" y="130"/>
                    <a:pt x="241" y="130"/>
                    <a:pt x="241" y="130"/>
                  </a:cubicBezTo>
                  <a:close/>
                  <a:moveTo>
                    <a:pt x="255" y="164"/>
                  </a:moveTo>
                  <a:cubicBezTo>
                    <a:pt x="250" y="151"/>
                    <a:pt x="250" y="151"/>
                    <a:pt x="250" y="151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71" y="176"/>
                    <a:pt x="171" y="176"/>
                    <a:pt x="171" y="176"/>
                  </a:cubicBezTo>
                  <a:cubicBezTo>
                    <a:pt x="171" y="172"/>
                    <a:pt x="171" y="172"/>
                    <a:pt x="171" y="172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5" y="164"/>
                    <a:pt x="255" y="164"/>
                    <a:pt x="255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6462713" y="3840163"/>
              <a:ext cx="468313" cy="30163"/>
            </a:xfrm>
            <a:custGeom>
              <a:avLst/>
              <a:gdLst>
                <a:gd name="T0" fmla="*/ 0 w 172"/>
                <a:gd name="T1" fmla="*/ 0 h 11"/>
                <a:gd name="T2" fmla="*/ 165 w 172"/>
                <a:gd name="T3" fmla="*/ 0 h 11"/>
                <a:gd name="T4" fmla="*/ 165 w 172"/>
                <a:gd name="T5" fmla="*/ 10 h 11"/>
                <a:gd name="T6" fmla="*/ 0 w 172"/>
                <a:gd name="T7" fmla="*/ 10 h 11"/>
                <a:gd name="T8" fmla="*/ 0 w 17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">
                  <a:moveTo>
                    <a:pt x="0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72" y="0"/>
                    <a:pt x="171" y="11"/>
                    <a:pt x="16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6310313" y="3695700"/>
              <a:ext cx="703263" cy="317500"/>
            </a:xfrm>
            <a:custGeom>
              <a:avLst/>
              <a:gdLst>
                <a:gd name="T0" fmla="*/ 196 w 258"/>
                <a:gd name="T1" fmla="*/ 0 h 116"/>
                <a:gd name="T2" fmla="*/ 252 w 258"/>
                <a:gd name="T3" fmla="*/ 32 h 116"/>
                <a:gd name="T4" fmla="*/ 258 w 258"/>
                <a:gd name="T5" fmla="*/ 58 h 116"/>
                <a:gd name="T6" fmla="*/ 252 w 258"/>
                <a:gd name="T7" fmla="*/ 85 h 116"/>
                <a:gd name="T8" fmla="*/ 196 w 258"/>
                <a:gd name="T9" fmla="*/ 116 h 116"/>
                <a:gd name="T10" fmla="*/ 4 w 258"/>
                <a:gd name="T11" fmla="*/ 116 h 116"/>
                <a:gd name="T12" fmla="*/ 24 w 258"/>
                <a:gd name="T13" fmla="*/ 58 h 116"/>
                <a:gd name="T14" fmla="*/ 0 w 258"/>
                <a:gd name="T15" fmla="*/ 0 h 116"/>
                <a:gd name="T16" fmla="*/ 196 w 258"/>
                <a:gd name="T17" fmla="*/ 0 h 116"/>
                <a:gd name="T18" fmla="*/ 25 w 258"/>
                <a:gd name="T19" fmla="*/ 105 h 116"/>
                <a:gd name="T20" fmla="*/ 68 w 258"/>
                <a:gd name="T21" fmla="*/ 105 h 116"/>
                <a:gd name="T22" fmla="*/ 68 w 258"/>
                <a:gd name="T23" fmla="*/ 105 h 116"/>
                <a:gd name="T24" fmla="*/ 199 w 258"/>
                <a:gd name="T25" fmla="*/ 105 h 116"/>
                <a:gd name="T26" fmla="*/ 241 w 258"/>
                <a:gd name="T27" fmla="*/ 82 h 116"/>
                <a:gd name="T28" fmla="*/ 246 w 258"/>
                <a:gd name="T29" fmla="*/ 58 h 116"/>
                <a:gd name="T30" fmla="*/ 241 w 258"/>
                <a:gd name="T31" fmla="*/ 35 h 116"/>
                <a:gd name="T32" fmla="*/ 199 w 258"/>
                <a:gd name="T33" fmla="*/ 11 h 116"/>
                <a:gd name="T34" fmla="*/ 25 w 258"/>
                <a:gd name="T35" fmla="*/ 11 h 116"/>
                <a:gd name="T36" fmla="*/ 25 w 258"/>
                <a:gd name="T37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8" h="116">
                  <a:moveTo>
                    <a:pt x="196" y="0"/>
                  </a:moveTo>
                  <a:cubicBezTo>
                    <a:pt x="224" y="0"/>
                    <a:pt x="243" y="13"/>
                    <a:pt x="252" y="32"/>
                  </a:cubicBezTo>
                  <a:cubicBezTo>
                    <a:pt x="256" y="40"/>
                    <a:pt x="258" y="49"/>
                    <a:pt x="258" y="58"/>
                  </a:cubicBezTo>
                  <a:cubicBezTo>
                    <a:pt x="258" y="67"/>
                    <a:pt x="256" y="76"/>
                    <a:pt x="252" y="85"/>
                  </a:cubicBezTo>
                  <a:cubicBezTo>
                    <a:pt x="243" y="103"/>
                    <a:pt x="225" y="116"/>
                    <a:pt x="196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7" y="101"/>
                    <a:pt x="24" y="79"/>
                    <a:pt x="24" y="58"/>
                  </a:cubicBezTo>
                  <a:cubicBezTo>
                    <a:pt x="24" y="33"/>
                    <a:pt x="17" y="16"/>
                    <a:pt x="0" y="0"/>
                  </a:cubicBezTo>
                  <a:cubicBezTo>
                    <a:pt x="196" y="0"/>
                    <a:pt x="196" y="0"/>
                    <a:pt x="196" y="0"/>
                  </a:cubicBezTo>
                  <a:close/>
                  <a:moveTo>
                    <a:pt x="25" y="105"/>
                  </a:moveTo>
                  <a:cubicBezTo>
                    <a:pt x="68" y="105"/>
                    <a:pt x="68" y="105"/>
                    <a:pt x="68" y="105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221" y="105"/>
                    <a:pt x="234" y="97"/>
                    <a:pt x="241" y="82"/>
                  </a:cubicBezTo>
                  <a:cubicBezTo>
                    <a:pt x="245" y="75"/>
                    <a:pt x="246" y="67"/>
                    <a:pt x="246" y="58"/>
                  </a:cubicBezTo>
                  <a:cubicBezTo>
                    <a:pt x="246" y="50"/>
                    <a:pt x="245" y="42"/>
                    <a:pt x="241" y="35"/>
                  </a:cubicBezTo>
                  <a:cubicBezTo>
                    <a:pt x="234" y="20"/>
                    <a:pt x="221" y="11"/>
                    <a:pt x="19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9" y="33"/>
                    <a:pt x="40" y="83"/>
                    <a:pt x="2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18461" y="1713620"/>
            <a:ext cx="91189" cy="42572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419" y="1857064"/>
            <a:ext cx="5082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14-20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号字，深灰色，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倍字间距，左对齐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14-20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号字，深灰色，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倍字间距，左对齐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14-20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号字，深灰色，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倍字间距，左对齐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14-20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号字，深灰色，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倍字间距，左对齐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Picture 38" descr="https://timgsa.baidu.com/timg?image&amp;quality=80&amp;size=b9999_10000&amp;sec=1495563509615&amp;di=a0a9c5f0e1fb3c4f00ac422746929d9d&amp;imgtype=0&amp;src=http%3A%2F%2Fimgsrc.baidu.com%2Fforum%2Fw%253D580%2Fsign%3D68325286d31b0ef46ce89856edc551a1%2Fafc379310a55b319273498dd42a98226cefc174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964"/>
          <a:stretch/>
        </p:blipFill>
        <p:spPr bwMode="auto">
          <a:xfrm>
            <a:off x="7646070" y="1573967"/>
            <a:ext cx="3702094" cy="43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</a:p>
          </p:txBody>
        </p:sp>
        <p:sp>
          <p:nvSpPr>
            <p:cNvPr id="7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6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-19050" y="3606953"/>
            <a:ext cx="3856733" cy="3251047"/>
          </a:xfrm>
          <a:prstGeom prst="rtTriangle">
            <a:avLst/>
          </a:prstGeom>
          <a:noFill/>
          <a:ln w="63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816881" y="2346833"/>
            <a:ext cx="6558238" cy="1920367"/>
            <a:chOff x="-16250" y="91776"/>
            <a:chExt cx="3687347" cy="107973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 文 结 构</a:t>
              </a:r>
            </a:p>
          </p:txBody>
        </p:sp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</a:rPr>
                <a:t>2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4400" b="1">
                <a:solidFill>
                  <a:srgbClr val="FFFFFF"/>
                </a:solidFill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>
            <a:off x="0" y="426720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9165665" y="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93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3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论文结构</a:t>
              </a:r>
            </a:p>
          </p:txBody>
        </p:sp>
        <p:sp>
          <p:nvSpPr>
            <p:cNvPr id="4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21445"/>
              </p:ext>
            </p:extLst>
          </p:nvPr>
        </p:nvGraphicFramePr>
        <p:xfrm>
          <a:off x="1083491" y="1922276"/>
          <a:ext cx="10025017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3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这里是标题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NO.1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NO.2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NO.3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NO.4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NO.5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6"/>
          <p:cNvCxnSpPr>
            <a:cxnSpLocks/>
          </p:cNvCxnSpPr>
          <p:nvPr/>
        </p:nvCxnSpPr>
        <p:spPr>
          <a:xfrm>
            <a:off x="6096000" y="1049311"/>
            <a:ext cx="0" cy="572474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7"/>
          <p:cNvSpPr/>
          <p:nvPr/>
        </p:nvSpPr>
        <p:spPr>
          <a:xfrm>
            <a:off x="5979753" y="2116901"/>
            <a:ext cx="232495" cy="232495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8"/>
          <p:cNvSpPr/>
          <p:nvPr/>
        </p:nvSpPr>
        <p:spPr>
          <a:xfrm>
            <a:off x="5979753" y="2798805"/>
            <a:ext cx="232495" cy="232495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9"/>
          <p:cNvSpPr/>
          <p:nvPr/>
        </p:nvSpPr>
        <p:spPr>
          <a:xfrm>
            <a:off x="5979753" y="3475081"/>
            <a:ext cx="232495" cy="232495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0"/>
          <p:cNvSpPr/>
          <p:nvPr/>
        </p:nvSpPr>
        <p:spPr>
          <a:xfrm>
            <a:off x="5979753" y="4174301"/>
            <a:ext cx="232495" cy="232495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/>
          <p:cNvSpPr/>
          <p:nvPr/>
        </p:nvSpPr>
        <p:spPr>
          <a:xfrm>
            <a:off x="5979753" y="4860101"/>
            <a:ext cx="232495" cy="232495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945048" y="1955834"/>
            <a:ext cx="237155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algn="r"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2987697" y="1660138"/>
            <a:ext cx="13289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400" b="1" dirty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小标题</a:t>
            </a:r>
            <a:endParaRPr lang="en-US" sz="110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3674147" y="2942595"/>
            <a:ext cx="16822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400" b="1" dirty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小标题</a:t>
            </a:r>
            <a:endParaRPr lang="en-US" altLang="zh-CN" sz="110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3176901" y="4355495"/>
            <a:ext cx="11857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400" b="1" dirty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小标题</a:t>
            </a:r>
            <a:endParaRPr lang="en-US" altLang="zh-CN" sz="1100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7466212" y="2218241"/>
            <a:ext cx="11857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小标题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7481983" y="3881249"/>
            <a:ext cx="11857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小标题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52" name="Elbow Connector 2"/>
          <p:cNvCxnSpPr>
            <a:stCxn id="3" idx="2"/>
          </p:cNvCxnSpPr>
          <p:nvPr/>
        </p:nvCxnSpPr>
        <p:spPr>
          <a:xfrm rot="10800000" flipV="1">
            <a:off x="2074475" y="2233148"/>
            <a:ext cx="3905279" cy="272533"/>
          </a:xfrm>
          <a:prstGeom prst="bentConnector3">
            <a:avLst>
              <a:gd name="adj1" fmla="val 40732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8"/>
          <p:cNvCxnSpPr>
            <a:stCxn id="4" idx="6"/>
          </p:cNvCxnSpPr>
          <p:nvPr/>
        </p:nvCxnSpPr>
        <p:spPr>
          <a:xfrm>
            <a:off x="6212248" y="2915053"/>
            <a:ext cx="3600116" cy="283126"/>
          </a:xfrm>
          <a:prstGeom prst="bentConnector3">
            <a:avLst>
              <a:gd name="adj1" fmla="val 3121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61"/>
          <p:cNvCxnSpPr>
            <a:stCxn id="5" idx="2"/>
          </p:cNvCxnSpPr>
          <p:nvPr/>
        </p:nvCxnSpPr>
        <p:spPr>
          <a:xfrm rot="10800000" flipV="1">
            <a:off x="3130829" y="3591328"/>
            <a:ext cx="2848925" cy="239771"/>
          </a:xfrm>
          <a:prstGeom prst="bentConnector3">
            <a:avLst>
              <a:gd name="adj1" fmla="val 1790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65"/>
          <p:cNvCxnSpPr>
            <a:stCxn id="6" idx="6"/>
          </p:cNvCxnSpPr>
          <p:nvPr/>
        </p:nvCxnSpPr>
        <p:spPr>
          <a:xfrm>
            <a:off x="6212248" y="4290549"/>
            <a:ext cx="3590758" cy="609995"/>
          </a:xfrm>
          <a:prstGeom prst="bentConnector3">
            <a:avLst>
              <a:gd name="adj1" fmla="val 31962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68"/>
          <p:cNvCxnSpPr>
            <a:stCxn id="7" idx="2"/>
          </p:cNvCxnSpPr>
          <p:nvPr/>
        </p:nvCxnSpPr>
        <p:spPr>
          <a:xfrm rot="10800000" flipV="1">
            <a:off x="2074475" y="4976348"/>
            <a:ext cx="3905279" cy="268647"/>
          </a:xfrm>
          <a:prstGeom prst="bentConnector3">
            <a:avLst>
              <a:gd name="adj1" fmla="val 37073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2984879" y="3319960"/>
            <a:ext cx="237155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algn="r"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991122" y="4702781"/>
            <a:ext cx="237155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algn="r"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7466212" y="2597172"/>
            <a:ext cx="237155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7481983" y="4247773"/>
            <a:ext cx="237155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添加内容添加内容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64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6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论文结构</a:t>
              </a:r>
            </a:p>
          </p:txBody>
        </p:sp>
        <p:sp>
          <p:nvSpPr>
            <p:cNvPr id="6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7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-19050" y="3606953"/>
            <a:ext cx="3856733" cy="3251047"/>
          </a:xfrm>
          <a:prstGeom prst="rtTriangle">
            <a:avLst/>
          </a:prstGeom>
          <a:noFill/>
          <a:ln w="63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2816881" y="2346833"/>
            <a:ext cx="6558238" cy="1920367"/>
            <a:chOff x="-16250" y="91776"/>
            <a:chExt cx="3687347" cy="107973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 究 方 法</a:t>
              </a:r>
            </a:p>
          </p:txBody>
        </p:sp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</a:rPr>
                <a:t>3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4400" b="1">
                <a:solidFill>
                  <a:srgbClr val="FFFFFF"/>
                </a:solidFill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>
            <a:off x="0" y="426720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0800000">
            <a:off x="9165665" y="0"/>
            <a:ext cx="3026431" cy="2590800"/>
          </a:xfrm>
          <a:prstGeom prst="rtTriangle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21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254833" y="269481"/>
            <a:ext cx="2332576" cy="683019"/>
            <a:chOff x="-16250" y="91776"/>
            <a:chExt cx="3687347" cy="1079733"/>
          </a:xfrm>
        </p:grpSpPr>
        <p:sp>
          <p:nvSpPr>
            <p:cNvPr id="3" name="矩形 1"/>
            <p:cNvSpPr>
              <a:spLocks noChangeArrowheads="1"/>
            </p:cNvSpPr>
            <p:nvPr/>
          </p:nvSpPr>
          <p:spPr bwMode="auto">
            <a:xfrm>
              <a:off x="406401" y="402253"/>
              <a:ext cx="3120915" cy="638628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  <p:sp>
          <p:nvSpPr>
            <p:cNvPr id="4" name="矩形 45"/>
            <p:cNvSpPr>
              <a:spLocks noChangeArrowheads="1"/>
            </p:cNvSpPr>
            <p:nvPr/>
          </p:nvSpPr>
          <p:spPr bwMode="auto">
            <a:xfrm>
              <a:off x="-16250" y="91776"/>
              <a:ext cx="584653" cy="5692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</a:rPr>
                <a:t>3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6"/>
            <p:cNvSpPr>
              <a:spLocks noChangeArrowheads="1"/>
            </p:cNvSpPr>
            <p:nvPr/>
          </p:nvSpPr>
          <p:spPr bwMode="auto">
            <a:xfrm>
              <a:off x="3435568" y="924766"/>
              <a:ext cx="235529" cy="24674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6" name="Freeform 5"/>
          <p:cNvSpPr>
            <a:spLocks/>
          </p:cNvSpPr>
          <p:nvPr/>
        </p:nvSpPr>
        <p:spPr bwMode="auto">
          <a:xfrm>
            <a:off x="3619499" y="2815367"/>
            <a:ext cx="687942" cy="872252"/>
          </a:xfrm>
          <a:custGeom>
            <a:avLst/>
            <a:gdLst>
              <a:gd name="T0" fmla="*/ 114 w 136"/>
              <a:gd name="T1" fmla="*/ 63 h 172"/>
              <a:gd name="T2" fmla="*/ 121 w 136"/>
              <a:gd name="T3" fmla="*/ 61 h 172"/>
              <a:gd name="T4" fmla="*/ 135 w 136"/>
              <a:gd name="T5" fmla="*/ 6 h 172"/>
              <a:gd name="T6" fmla="*/ 130 w 136"/>
              <a:gd name="T7" fmla="*/ 2 h 172"/>
              <a:gd name="T8" fmla="*/ 79 w 136"/>
              <a:gd name="T9" fmla="*/ 23 h 172"/>
              <a:gd name="T10" fmla="*/ 77 w 136"/>
              <a:gd name="T11" fmla="*/ 31 h 172"/>
              <a:gd name="T12" fmla="*/ 84 w 136"/>
              <a:gd name="T13" fmla="*/ 37 h 172"/>
              <a:gd name="T14" fmla="*/ 67 w 136"/>
              <a:gd name="T15" fmla="*/ 56 h 172"/>
              <a:gd name="T16" fmla="*/ 0 w 136"/>
              <a:gd name="T17" fmla="*/ 38 h 172"/>
              <a:gd name="T18" fmla="*/ 0 w 136"/>
              <a:gd name="T19" fmla="*/ 172 h 172"/>
              <a:gd name="T20" fmla="*/ 126 w 136"/>
              <a:gd name="T21" fmla="*/ 128 h 172"/>
              <a:gd name="T22" fmla="*/ 92 w 136"/>
              <a:gd name="T23" fmla="*/ 75 h 172"/>
              <a:gd name="T24" fmla="*/ 107 w 136"/>
              <a:gd name="T25" fmla="*/ 57 h 172"/>
              <a:gd name="T26" fmla="*/ 114 w 136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72">
                <a:moveTo>
                  <a:pt x="114" y="63"/>
                </a:moveTo>
                <a:cubicBezTo>
                  <a:pt x="117" y="66"/>
                  <a:pt x="120" y="65"/>
                  <a:pt x="121" y="61"/>
                </a:cubicBezTo>
                <a:cubicBezTo>
                  <a:pt x="135" y="6"/>
                  <a:pt x="135" y="6"/>
                  <a:pt x="135" y="6"/>
                </a:cubicBezTo>
                <a:cubicBezTo>
                  <a:pt x="136" y="2"/>
                  <a:pt x="134" y="0"/>
                  <a:pt x="130" y="2"/>
                </a:cubicBezTo>
                <a:cubicBezTo>
                  <a:pt x="79" y="23"/>
                  <a:pt x="79" y="23"/>
                  <a:pt x="79" y="23"/>
                </a:cubicBezTo>
                <a:cubicBezTo>
                  <a:pt x="75" y="25"/>
                  <a:pt x="74" y="28"/>
                  <a:pt x="77" y="31"/>
                </a:cubicBezTo>
                <a:cubicBezTo>
                  <a:pt x="84" y="37"/>
                  <a:pt x="84" y="37"/>
                  <a:pt x="84" y="37"/>
                </a:cubicBezTo>
                <a:cubicBezTo>
                  <a:pt x="67" y="56"/>
                  <a:pt x="67" y="56"/>
                  <a:pt x="67" y="56"/>
                </a:cubicBezTo>
                <a:cubicBezTo>
                  <a:pt x="47" y="45"/>
                  <a:pt x="25" y="38"/>
                  <a:pt x="0" y="38"/>
                </a:cubicBezTo>
                <a:cubicBezTo>
                  <a:pt x="0" y="172"/>
                  <a:pt x="0" y="172"/>
                  <a:pt x="0" y="172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19" y="107"/>
                  <a:pt x="107" y="89"/>
                  <a:pt x="92" y="75"/>
                </a:cubicBezTo>
                <a:cubicBezTo>
                  <a:pt x="107" y="57"/>
                  <a:pt x="107" y="57"/>
                  <a:pt x="107" y="57"/>
                </a:cubicBezTo>
                <a:lnTo>
                  <a:pt x="114" y="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550079" y="3029679"/>
            <a:ext cx="998696" cy="1041559"/>
          </a:xfrm>
          <a:custGeom>
            <a:avLst/>
            <a:gdLst>
              <a:gd name="T0" fmla="*/ 197 w 197"/>
              <a:gd name="T1" fmla="*/ 0 h 206"/>
              <a:gd name="T2" fmla="*/ 86 w 197"/>
              <a:gd name="T3" fmla="*/ 59 h 206"/>
              <a:gd name="T4" fmla="*/ 60 w 197"/>
              <a:gd name="T5" fmla="*/ 42 h 206"/>
              <a:gd name="T6" fmla="*/ 64 w 197"/>
              <a:gd name="T7" fmla="*/ 34 h 206"/>
              <a:gd name="T8" fmla="*/ 61 w 197"/>
              <a:gd name="T9" fmla="*/ 27 h 206"/>
              <a:gd name="T10" fmla="*/ 5 w 197"/>
              <a:gd name="T11" fmla="*/ 22 h 206"/>
              <a:gd name="T12" fmla="*/ 2 w 197"/>
              <a:gd name="T13" fmla="*/ 27 h 206"/>
              <a:gd name="T14" fmla="*/ 31 w 197"/>
              <a:gd name="T15" fmla="*/ 76 h 206"/>
              <a:gd name="T16" fmla="*/ 39 w 197"/>
              <a:gd name="T17" fmla="*/ 76 h 206"/>
              <a:gd name="T18" fmla="*/ 43 w 197"/>
              <a:gd name="T19" fmla="*/ 68 h 206"/>
              <a:gd name="T20" fmla="*/ 72 w 197"/>
              <a:gd name="T21" fmla="*/ 86 h 206"/>
              <a:gd name="T22" fmla="*/ 63 w 197"/>
              <a:gd name="T23" fmla="*/ 134 h 206"/>
              <a:gd name="T24" fmla="*/ 85 w 197"/>
              <a:gd name="T25" fmla="*/ 206 h 206"/>
              <a:gd name="T26" fmla="*/ 84 w 197"/>
              <a:gd name="T27" fmla="*/ 204 h 206"/>
              <a:gd name="T28" fmla="*/ 197 w 197"/>
              <a:gd name="T29" fmla="*/ 134 h 206"/>
              <a:gd name="T30" fmla="*/ 197 w 197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6">
                <a:moveTo>
                  <a:pt x="197" y="0"/>
                </a:moveTo>
                <a:cubicBezTo>
                  <a:pt x="151" y="0"/>
                  <a:pt x="110" y="23"/>
                  <a:pt x="86" y="59"/>
                </a:cubicBezTo>
                <a:cubicBezTo>
                  <a:pt x="60" y="42"/>
                  <a:pt x="60" y="42"/>
                  <a:pt x="60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6" y="31"/>
                  <a:pt x="65" y="28"/>
                  <a:pt x="61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4"/>
                  <a:pt x="2" y="27"/>
                </a:cubicBezTo>
                <a:cubicBezTo>
                  <a:pt x="31" y="76"/>
                  <a:pt x="31" y="76"/>
                  <a:pt x="31" y="76"/>
                </a:cubicBezTo>
                <a:cubicBezTo>
                  <a:pt x="33" y="79"/>
                  <a:pt x="37" y="79"/>
                  <a:pt x="39" y="76"/>
                </a:cubicBezTo>
                <a:cubicBezTo>
                  <a:pt x="43" y="68"/>
                  <a:pt x="43" y="68"/>
                  <a:pt x="43" y="68"/>
                </a:cubicBezTo>
                <a:cubicBezTo>
                  <a:pt x="72" y="86"/>
                  <a:pt x="72" y="86"/>
                  <a:pt x="72" y="86"/>
                </a:cubicBezTo>
                <a:cubicBezTo>
                  <a:pt x="67" y="101"/>
                  <a:pt x="63" y="117"/>
                  <a:pt x="63" y="134"/>
                </a:cubicBezTo>
                <a:cubicBezTo>
                  <a:pt x="63" y="160"/>
                  <a:pt x="71" y="185"/>
                  <a:pt x="85" y="206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197" y="134"/>
                  <a:pt x="197" y="134"/>
                  <a:pt x="197" y="134"/>
                </a:cubicBezTo>
                <a:lnTo>
                  <a:pt x="197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49502" y="3520454"/>
            <a:ext cx="1122997" cy="505777"/>
          </a:xfrm>
          <a:custGeom>
            <a:avLst/>
            <a:gdLst>
              <a:gd name="T0" fmla="*/ 218 w 222"/>
              <a:gd name="T1" fmla="*/ 47 h 100"/>
              <a:gd name="T2" fmla="*/ 168 w 222"/>
              <a:gd name="T3" fmla="*/ 21 h 100"/>
              <a:gd name="T4" fmla="*/ 162 w 222"/>
              <a:gd name="T5" fmla="*/ 25 h 100"/>
              <a:gd name="T6" fmla="*/ 162 w 222"/>
              <a:gd name="T7" fmla="*/ 34 h 100"/>
              <a:gd name="T8" fmla="*/ 133 w 222"/>
              <a:gd name="T9" fmla="*/ 34 h 100"/>
              <a:gd name="T10" fmla="*/ 126 w 222"/>
              <a:gd name="T11" fmla="*/ 0 h 100"/>
              <a:gd name="T12" fmla="*/ 0 w 222"/>
              <a:gd name="T13" fmla="*/ 44 h 100"/>
              <a:gd name="T14" fmla="*/ 121 w 222"/>
              <a:gd name="T15" fmla="*/ 100 h 100"/>
              <a:gd name="T16" fmla="*/ 131 w 222"/>
              <a:gd name="T17" fmla="*/ 64 h 100"/>
              <a:gd name="T18" fmla="*/ 161 w 222"/>
              <a:gd name="T19" fmla="*/ 65 h 100"/>
              <a:gd name="T20" fmla="*/ 161 w 222"/>
              <a:gd name="T21" fmla="*/ 74 h 100"/>
              <a:gd name="T22" fmla="*/ 167 w 222"/>
              <a:gd name="T23" fmla="*/ 78 h 100"/>
              <a:gd name="T24" fmla="*/ 218 w 222"/>
              <a:gd name="T25" fmla="*/ 54 h 100"/>
              <a:gd name="T26" fmla="*/ 218 w 222"/>
              <a:gd name="T27" fmla="*/ 4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00">
                <a:moveTo>
                  <a:pt x="218" y="47"/>
                </a:moveTo>
                <a:cubicBezTo>
                  <a:pt x="168" y="21"/>
                  <a:pt x="168" y="21"/>
                  <a:pt x="168" y="21"/>
                </a:cubicBezTo>
                <a:cubicBezTo>
                  <a:pt x="165" y="20"/>
                  <a:pt x="162" y="21"/>
                  <a:pt x="162" y="25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22"/>
                  <a:pt x="129" y="11"/>
                  <a:pt x="1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26" y="89"/>
                  <a:pt x="129" y="77"/>
                  <a:pt x="131" y="64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8"/>
                  <a:pt x="163" y="80"/>
                  <a:pt x="167" y="78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22" y="52"/>
                  <a:pt x="222" y="49"/>
                  <a:pt x="218" y="4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30214" y="3777629"/>
            <a:ext cx="610790" cy="957977"/>
          </a:xfrm>
          <a:custGeom>
            <a:avLst/>
            <a:gdLst>
              <a:gd name="T0" fmla="*/ 114 w 121"/>
              <a:gd name="T1" fmla="*/ 128 h 189"/>
              <a:gd name="T2" fmla="*/ 107 w 121"/>
              <a:gd name="T3" fmla="*/ 125 h 189"/>
              <a:gd name="T4" fmla="*/ 100 w 121"/>
              <a:gd name="T5" fmla="*/ 130 h 189"/>
              <a:gd name="T6" fmla="*/ 83 w 121"/>
              <a:gd name="T7" fmla="*/ 104 h 189"/>
              <a:gd name="T8" fmla="*/ 121 w 121"/>
              <a:gd name="T9" fmla="*/ 55 h 189"/>
              <a:gd name="T10" fmla="*/ 0 w 121"/>
              <a:gd name="T11" fmla="*/ 0 h 189"/>
              <a:gd name="T12" fmla="*/ 0 w 121"/>
              <a:gd name="T13" fmla="*/ 133 h 189"/>
              <a:gd name="T14" fmla="*/ 57 w 121"/>
              <a:gd name="T15" fmla="*/ 120 h 189"/>
              <a:gd name="T16" fmla="*/ 74 w 121"/>
              <a:gd name="T17" fmla="*/ 146 h 189"/>
              <a:gd name="T18" fmla="*/ 66 w 121"/>
              <a:gd name="T19" fmla="*/ 151 h 189"/>
              <a:gd name="T20" fmla="*/ 67 w 121"/>
              <a:gd name="T21" fmla="*/ 159 h 189"/>
              <a:gd name="T22" fmla="*/ 116 w 121"/>
              <a:gd name="T23" fmla="*/ 187 h 189"/>
              <a:gd name="T24" fmla="*/ 121 w 121"/>
              <a:gd name="T25" fmla="*/ 184 h 189"/>
              <a:gd name="T26" fmla="*/ 114 w 121"/>
              <a:gd name="T27" fmla="*/ 12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189">
                <a:moveTo>
                  <a:pt x="114" y="128"/>
                </a:moveTo>
                <a:cubicBezTo>
                  <a:pt x="114" y="124"/>
                  <a:pt x="111" y="123"/>
                  <a:pt x="107" y="125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9" y="91"/>
                  <a:pt x="112" y="74"/>
                  <a:pt x="121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0" y="133"/>
                  <a:pt x="40" y="128"/>
                  <a:pt x="57" y="120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63" y="154"/>
                  <a:pt x="63" y="157"/>
                  <a:pt x="67" y="159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19" y="189"/>
                  <a:pt x="121" y="188"/>
                  <a:pt x="121" y="184"/>
                </a:cubicBezTo>
                <a:lnTo>
                  <a:pt x="114" y="128"/>
                </a:lnTo>
                <a:close/>
              </a:path>
            </a:pathLst>
          </a:custGeom>
          <a:solidFill>
            <a:srgbClr val="4C6062"/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987276" y="3777629"/>
            <a:ext cx="576500" cy="957977"/>
          </a:xfrm>
          <a:custGeom>
            <a:avLst/>
            <a:gdLst>
              <a:gd name="T0" fmla="*/ 114 w 114"/>
              <a:gd name="T1" fmla="*/ 133 h 189"/>
              <a:gd name="T2" fmla="*/ 114 w 114"/>
              <a:gd name="T3" fmla="*/ 0 h 189"/>
              <a:gd name="T4" fmla="*/ 0 w 114"/>
              <a:gd name="T5" fmla="*/ 70 h 189"/>
              <a:gd name="T6" fmla="*/ 37 w 114"/>
              <a:gd name="T7" fmla="*/ 109 h 189"/>
              <a:gd name="T8" fmla="*/ 23 w 114"/>
              <a:gd name="T9" fmla="*/ 130 h 189"/>
              <a:gd name="T10" fmla="*/ 16 w 114"/>
              <a:gd name="T11" fmla="*/ 125 h 189"/>
              <a:gd name="T12" fmla="*/ 9 w 114"/>
              <a:gd name="T13" fmla="*/ 128 h 189"/>
              <a:gd name="T14" fmla="*/ 2 w 114"/>
              <a:gd name="T15" fmla="*/ 184 h 189"/>
              <a:gd name="T16" fmla="*/ 8 w 114"/>
              <a:gd name="T17" fmla="*/ 187 h 189"/>
              <a:gd name="T18" fmla="*/ 56 w 114"/>
              <a:gd name="T19" fmla="*/ 159 h 189"/>
              <a:gd name="T20" fmla="*/ 57 w 114"/>
              <a:gd name="T21" fmla="*/ 151 h 189"/>
              <a:gd name="T22" fmla="*/ 49 w 114"/>
              <a:gd name="T23" fmla="*/ 146 h 189"/>
              <a:gd name="T24" fmla="*/ 64 w 114"/>
              <a:gd name="T25" fmla="*/ 123 h 189"/>
              <a:gd name="T26" fmla="*/ 114 w 114"/>
              <a:gd name="T27" fmla="*/ 13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89">
                <a:moveTo>
                  <a:pt x="114" y="133"/>
                </a:moveTo>
                <a:cubicBezTo>
                  <a:pt x="114" y="0"/>
                  <a:pt x="114" y="0"/>
                  <a:pt x="114" y="0"/>
                </a:cubicBezTo>
                <a:cubicBezTo>
                  <a:pt x="0" y="70"/>
                  <a:pt x="0" y="70"/>
                  <a:pt x="0" y="70"/>
                </a:cubicBezTo>
                <a:cubicBezTo>
                  <a:pt x="10" y="85"/>
                  <a:pt x="22" y="98"/>
                  <a:pt x="37" y="109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12" y="123"/>
                  <a:pt x="9" y="124"/>
                  <a:pt x="9" y="128"/>
                </a:cubicBezTo>
                <a:cubicBezTo>
                  <a:pt x="2" y="184"/>
                  <a:pt x="2" y="184"/>
                  <a:pt x="2" y="184"/>
                </a:cubicBezTo>
                <a:cubicBezTo>
                  <a:pt x="2" y="188"/>
                  <a:pt x="4" y="189"/>
                  <a:pt x="8" y="187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0" y="157"/>
                  <a:pt x="60" y="154"/>
                  <a:pt x="57" y="151"/>
                </a:cubicBezTo>
                <a:cubicBezTo>
                  <a:pt x="49" y="146"/>
                  <a:pt x="49" y="146"/>
                  <a:pt x="49" y="146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79" y="130"/>
                  <a:pt x="96" y="133"/>
                  <a:pt x="114" y="133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1787126" y="4673455"/>
            <a:ext cx="1538764" cy="1538764"/>
          </a:xfrm>
          <a:custGeom>
            <a:avLst/>
            <a:gdLst>
              <a:gd name="T0" fmla="*/ 152 w 304"/>
              <a:gd name="T1" fmla="*/ 0 h 304"/>
              <a:gd name="T2" fmla="*/ 0 w 304"/>
              <a:gd name="T3" fmla="*/ 152 h 304"/>
              <a:gd name="T4" fmla="*/ 152 w 304"/>
              <a:gd name="T5" fmla="*/ 304 h 304"/>
              <a:gd name="T6" fmla="*/ 304 w 304"/>
              <a:gd name="T7" fmla="*/ 152 h 304"/>
              <a:gd name="T8" fmla="*/ 152 w 304"/>
              <a:gd name="T9" fmla="*/ 0 h 304"/>
              <a:gd name="T10" fmla="*/ 152 w 304"/>
              <a:gd name="T11" fmla="*/ 289 h 304"/>
              <a:gd name="T12" fmla="*/ 15 w 304"/>
              <a:gd name="T13" fmla="*/ 152 h 304"/>
              <a:gd name="T14" fmla="*/ 152 w 304"/>
              <a:gd name="T15" fmla="*/ 15 h 304"/>
              <a:gd name="T16" fmla="*/ 289 w 304"/>
              <a:gd name="T17" fmla="*/ 152 h 304"/>
              <a:gd name="T18" fmla="*/ 152 w 304"/>
              <a:gd name="T19" fmla="*/ 28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4">
                <a:moveTo>
                  <a:pt x="152" y="0"/>
                </a:moveTo>
                <a:cubicBezTo>
                  <a:pt x="68" y="0"/>
                  <a:pt x="0" y="68"/>
                  <a:pt x="0" y="152"/>
                </a:cubicBezTo>
                <a:cubicBezTo>
                  <a:pt x="0" y="236"/>
                  <a:pt x="68" y="304"/>
                  <a:pt x="152" y="304"/>
                </a:cubicBezTo>
                <a:cubicBezTo>
                  <a:pt x="236" y="304"/>
                  <a:pt x="304" y="236"/>
                  <a:pt x="304" y="152"/>
                </a:cubicBezTo>
                <a:cubicBezTo>
                  <a:pt x="304" y="68"/>
                  <a:pt x="236" y="0"/>
                  <a:pt x="152" y="0"/>
                </a:cubicBezTo>
                <a:close/>
                <a:moveTo>
                  <a:pt x="152" y="289"/>
                </a:moveTo>
                <a:cubicBezTo>
                  <a:pt x="76" y="289"/>
                  <a:pt x="15" y="228"/>
                  <a:pt x="15" y="152"/>
                </a:cubicBezTo>
                <a:cubicBezTo>
                  <a:pt x="15" y="76"/>
                  <a:pt x="76" y="15"/>
                  <a:pt x="152" y="15"/>
                </a:cubicBezTo>
                <a:cubicBezTo>
                  <a:pt x="228" y="15"/>
                  <a:pt x="289" y="76"/>
                  <a:pt x="289" y="152"/>
                </a:cubicBezTo>
                <a:cubicBezTo>
                  <a:pt x="289" y="228"/>
                  <a:pt x="228" y="289"/>
                  <a:pt x="152" y="28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4135991" y="1450196"/>
            <a:ext cx="1493757" cy="1487329"/>
          </a:xfrm>
          <a:custGeom>
            <a:avLst/>
            <a:gdLst>
              <a:gd name="T0" fmla="*/ 148 w 295"/>
              <a:gd name="T1" fmla="*/ 0 h 294"/>
              <a:gd name="T2" fmla="*/ 0 w 295"/>
              <a:gd name="T3" fmla="*/ 147 h 294"/>
              <a:gd name="T4" fmla="*/ 148 w 295"/>
              <a:gd name="T5" fmla="*/ 294 h 294"/>
              <a:gd name="T6" fmla="*/ 295 w 295"/>
              <a:gd name="T7" fmla="*/ 147 h 294"/>
              <a:gd name="T8" fmla="*/ 148 w 295"/>
              <a:gd name="T9" fmla="*/ 0 h 294"/>
              <a:gd name="T10" fmla="*/ 148 w 295"/>
              <a:gd name="T11" fmla="*/ 280 h 294"/>
              <a:gd name="T12" fmla="*/ 15 w 295"/>
              <a:gd name="T13" fmla="*/ 147 h 294"/>
              <a:gd name="T14" fmla="*/ 148 w 295"/>
              <a:gd name="T15" fmla="*/ 14 h 294"/>
              <a:gd name="T16" fmla="*/ 280 w 295"/>
              <a:gd name="T17" fmla="*/ 147 h 294"/>
              <a:gd name="T18" fmla="*/ 148 w 295"/>
              <a:gd name="T19" fmla="*/ 28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94">
                <a:moveTo>
                  <a:pt x="148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8" y="294"/>
                </a:cubicBezTo>
                <a:cubicBezTo>
                  <a:pt x="229" y="294"/>
                  <a:pt x="295" y="228"/>
                  <a:pt x="295" y="147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80"/>
                </a:moveTo>
                <a:cubicBezTo>
                  <a:pt x="74" y="280"/>
                  <a:pt x="15" y="220"/>
                  <a:pt x="15" y="147"/>
                </a:cubicBezTo>
                <a:cubicBezTo>
                  <a:pt x="15" y="74"/>
                  <a:pt x="74" y="14"/>
                  <a:pt x="148" y="14"/>
                </a:cubicBezTo>
                <a:cubicBezTo>
                  <a:pt x="221" y="14"/>
                  <a:pt x="280" y="74"/>
                  <a:pt x="280" y="147"/>
                </a:cubicBezTo>
                <a:cubicBezTo>
                  <a:pt x="280" y="220"/>
                  <a:pt x="221" y="280"/>
                  <a:pt x="148" y="28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4986812" y="3308286"/>
            <a:ext cx="1022270" cy="1022271"/>
          </a:xfrm>
          <a:custGeom>
            <a:avLst/>
            <a:gdLst>
              <a:gd name="T0" fmla="*/ 101 w 202"/>
              <a:gd name="T1" fmla="*/ 0 h 202"/>
              <a:gd name="T2" fmla="*/ 0 w 202"/>
              <a:gd name="T3" fmla="*/ 101 h 202"/>
              <a:gd name="T4" fmla="*/ 101 w 202"/>
              <a:gd name="T5" fmla="*/ 202 h 202"/>
              <a:gd name="T6" fmla="*/ 202 w 202"/>
              <a:gd name="T7" fmla="*/ 101 h 202"/>
              <a:gd name="T8" fmla="*/ 101 w 202"/>
              <a:gd name="T9" fmla="*/ 0 h 202"/>
              <a:gd name="T10" fmla="*/ 101 w 202"/>
              <a:gd name="T11" fmla="*/ 192 h 202"/>
              <a:gd name="T12" fmla="*/ 10 w 202"/>
              <a:gd name="T13" fmla="*/ 101 h 202"/>
              <a:gd name="T14" fmla="*/ 101 w 202"/>
              <a:gd name="T15" fmla="*/ 10 h 202"/>
              <a:gd name="T16" fmla="*/ 192 w 202"/>
              <a:gd name="T17" fmla="*/ 101 h 202"/>
              <a:gd name="T18" fmla="*/ 101 w 202"/>
              <a:gd name="T19" fmla="*/ 19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202">
                <a:moveTo>
                  <a:pt x="101" y="0"/>
                </a:moveTo>
                <a:cubicBezTo>
                  <a:pt x="46" y="0"/>
                  <a:pt x="0" y="45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lose/>
                <a:moveTo>
                  <a:pt x="101" y="192"/>
                </a:moveTo>
                <a:cubicBezTo>
                  <a:pt x="51" y="192"/>
                  <a:pt x="10" y="151"/>
                  <a:pt x="10" y="101"/>
                </a:cubicBezTo>
                <a:cubicBezTo>
                  <a:pt x="10" y="51"/>
                  <a:pt x="51" y="10"/>
                  <a:pt x="101" y="10"/>
                </a:cubicBezTo>
                <a:cubicBezTo>
                  <a:pt x="151" y="10"/>
                  <a:pt x="192" y="51"/>
                  <a:pt x="192" y="101"/>
                </a:cubicBezTo>
                <a:cubicBezTo>
                  <a:pt x="192" y="151"/>
                  <a:pt x="151" y="192"/>
                  <a:pt x="101" y="19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3962399" y="4613448"/>
            <a:ext cx="1515189" cy="1508760"/>
          </a:xfrm>
          <a:custGeom>
            <a:avLst/>
            <a:gdLst>
              <a:gd name="T0" fmla="*/ 149 w 299"/>
              <a:gd name="T1" fmla="*/ 0 h 298"/>
              <a:gd name="T2" fmla="*/ 0 w 299"/>
              <a:gd name="T3" fmla="*/ 149 h 298"/>
              <a:gd name="T4" fmla="*/ 149 w 299"/>
              <a:gd name="T5" fmla="*/ 298 h 298"/>
              <a:gd name="T6" fmla="*/ 299 w 299"/>
              <a:gd name="T7" fmla="*/ 149 h 298"/>
              <a:gd name="T8" fmla="*/ 149 w 299"/>
              <a:gd name="T9" fmla="*/ 0 h 298"/>
              <a:gd name="T10" fmla="*/ 149 w 299"/>
              <a:gd name="T11" fmla="*/ 284 h 298"/>
              <a:gd name="T12" fmla="*/ 15 w 299"/>
              <a:gd name="T13" fmla="*/ 149 h 298"/>
              <a:gd name="T14" fmla="*/ 149 w 299"/>
              <a:gd name="T15" fmla="*/ 15 h 298"/>
              <a:gd name="T16" fmla="*/ 284 w 299"/>
              <a:gd name="T17" fmla="*/ 149 h 298"/>
              <a:gd name="T18" fmla="*/ 149 w 299"/>
              <a:gd name="T19" fmla="*/ 28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298">
                <a:moveTo>
                  <a:pt x="149" y="0"/>
                </a:moveTo>
                <a:cubicBezTo>
                  <a:pt x="67" y="0"/>
                  <a:pt x="0" y="67"/>
                  <a:pt x="0" y="149"/>
                </a:cubicBezTo>
                <a:cubicBezTo>
                  <a:pt x="0" y="232"/>
                  <a:pt x="67" y="298"/>
                  <a:pt x="149" y="298"/>
                </a:cubicBezTo>
                <a:cubicBezTo>
                  <a:pt x="232" y="298"/>
                  <a:pt x="299" y="232"/>
                  <a:pt x="299" y="149"/>
                </a:cubicBezTo>
                <a:cubicBezTo>
                  <a:pt x="299" y="67"/>
                  <a:pt x="232" y="0"/>
                  <a:pt x="149" y="0"/>
                </a:cubicBezTo>
                <a:close/>
                <a:moveTo>
                  <a:pt x="149" y="284"/>
                </a:moveTo>
                <a:cubicBezTo>
                  <a:pt x="75" y="284"/>
                  <a:pt x="15" y="223"/>
                  <a:pt x="15" y="149"/>
                </a:cubicBezTo>
                <a:cubicBezTo>
                  <a:pt x="15" y="75"/>
                  <a:pt x="75" y="15"/>
                  <a:pt x="149" y="15"/>
                </a:cubicBezTo>
                <a:cubicBezTo>
                  <a:pt x="223" y="15"/>
                  <a:pt x="284" y="75"/>
                  <a:pt x="284" y="149"/>
                </a:cubicBezTo>
                <a:cubicBezTo>
                  <a:pt x="284" y="223"/>
                  <a:pt x="223" y="284"/>
                  <a:pt x="149" y="284"/>
                </a:cubicBezTo>
                <a:close/>
              </a:path>
            </a:pathLst>
          </a:custGeom>
          <a:solidFill>
            <a:srgbClr val="4C6062"/>
          </a:solidFill>
          <a:ln>
            <a:noFill/>
          </a:ln>
          <a:extLst/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788"/>
          <p:cNvSpPr>
            <a:spLocks/>
          </p:cNvSpPr>
          <p:nvPr/>
        </p:nvSpPr>
        <p:spPr bwMode="auto">
          <a:xfrm>
            <a:off x="1787126" y="4527723"/>
            <a:ext cx="546496" cy="531495"/>
          </a:xfrm>
          <a:custGeom>
            <a:avLst/>
            <a:gdLst>
              <a:gd name="T0" fmla="*/ 33 w 108"/>
              <a:gd name="T1" fmla="*/ 105 h 105"/>
              <a:gd name="T2" fmla="*/ 52 w 108"/>
              <a:gd name="T3" fmla="*/ 81 h 105"/>
              <a:gd name="T4" fmla="*/ 108 w 108"/>
              <a:gd name="T5" fmla="*/ 46 h 105"/>
              <a:gd name="T6" fmla="*/ 54 w 108"/>
              <a:gd name="T7" fmla="*/ 0 h 105"/>
              <a:gd name="T8" fmla="*/ 0 w 108"/>
              <a:gd name="T9" fmla="*/ 55 h 105"/>
              <a:gd name="T10" fmla="*/ 33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33" y="105"/>
                </a:moveTo>
                <a:cubicBezTo>
                  <a:pt x="38" y="96"/>
                  <a:pt x="44" y="88"/>
                  <a:pt x="52" y="81"/>
                </a:cubicBezTo>
                <a:cubicBezTo>
                  <a:pt x="68" y="65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5"/>
                  <a:pt x="0" y="55"/>
                </a:cubicBezTo>
                <a:cubicBezTo>
                  <a:pt x="0" y="77"/>
                  <a:pt x="13" y="96"/>
                  <a:pt x="33" y="10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790"/>
          <p:cNvSpPr>
            <a:spLocks/>
          </p:cNvSpPr>
          <p:nvPr/>
        </p:nvSpPr>
        <p:spPr bwMode="auto">
          <a:xfrm>
            <a:off x="4931091" y="4431283"/>
            <a:ext cx="546496" cy="531495"/>
          </a:xfrm>
          <a:custGeom>
            <a:avLst/>
            <a:gdLst>
              <a:gd name="T0" fmla="*/ 75 w 108"/>
              <a:gd name="T1" fmla="*/ 105 h 105"/>
              <a:gd name="T2" fmla="*/ 55 w 108"/>
              <a:gd name="T3" fmla="*/ 81 h 105"/>
              <a:gd name="T4" fmla="*/ 0 w 108"/>
              <a:gd name="T5" fmla="*/ 46 h 105"/>
              <a:gd name="T6" fmla="*/ 53 w 108"/>
              <a:gd name="T7" fmla="*/ 0 h 105"/>
              <a:gd name="T8" fmla="*/ 108 w 108"/>
              <a:gd name="T9" fmla="*/ 55 h 105"/>
              <a:gd name="T10" fmla="*/ 75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75" y="105"/>
                </a:moveTo>
                <a:cubicBezTo>
                  <a:pt x="69" y="96"/>
                  <a:pt x="63" y="88"/>
                  <a:pt x="55" y="81"/>
                </a:cubicBezTo>
                <a:cubicBezTo>
                  <a:pt x="40" y="65"/>
                  <a:pt x="20" y="53"/>
                  <a:pt x="0" y="46"/>
                </a:cubicBezTo>
                <a:cubicBezTo>
                  <a:pt x="4" y="20"/>
                  <a:pt x="26" y="0"/>
                  <a:pt x="53" y="0"/>
                </a:cubicBezTo>
                <a:cubicBezTo>
                  <a:pt x="83" y="0"/>
                  <a:pt x="108" y="25"/>
                  <a:pt x="108" y="55"/>
                </a:cubicBezTo>
                <a:cubicBezTo>
                  <a:pt x="108" y="77"/>
                  <a:pt x="94" y="96"/>
                  <a:pt x="75" y="105"/>
                </a:cubicBezTo>
                <a:close/>
              </a:path>
            </a:pathLst>
          </a:custGeom>
          <a:solidFill>
            <a:srgbClr val="4C6062"/>
          </a:solidFill>
          <a:ln>
            <a:noFill/>
          </a:ln>
          <a:extLst/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791"/>
          <p:cNvSpPr>
            <a:spLocks/>
          </p:cNvSpPr>
          <p:nvPr/>
        </p:nvSpPr>
        <p:spPr bwMode="auto">
          <a:xfrm>
            <a:off x="5102541" y="1283032"/>
            <a:ext cx="546496" cy="525066"/>
          </a:xfrm>
          <a:custGeom>
            <a:avLst/>
            <a:gdLst>
              <a:gd name="T0" fmla="*/ 75 w 108"/>
              <a:gd name="T1" fmla="*/ 104 h 104"/>
              <a:gd name="T2" fmla="*/ 56 w 108"/>
              <a:gd name="T3" fmla="*/ 80 h 104"/>
              <a:gd name="T4" fmla="*/ 0 w 108"/>
              <a:gd name="T5" fmla="*/ 46 h 104"/>
              <a:gd name="T6" fmla="*/ 54 w 108"/>
              <a:gd name="T7" fmla="*/ 0 h 104"/>
              <a:gd name="T8" fmla="*/ 108 w 108"/>
              <a:gd name="T9" fmla="*/ 54 h 104"/>
              <a:gd name="T10" fmla="*/ 75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75" y="104"/>
                </a:moveTo>
                <a:cubicBezTo>
                  <a:pt x="70" y="95"/>
                  <a:pt x="63" y="87"/>
                  <a:pt x="56" y="80"/>
                </a:cubicBezTo>
                <a:cubicBezTo>
                  <a:pt x="40" y="64"/>
                  <a:pt x="21" y="52"/>
                  <a:pt x="0" y="46"/>
                </a:cubicBezTo>
                <a:cubicBezTo>
                  <a:pt x="4" y="20"/>
                  <a:pt x="26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76"/>
                  <a:pt x="94" y="95"/>
                  <a:pt x="75" y="10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33474" y="2171290"/>
            <a:ext cx="1453935" cy="1413458"/>
            <a:chOff x="1133474" y="2171290"/>
            <a:chExt cx="1453935" cy="1413458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189195" y="2365311"/>
              <a:ext cx="1398214" cy="1219437"/>
            </a:xfrm>
            <a:custGeom>
              <a:avLst/>
              <a:gdLst>
                <a:gd name="T0" fmla="*/ 127 w 255"/>
                <a:gd name="T1" fmla="*/ 0 h 255"/>
                <a:gd name="T2" fmla="*/ 0 w 255"/>
                <a:gd name="T3" fmla="*/ 127 h 255"/>
                <a:gd name="T4" fmla="*/ 127 w 255"/>
                <a:gd name="T5" fmla="*/ 255 h 255"/>
                <a:gd name="T6" fmla="*/ 255 w 255"/>
                <a:gd name="T7" fmla="*/ 127 h 255"/>
                <a:gd name="T8" fmla="*/ 127 w 255"/>
                <a:gd name="T9" fmla="*/ 0 h 255"/>
                <a:gd name="T10" fmla="*/ 127 w 255"/>
                <a:gd name="T11" fmla="*/ 242 h 255"/>
                <a:gd name="T12" fmla="*/ 13 w 255"/>
                <a:gd name="T13" fmla="*/ 127 h 255"/>
                <a:gd name="T14" fmla="*/ 127 w 255"/>
                <a:gd name="T15" fmla="*/ 13 h 255"/>
                <a:gd name="T16" fmla="*/ 242 w 255"/>
                <a:gd name="T17" fmla="*/ 127 h 255"/>
                <a:gd name="T18" fmla="*/ 127 w 255"/>
                <a:gd name="T19" fmla="*/ 24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55">
                  <a:moveTo>
                    <a:pt x="127" y="0"/>
                  </a:moveTo>
                  <a:cubicBezTo>
                    <a:pt x="57" y="0"/>
                    <a:pt x="0" y="57"/>
                    <a:pt x="0" y="127"/>
                  </a:cubicBezTo>
                  <a:cubicBezTo>
                    <a:pt x="0" y="198"/>
                    <a:pt x="57" y="255"/>
                    <a:pt x="127" y="255"/>
                  </a:cubicBezTo>
                  <a:cubicBezTo>
                    <a:pt x="198" y="255"/>
                    <a:pt x="255" y="198"/>
                    <a:pt x="255" y="127"/>
                  </a:cubicBezTo>
                  <a:cubicBezTo>
                    <a:pt x="255" y="57"/>
                    <a:pt x="198" y="0"/>
                    <a:pt x="127" y="0"/>
                  </a:cubicBezTo>
                  <a:close/>
                  <a:moveTo>
                    <a:pt x="127" y="242"/>
                  </a:moveTo>
                  <a:cubicBezTo>
                    <a:pt x="64" y="242"/>
                    <a:pt x="13" y="191"/>
                    <a:pt x="13" y="127"/>
                  </a:cubicBezTo>
                  <a:cubicBezTo>
                    <a:pt x="13" y="64"/>
                    <a:pt x="64" y="13"/>
                    <a:pt x="127" y="13"/>
                  </a:cubicBezTo>
                  <a:cubicBezTo>
                    <a:pt x="191" y="13"/>
                    <a:pt x="242" y="64"/>
                    <a:pt x="242" y="127"/>
                  </a:cubicBezTo>
                  <a:cubicBezTo>
                    <a:pt x="242" y="191"/>
                    <a:pt x="191" y="242"/>
                    <a:pt x="127" y="24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789"/>
            <p:cNvSpPr>
              <a:spLocks/>
            </p:cNvSpPr>
            <p:nvPr/>
          </p:nvSpPr>
          <p:spPr bwMode="auto">
            <a:xfrm>
              <a:off x="1133474" y="2171290"/>
              <a:ext cx="592266" cy="498308"/>
            </a:xfrm>
            <a:custGeom>
              <a:avLst/>
              <a:gdLst>
                <a:gd name="T0" fmla="*/ 32 w 108"/>
                <a:gd name="T1" fmla="*/ 104 h 104"/>
                <a:gd name="T2" fmla="*/ 52 w 108"/>
                <a:gd name="T3" fmla="*/ 80 h 104"/>
                <a:gd name="T4" fmla="*/ 108 w 108"/>
                <a:gd name="T5" fmla="*/ 46 h 104"/>
                <a:gd name="T6" fmla="*/ 54 w 108"/>
                <a:gd name="T7" fmla="*/ 0 h 104"/>
                <a:gd name="T8" fmla="*/ 0 w 108"/>
                <a:gd name="T9" fmla="*/ 54 h 104"/>
                <a:gd name="T10" fmla="*/ 32 w 10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04">
                  <a:moveTo>
                    <a:pt x="32" y="104"/>
                  </a:moveTo>
                  <a:cubicBezTo>
                    <a:pt x="38" y="96"/>
                    <a:pt x="44" y="87"/>
                    <a:pt x="52" y="80"/>
                  </a:cubicBezTo>
                  <a:cubicBezTo>
                    <a:pt x="67" y="64"/>
                    <a:pt x="87" y="53"/>
                    <a:pt x="108" y="46"/>
                  </a:cubicBezTo>
                  <a:cubicBezTo>
                    <a:pt x="104" y="20"/>
                    <a:pt x="81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77"/>
                    <a:pt x="13" y="96"/>
                    <a:pt x="32" y="10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6339125" y="1849212"/>
            <a:ext cx="50920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39125" y="5569214"/>
            <a:ext cx="50920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792"/>
          <p:cNvSpPr>
            <a:spLocks/>
          </p:cNvSpPr>
          <p:nvPr/>
        </p:nvSpPr>
        <p:spPr bwMode="auto">
          <a:xfrm>
            <a:off x="5619033" y="3156123"/>
            <a:ext cx="420052" cy="405051"/>
          </a:xfrm>
          <a:custGeom>
            <a:avLst/>
            <a:gdLst>
              <a:gd name="T0" fmla="*/ 58 w 83"/>
              <a:gd name="T1" fmla="*/ 80 h 80"/>
              <a:gd name="T2" fmla="*/ 43 w 83"/>
              <a:gd name="T3" fmla="*/ 62 h 80"/>
              <a:gd name="T4" fmla="*/ 0 w 83"/>
              <a:gd name="T5" fmla="*/ 35 h 80"/>
              <a:gd name="T6" fmla="*/ 42 w 83"/>
              <a:gd name="T7" fmla="*/ 0 h 80"/>
              <a:gd name="T8" fmla="*/ 83 w 83"/>
              <a:gd name="T9" fmla="*/ 42 h 80"/>
              <a:gd name="T10" fmla="*/ 58 w 83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0">
                <a:moveTo>
                  <a:pt x="58" y="80"/>
                </a:moveTo>
                <a:cubicBezTo>
                  <a:pt x="54" y="73"/>
                  <a:pt x="49" y="67"/>
                  <a:pt x="43" y="62"/>
                </a:cubicBezTo>
                <a:cubicBezTo>
                  <a:pt x="31" y="49"/>
                  <a:pt x="16" y="40"/>
                  <a:pt x="0" y="35"/>
                </a:cubicBezTo>
                <a:cubicBezTo>
                  <a:pt x="3" y="15"/>
                  <a:pt x="21" y="0"/>
                  <a:pt x="42" y="0"/>
                </a:cubicBezTo>
                <a:cubicBezTo>
                  <a:pt x="65" y="0"/>
                  <a:pt x="83" y="18"/>
                  <a:pt x="83" y="42"/>
                </a:cubicBezTo>
                <a:cubicBezTo>
                  <a:pt x="83" y="59"/>
                  <a:pt x="73" y="74"/>
                  <a:pt x="58" y="8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52722" y="266195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558008" y="18239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182728" y="34913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96827" y="5059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233342" y="51196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15931" y="2241119"/>
            <a:ext cx="5082199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14-20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号字，深灰色，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倍字间距，左对齐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14-20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号字，深灰色，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倍字间距，左对齐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标题数字等都可以通过点击和重新输入进行更改，顶部“开始”面板中可以对字体、字号、颜色、行距等进行修改。建议正文使用微软雅黑，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14-20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号字，深灰色，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倍字间距，左对齐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30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ctr">
          <a:defRPr kumimoji="1"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1550</Words>
  <Application>Microsoft Macintosh PowerPoint</Application>
  <PresentationFormat>宽屏</PresentationFormat>
  <Paragraphs>228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Microsoft YaHei</vt:lpstr>
      <vt:lpstr>Open Sans</vt:lpstr>
      <vt:lpstr>等线</vt:lpstr>
      <vt:lpstr>等线 Light</vt:lpstr>
      <vt:lpstr>华康俪金黑W8(P)</vt:lpstr>
      <vt:lpstr>宋体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acer1</dc:creator>
  <cp:lastModifiedBy>1102601801@qq.com</cp:lastModifiedBy>
  <cp:revision>35</cp:revision>
  <dcterms:created xsi:type="dcterms:W3CDTF">2017-05-23T14:28:16Z</dcterms:created>
  <dcterms:modified xsi:type="dcterms:W3CDTF">2017-05-25T08:28:45Z</dcterms:modified>
</cp:coreProperties>
</file>