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新员工入职引导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阿丹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欢迎加入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公司概况</a:t>
            </a:r>
          </a:p>
          <a:p>
            <a:pPr lvl="2"/>
            <a:r>
              <a:t>介绍公司历史、文化、愿景及核心价值观。</a:t>
            </a:r>
          </a:p>
          <a:p>
            <a:pPr lvl="1"/>
            <a:r>
              <a:t>组织结构</a:t>
            </a:r>
          </a:p>
          <a:p>
            <a:pPr lvl="2"/>
            <a:r>
              <a:t>展示公司各部门架构及主要职责。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入职流程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报到须知</a:t>
            </a:r>
          </a:p>
          <a:p>
            <a:pPr lvl="2"/>
            <a:r>
              <a:t>说明报到时间、地点及需携带的个人材料。</a:t>
            </a:r>
          </a:p>
          <a:p>
            <a:pPr lvl="1"/>
            <a:r>
              <a:t>入职培训安排</a:t>
            </a:r>
          </a:p>
          <a:p>
            <a:pPr lvl="2"/>
            <a:r>
              <a:t>详细介绍培训日程、内容及讲师信息。</a:t>
            </a:r>
          </a:p>
          <a:p>
            <a:pPr lvl="1"/>
            <a:r>
              <a:t>IT设备与账号设置</a:t>
            </a:r>
          </a:p>
          <a:p>
            <a:pPr lvl="2"/>
            <a:r>
              <a:t>说明领取电脑、邮箱账号激活等流程。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公司政策与制度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员工手册简介</a:t>
            </a:r>
          </a:p>
          <a:p>
            <a:pPr lvl="2"/>
            <a:r>
              <a:t>概括员工行为规范、福利待遇及请假制度。</a:t>
            </a:r>
          </a:p>
          <a:p>
            <a:pPr lvl="1"/>
            <a:r>
              <a:t>安全与保密协议</a:t>
            </a:r>
          </a:p>
          <a:p>
            <a:pPr lvl="2"/>
            <a:r>
              <a:t>强调工作中的安全操作及信息保密重要性。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团队与工作环境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团队介绍</a:t>
            </a:r>
          </a:p>
          <a:p>
            <a:pPr lvl="2"/>
            <a:r>
              <a:t>介绍直接上级、团队成员及各自角色。</a:t>
            </a:r>
          </a:p>
          <a:p>
            <a:pPr lvl="1"/>
            <a:r>
              <a:t>办公环境与设施</a:t>
            </a:r>
          </a:p>
          <a:p>
            <a:pPr lvl="2"/>
            <a:r>
              <a:t>展示办公区域布局、休息区及常用设施位置。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职业发展与期望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职业路径规划</a:t>
            </a:r>
          </a:p>
          <a:p>
            <a:pPr lvl="2"/>
            <a:r>
              <a:t>概述公司为员工提供的晋升通道及学习资源。</a:t>
            </a:r>
          </a:p>
          <a:p>
            <a:pPr lvl="1"/>
            <a:r>
              <a:t>绩效考核标准</a:t>
            </a:r>
          </a:p>
          <a:p>
            <a:pPr lvl="2"/>
            <a:r>
              <a:t>解释绩效评估周期、指标及反馈机制。</a:t>
            </a:r>
          </a:p>
          <a:p>
            <a:pPr lvl="1"/>
            <a:r>
              <a:t>寄语与期望</a:t>
            </a:r>
          </a:p>
          <a:p>
            <a:pPr lvl="2"/>
            <a:r>
              <a:t>表达对新员工的欢迎与对其未来发展的期待。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