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0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9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5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86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8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661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1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4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92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25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AA97AD-2A55-4C92-A1B3-F319A676462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9F6B10-6790-42A1-96E8-73BCC89C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0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внешний, вода, здание, город&#10;&#10;Автоматически созданное описание">
            <a:extLst>
              <a:ext uri="{FF2B5EF4-FFF2-40B4-BE49-F238E27FC236}">
                <a16:creationId xmlns:a16="http://schemas.microsoft.com/office/drawing/2014/main" id="{894FBA5D-4036-4F3F-BDF7-19BA1E345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1" r="2195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7" name="Рисунок 6" descr="Изображение выглядит как внешний, здание, вода, большой&#10;&#10;Автоматически созданное описание">
            <a:extLst>
              <a:ext uri="{FF2B5EF4-FFF2-40B4-BE49-F238E27FC236}">
                <a16:creationId xmlns:a16="http://schemas.microsoft.com/office/drawing/2014/main" id="{985A3E46-F92E-4E22-9F2E-29AA6A729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2" r="20428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368FD-5552-4CAE-80BA-A64C76880F0A}"/>
              </a:ext>
            </a:extLst>
          </p:cNvPr>
          <p:cNvSpPr txBox="1"/>
          <p:nvPr/>
        </p:nvSpPr>
        <p:spPr>
          <a:xfrm>
            <a:off x="4286858" y="2761554"/>
            <a:ext cx="3618284" cy="1345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800" b="1" kern="120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The Battle of Neighborhoods</a:t>
            </a:r>
            <a:endParaRPr lang="en-US" sz="2800" kern="1200">
              <a:solidFill>
                <a:srgbClr val="080808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312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4C011-83A0-4673-B1F9-13B2785A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BE49C-3DF0-4A2C-9EE9-BA24A9E3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 we have to change our location because of many reasons: work, study, family… This project will help someone to understand how similar two areas from different cities are. As an example, we will try to compare two areas of two cities: Moscow and New York. Similarity of two areas can help to make a decision about migration from one city to another or about business expansion or just can provide some interesting information about two areas from different sides of the globe.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1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34B4F-9DF5-46C1-85D6-AEAD0B9B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278C3-7D96-444D-B1C8-7BDD38AB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All data for this project was taken from free and open sources on the internet.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Most of initial information will be scraped from Wikipedia - free and open data source. Most detailed information about every location will be obtained using Foursquare API.</a:t>
            </a:r>
            <a:endParaRPr lang="ru-R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0</TotalTime>
  <Words>143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Bradley Hand ITC</vt:lpstr>
      <vt:lpstr>Calibri</vt:lpstr>
      <vt:lpstr>Corbel</vt:lpstr>
      <vt:lpstr>Helvetica</vt:lpstr>
      <vt:lpstr>Параллакс</vt:lpstr>
      <vt:lpstr>Презентация PowerPoint</vt:lpstr>
      <vt:lpstr>Introduction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Antilevskii</dc:creator>
  <cp:lastModifiedBy>Pavel Antilevskii</cp:lastModifiedBy>
  <cp:revision>2</cp:revision>
  <dcterms:created xsi:type="dcterms:W3CDTF">2020-09-23T09:05:13Z</dcterms:created>
  <dcterms:modified xsi:type="dcterms:W3CDTF">2020-09-23T09:20:59Z</dcterms:modified>
</cp:coreProperties>
</file>