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生长在岩石之间的野生植物的特写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乌云下的大岩层，前景是一条土路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生长在熔岩岩石之间的野生植物的特写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被绿色岩石景观环绕的瀑布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绿色丘陵景观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苔藓覆盖的岩石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乌云下的大岩层，前景是一条土路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2.11.3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2022.11.30</a:t>
            </a:r>
          </a:p>
        </p:txBody>
      </p:sp>
      <p:sp>
        <p:nvSpPr>
          <p:cNvPr id="152" name="Galactic Grease Monke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Galactic Grease Monkey</a:t>
            </a:r>
          </a:p>
        </p:txBody>
      </p:sp>
      <p:sp>
        <p:nvSpPr>
          <p:cNvPr id="153" name="Group 1…"/>
          <p:cNvSpPr txBox="1"/>
          <p:nvPr>
            <p:ph type="subTitle" sz="half" idx="1"/>
          </p:nvPr>
        </p:nvSpPr>
        <p:spPr>
          <a:xfrm>
            <a:off x="1206500" y="7196865"/>
            <a:ext cx="21971000" cy="3261055"/>
          </a:xfrm>
          <a:prstGeom prst="rect">
            <a:avLst/>
          </a:prstGeom>
        </p:spPr>
        <p:txBody>
          <a:bodyPr/>
          <a:lstStyle/>
          <a:p>
            <a:pPr defTabSz="594360">
              <a:defRPr sz="4104"/>
            </a:pPr>
            <a:r>
              <a:t>Group 1</a:t>
            </a:r>
          </a:p>
          <a:p>
            <a:pPr defTabSz="594360">
              <a:defRPr sz="4104"/>
            </a:pPr>
            <a:r>
              <a:t>Jason Grill</a:t>
            </a:r>
          </a:p>
          <a:p>
            <a:pPr defTabSz="594360">
              <a:defRPr sz="4104"/>
            </a:pPr>
            <a:r>
              <a:t>Ryan Taban</a:t>
            </a:r>
          </a:p>
          <a:p>
            <a:pPr defTabSz="594360">
              <a:defRPr sz="4104"/>
            </a:pPr>
            <a:r>
              <a:t>Zihao Xie</a:t>
            </a:r>
          </a:p>
          <a:p>
            <a:pPr defTabSz="594360">
              <a:defRPr sz="4104"/>
            </a:pPr>
            <a:r>
              <a:t>Luan Nguyen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91" name="Implementation and Coop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Implementation and Cooperation</a:t>
            </a:r>
          </a:p>
        </p:txBody>
      </p:sp>
      <p:sp>
        <p:nvSpPr>
          <p:cNvPr id="192" name="Cooper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Cooperation:</a:t>
            </a:r>
          </a:p>
          <a:p>
            <a:pPr/>
            <a:r>
              <a:t>Scheduling conflicts</a:t>
            </a:r>
            <a:endParaRPr b="1"/>
          </a:p>
          <a:p>
            <a:pPr/>
            <a:r>
              <a:t>lack of experience in game development</a:t>
            </a:r>
          </a:p>
          <a:p>
            <a:pPr/>
            <a:r>
              <a:t>Self learning</a:t>
            </a:r>
          </a:p>
          <a:p>
            <a:pPr marL="0" indent="0">
              <a:buSzTx/>
              <a:buNone/>
            </a:pPr>
            <a:r>
              <a:t>Implementation:</a:t>
            </a:r>
          </a:p>
          <a:p>
            <a:pPr/>
            <a:r>
              <a:t>Fixing buggy collision detection</a:t>
            </a:r>
          </a:p>
          <a:p>
            <a:pPr/>
            <a:r>
              <a:t>AI implantation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19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Improvements and Changes to our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 and Changes to our Code</a:t>
            </a:r>
          </a:p>
          <a:p>
            <a:pPr/>
            <a:r>
              <a:t>Bugs That we Fixed</a:t>
            </a:r>
          </a:p>
          <a:p>
            <a:pPr/>
            <a:r>
              <a:t>Self learning</a:t>
            </a:r>
          </a:p>
          <a:p>
            <a:pPr/>
            <a:r>
              <a:t>Cooperation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ank you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defTabSz="1560536">
              <a:defRPr b="0" spc="-148" sz="7424">
                <a:latin typeface="Wawati TC Regular"/>
                <a:ea typeface="Wawati TC Regular"/>
                <a:cs typeface="Wawati TC Regular"/>
                <a:sym typeface="Wawati TC Regular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9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幻灯片项目符号文本"/>
          <p:cNvSpPr txBox="1"/>
          <p:nvPr>
            <p:ph type="body" idx="1"/>
          </p:nvPr>
        </p:nvSpPr>
        <p:spPr>
          <a:xfrm>
            <a:off x="1206500" y="976454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riginal UML"/>
          <p:cNvSpPr txBox="1"/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Original UML</a:t>
            </a:r>
          </a:p>
        </p:txBody>
      </p:sp>
      <p:sp>
        <p:nvSpPr>
          <p:cNvPr id="15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幻灯片项目符号文本"/>
          <p:cNvSpPr txBox="1"/>
          <p:nvPr>
            <p:ph type="body" idx="1"/>
          </p:nvPr>
        </p:nvSpPr>
        <p:spPr>
          <a:xfrm>
            <a:off x="1322491" y="4699582"/>
            <a:ext cx="22034501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0" name="截屏2022-11-28 上午5.34.50.png"/>
          <p:cNvGrpSpPr/>
          <p:nvPr/>
        </p:nvGrpSpPr>
        <p:grpSpPr>
          <a:xfrm>
            <a:off x="1109753" y="2178003"/>
            <a:ext cx="12306315" cy="11136240"/>
            <a:chOff x="0" y="0"/>
            <a:chExt cx="12306313" cy="11136238"/>
          </a:xfrm>
        </p:grpSpPr>
        <p:pic>
          <p:nvPicPr>
            <p:cNvPr id="159" name="截屏2022-11-28 上午5.34.50.png" descr="截屏2022-11-28 上午5.34.5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2026914" cy="1080603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8" name="截屏2022-11-28 上午5.34.50.png" descr="截屏2022-11-28 上午5.34.5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306314" cy="111362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nal U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UML</a:t>
            </a:r>
          </a:p>
        </p:txBody>
      </p:sp>
      <p:sp>
        <p:nvSpPr>
          <p:cNvPr id="16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ame Design"/>
          <p:cNvSpPr txBox="1"/>
          <p:nvPr>
            <p:ph type="title"/>
          </p:nvPr>
        </p:nvSpPr>
        <p:spPr>
          <a:xfrm>
            <a:off x="1206500" y="7591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Game Design</a:t>
            </a:r>
          </a:p>
        </p:txBody>
      </p:sp>
      <p:sp>
        <p:nvSpPr>
          <p:cNvPr id="16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ame Design"/>
          <p:cNvSpPr txBox="1"/>
          <p:nvPr>
            <p:ph type="title"/>
          </p:nvPr>
        </p:nvSpPr>
        <p:spPr>
          <a:xfrm>
            <a:off x="1206500" y="7591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Game Design</a:t>
            </a:r>
          </a:p>
        </p:txBody>
      </p:sp>
      <p:sp>
        <p:nvSpPr>
          <p:cNvPr id="17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ame Design"/>
          <p:cNvSpPr txBox="1"/>
          <p:nvPr>
            <p:ph type="title"/>
          </p:nvPr>
        </p:nvSpPr>
        <p:spPr>
          <a:xfrm>
            <a:off x="1206500" y="7591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Game Design</a:t>
            </a:r>
          </a:p>
        </p:txBody>
      </p:sp>
      <p:sp>
        <p:nvSpPr>
          <p:cNvPr id="17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ame Design"/>
          <p:cNvSpPr txBox="1"/>
          <p:nvPr>
            <p:ph type="title"/>
          </p:nvPr>
        </p:nvSpPr>
        <p:spPr>
          <a:xfrm>
            <a:off x="1206500" y="7591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Game Design</a:t>
            </a:r>
          </a:p>
        </p:txBody>
      </p:sp>
      <p:sp>
        <p:nvSpPr>
          <p:cNvPr id="17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mplementation and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and Test</a:t>
            </a:r>
          </a:p>
        </p:txBody>
      </p:sp>
      <p:sp>
        <p:nvSpPr>
          <p:cNvPr id="18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am Management"/>
          <p:cNvSpPr txBox="1"/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Team Management</a:t>
            </a:r>
          </a:p>
        </p:txBody>
      </p:sp>
      <p:sp>
        <p:nvSpPr>
          <p:cNvPr id="18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Get your group's contact info right 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your group's contact info right away</a:t>
            </a:r>
          </a:p>
          <a:p>
            <a:pPr/>
            <a:r>
              <a:t>Stay positive and do the work you’re assigned</a:t>
            </a:r>
          </a:p>
          <a:p>
            <a:pPr/>
            <a:r>
              <a:t>Adequate communication</a:t>
            </a:r>
          </a:p>
          <a:p>
            <a:pPr/>
            <a:r>
              <a:t>Help each other</a:t>
            </a:r>
          </a:p>
          <a:p>
            <a:pPr/>
            <a:r>
              <a:t>Set realistic deadlines and include buffer time</a:t>
            </a:r>
          </a:p>
          <a:p>
            <a:pPr/>
            <a:r>
              <a:t>Understand different roles and personalities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