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handoutMasterIdLst>
    <p:handoutMasterId r:id="rId20"/>
  </p:handoutMasterIdLst>
  <p:sldIdLst>
    <p:sldId id="640" r:id="rId3"/>
    <p:sldId id="752" r:id="rId4"/>
    <p:sldId id="755" r:id="rId5"/>
    <p:sldId id="756" r:id="rId6"/>
    <p:sldId id="704" r:id="rId7"/>
    <p:sldId id="743" r:id="rId8"/>
    <p:sldId id="741" r:id="rId9"/>
    <p:sldId id="745" r:id="rId10"/>
    <p:sldId id="747" r:id="rId11"/>
    <p:sldId id="744" r:id="rId12"/>
    <p:sldId id="722" r:id="rId13"/>
    <p:sldId id="749" r:id="rId14"/>
    <p:sldId id="727" r:id="rId15"/>
    <p:sldId id="753" r:id="rId16"/>
    <p:sldId id="754" r:id="rId17"/>
    <p:sldId id="669" r:id="rId18"/>
  </p:sldIdLst>
  <p:sldSz cx="12192000" cy="6858000"/>
  <p:notesSz cx="7010400" cy="9296400"/>
  <p:defaultTextStyle>
    <a:defPPr>
      <a:defRPr lang="en-US"/>
    </a:defPPr>
    <a:lvl1pPr marL="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2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63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95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2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61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96041E-C52E-43BE-B381-9CF623122FA5}">
          <p14:sldIdLst>
            <p14:sldId id="640"/>
            <p14:sldId id="752"/>
            <p14:sldId id="755"/>
            <p14:sldId id="756"/>
            <p14:sldId id="704"/>
            <p14:sldId id="743"/>
            <p14:sldId id="741"/>
            <p14:sldId id="745"/>
            <p14:sldId id="747"/>
            <p14:sldId id="744"/>
            <p14:sldId id="722"/>
            <p14:sldId id="749"/>
            <p14:sldId id="727"/>
            <p14:sldId id="753"/>
            <p14:sldId id="754"/>
            <p14:sldId id="6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4AED0CA-EA43-DB2D-E687-66A2524C7ED8}" name="Xilin Zhang" initials="XZ" userId="113147e1ac7d4cdb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ourma Khader" initials="NK" lastIdx="1" clrIdx="0"/>
  <p:cmAuthor id="1" name="刘 嘉庚" initials="刘" lastIdx="1" clrIdx="1">
    <p:extLst>
      <p:ext uri="{19B8F6BF-5375-455C-9EA6-DF929625EA0E}">
        <p15:presenceInfo xmlns:p15="http://schemas.microsoft.com/office/powerpoint/2012/main" userId="34d52983d11955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ACD5"/>
    <a:srgbClr val="006C4B"/>
    <a:srgbClr val="69ADD5"/>
    <a:srgbClr val="9ED76B"/>
    <a:srgbClr val="990000"/>
    <a:srgbClr val="FFEFE8"/>
    <a:srgbClr val="FFDECD"/>
    <a:srgbClr val="2D73FF"/>
    <a:srgbClr val="3F7FFF"/>
    <a:srgbClr val="8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lin Zhang" userId="113147e1ac7d4cdb" providerId="LiveId" clId="{881B248F-3451-4CF4-8DB7-9A2690D973C8}"/>
    <pc:docChg chg="undo custSel modSld">
      <pc:chgData name="Xilin Zhang" userId="113147e1ac7d4cdb" providerId="LiveId" clId="{881B248F-3451-4CF4-8DB7-9A2690D973C8}" dt="2023-06-26T22:20:35.898" v="397" actId="20577"/>
      <pc:docMkLst>
        <pc:docMk/>
      </pc:docMkLst>
      <pc:sldChg chg="addSp delSp modSp mod">
        <pc:chgData name="Xilin Zhang" userId="113147e1ac7d4cdb" providerId="LiveId" clId="{881B248F-3451-4CF4-8DB7-9A2690D973C8}" dt="2023-06-26T22:20:35.898" v="397" actId="20577"/>
        <pc:sldMkLst>
          <pc:docMk/>
          <pc:sldMk cId="1113809891" sldId="704"/>
        </pc:sldMkLst>
        <pc:spChg chg="add mod">
          <ac:chgData name="Xilin Zhang" userId="113147e1ac7d4cdb" providerId="LiveId" clId="{881B248F-3451-4CF4-8DB7-9A2690D973C8}" dt="2023-06-26T18:43:46.950" v="56" actId="1076"/>
          <ac:spMkLst>
            <pc:docMk/>
            <pc:sldMk cId="1113809891" sldId="704"/>
            <ac:spMk id="3" creationId="{2164669C-8D56-4B6A-9CE9-96103B1B875F}"/>
          </ac:spMkLst>
        </pc:spChg>
        <pc:spChg chg="add del mod">
          <ac:chgData name="Xilin Zhang" userId="113147e1ac7d4cdb" providerId="LiveId" clId="{881B248F-3451-4CF4-8DB7-9A2690D973C8}" dt="2023-06-26T18:43:54.003" v="58" actId="478"/>
          <ac:spMkLst>
            <pc:docMk/>
            <pc:sldMk cId="1113809891" sldId="704"/>
            <ac:spMk id="7" creationId="{2689BBF9-A0BB-45D2-B483-6F4AF9383F22}"/>
          </ac:spMkLst>
        </pc:spChg>
        <pc:spChg chg="del">
          <ac:chgData name="Xilin Zhang" userId="113147e1ac7d4cdb" providerId="LiveId" clId="{881B248F-3451-4CF4-8DB7-9A2690D973C8}" dt="2023-06-26T19:07:08.922" v="285" actId="478"/>
          <ac:spMkLst>
            <pc:docMk/>
            <pc:sldMk cId="1113809891" sldId="704"/>
            <ac:spMk id="10" creationId="{537E2690-CD6A-586B-996C-38DF0AC6C30D}"/>
          </ac:spMkLst>
        </pc:spChg>
        <pc:spChg chg="del mod">
          <ac:chgData name="Xilin Zhang" userId="113147e1ac7d4cdb" providerId="LiveId" clId="{881B248F-3451-4CF4-8DB7-9A2690D973C8}" dt="2023-06-26T19:07:12.626" v="289" actId="478"/>
          <ac:spMkLst>
            <pc:docMk/>
            <pc:sldMk cId="1113809891" sldId="704"/>
            <ac:spMk id="11" creationId="{1D9039D8-C48C-387C-6CF6-BF187E4C907A}"/>
          </ac:spMkLst>
        </pc:spChg>
        <pc:spChg chg="del mod">
          <ac:chgData name="Xilin Zhang" userId="113147e1ac7d4cdb" providerId="LiveId" clId="{881B248F-3451-4CF4-8DB7-9A2690D973C8}" dt="2023-06-26T19:07:11.239" v="287" actId="478"/>
          <ac:spMkLst>
            <pc:docMk/>
            <pc:sldMk cId="1113809891" sldId="704"/>
            <ac:spMk id="12" creationId="{AF5096E2-EF43-06B9-2E95-5F41A2FE5A3F}"/>
          </ac:spMkLst>
        </pc:spChg>
        <pc:spChg chg="add mod">
          <ac:chgData name="Xilin Zhang" userId="113147e1ac7d4cdb" providerId="LiveId" clId="{881B248F-3451-4CF4-8DB7-9A2690D973C8}" dt="2023-06-26T19:13:48.595" v="367" actId="113"/>
          <ac:spMkLst>
            <pc:docMk/>
            <pc:sldMk cId="1113809891" sldId="704"/>
            <ac:spMk id="14" creationId="{D112A95D-E988-4BC9-8F00-4E713C842BD4}"/>
          </ac:spMkLst>
        </pc:spChg>
        <pc:spChg chg="add del">
          <ac:chgData name="Xilin Zhang" userId="113147e1ac7d4cdb" providerId="LiveId" clId="{881B248F-3451-4CF4-8DB7-9A2690D973C8}" dt="2023-06-26T19:07:01.949" v="277" actId="478"/>
          <ac:spMkLst>
            <pc:docMk/>
            <pc:sldMk cId="1113809891" sldId="704"/>
            <ac:spMk id="18" creationId="{DFE11654-8B92-2959-0B01-38C6FEAD17D1}"/>
          </ac:spMkLst>
        </pc:spChg>
        <pc:spChg chg="del">
          <ac:chgData name="Xilin Zhang" userId="113147e1ac7d4cdb" providerId="LiveId" clId="{881B248F-3451-4CF4-8DB7-9A2690D973C8}" dt="2023-06-26T19:07:07.503" v="284" actId="478"/>
          <ac:spMkLst>
            <pc:docMk/>
            <pc:sldMk cId="1113809891" sldId="704"/>
            <ac:spMk id="19" creationId="{62A0F174-E4F1-4075-65F6-57F43F83DE4B}"/>
          </ac:spMkLst>
        </pc:spChg>
        <pc:spChg chg="del mod">
          <ac:chgData name="Xilin Zhang" userId="113147e1ac7d4cdb" providerId="LiveId" clId="{881B248F-3451-4CF4-8DB7-9A2690D973C8}" dt="2023-06-26T19:07:05.156" v="280" actId="478"/>
          <ac:spMkLst>
            <pc:docMk/>
            <pc:sldMk cId="1113809891" sldId="704"/>
            <ac:spMk id="20" creationId="{65B2F09A-5E4E-A7F1-5761-16D1035F848D}"/>
          </ac:spMkLst>
        </pc:spChg>
        <pc:spChg chg="add del mod">
          <ac:chgData name="Xilin Zhang" userId="113147e1ac7d4cdb" providerId="LiveId" clId="{881B248F-3451-4CF4-8DB7-9A2690D973C8}" dt="2023-06-26T19:07:06.844" v="283" actId="478"/>
          <ac:spMkLst>
            <pc:docMk/>
            <pc:sldMk cId="1113809891" sldId="704"/>
            <ac:spMk id="21" creationId="{553725A6-58A4-6CB9-A732-8DA85D274B4F}"/>
          </ac:spMkLst>
        </pc:spChg>
        <pc:spChg chg="mod">
          <ac:chgData name="Xilin Zhang" userId="113147e1ac7d4cdb" providerId="LiveId" clId="{881B248F-3451-4CF4-8DB7-9A2690D973C8}" dt="2023-06-26T19:06:29.953" v="270" actId="20577"/>
          <ac:spMkLst>
            <pc:docMk/>
            <pc:sldMk cId="1113809891" sldId="704"/>
            <ac:spMk id="23" creationId="{3920E22D-3F96-FE27-6D80-940853F9751D}"/>
          </ac:spMkLst>
        </pc:spChg>
        <pc:spChg chg="mod">
          <ac:chgData name="Xilin Zhang" userId="113147e1ac7d4cdb" providerId="LiveId" clId="{881B248F-3451-4CF4-8DB7-9A2690D973C8}" dt="2023-06-26T19:13:26.106" v="362" actId="1076"/>
          <ac:spMkLst>
            <pc:docMk/>
            <pc:sldMk cId="1113809891" sldId="704"/>
            <ac:spMk id="25" creationId="{719F8CBA-EF73-7ED0-D598-D05CC6892459}"/>
          </ac:spMkLst>
        </pc:spChg>
        <pc:spChg chg="mod">
          <ac:chgData name="Xilin Zhang" userId="113147e1ac7d4cdb" providerId="LiveId" clId="{881B248F-3451-4CF4-8DB7-9A2690D973C8}" dt="2023-06-26T19:06:49.340" v="276" actId="1076"/>
          <ac:spMkLst>
            <pc:docMk/>
            <pc:sldMk cId="1113809891" sldId="704"/>
            <ac:spMk id="26" creationId="{86C0D8B4-D4E7-A9E2-1783-90B2981C6787}"/>
          </ac:spMkLst>
        </pc:spChg>
        <pc:spChg chg="mod">
          <ac:chgData name="Xilin Zhang" userId="113147e1ac7d4cdb" providerId="LiveId" clId="{881B248F-3451-4CF4-8DB7-9A2690D973C8}" dt="2023-06-26T19:15:26.733" v="390" actId="113"/>
          <ac:spMkLst>
            <pc:docMk/>
            <pc:sldMk cId="1113809891" sldId="704"/>
            <ac:spMk id="27" creationId="{C10BD0AB-7BC9-C222-2E1F-7253BCC22724}"/>
          </ac:spMkLst>
        </pc:spChg>
        <pc:spChg chg="mod">
          <ac:chgData name="Xilin Zhang" userId="113147e1ac7d4cdb" providerId="LiveId" clId="{881B248F-3451-4CF4-8DB7-9A2690D973C8}" dt="2023-06-26T19:06:29.953" v="270" actId="20577"/>
          <ac:spMkLst>
            <pc:docMk/>
            <pc:sldMk cId="1113809891" sldId="704"/>
            <ac:spMk id="29" creationId="{6D021D20-C6DE-C56C-CD92-D9A5F2423AC6}"/>
          </ac:spMkLst>
        </pc:spChg>
        <pc:spChg chg="del mod">
          <ac:chgData name="Xilin Zhang" userId="113147e1ac7d4cdb" providerId="LiveId" clId="{881B248F-3451-4CF4-8DB7-9A2690D973C8}" dt="2023-06-26T19:11:04.472" v="328" actId="478"/>
          <ac:spMkLst>
            <pc:docMk/>
            <pc:sldMk cId="1113809891" sldId="704"/>
            <ac:spMk id="30" creationId="{88D1C7D4-F902-439B-87C3-1A3D4EB14758}"/>
          </ac:spMkLst>
        </pc:spChg>
        <pc:spChg chg="mod">
          <ac:chgData name="Xilin Zhang" userId="113147e1ac7d4cdb" providerId="LiveId" clId="{881B248F-3451-4CF4-8DB7-9A2690D973C8}" dt="2023-06-26T19:15:40.936" v="391" actId="207"/>
          <ac:spMkLst>
            <pc:docMk/>
            <pc:sldMk cId="1113809891" sldId="704"/>
            <ac:spMk id="32" creationId="{E3268FE2-6BE4-5AED-D380-5F9E6CDB10E2}"/>
          </ac:spMkLst>
        </pc:spChg>
        <pc:spChg chg="del">
          <ac:chgData name="Xilin Zhang" userId="113147e1ac7d4cdb" providerId="LiveId" clId="{881B248F-3451-4CF4-8DB7-9A2690D973C8}" dt="2023-06-26T18:56:12.397" v="61" actId="478"/>
          <ac:spMkLst>
            <pc:docMk/>
            <pc:sldMk cId="1113809891" sldId="704"/>
            <ac:spMk id="33" creationId="{F7E03AC5-081A-1D6F-2823-477F73A7E36D}"/>
          </ac:spMkLst>
        </pc:spChg>
        <pc:spChg chg="del">
          <ac:chgData name="Xilin Zhang" userId="113147e1ac7d4cdb" providerId="LiveId" clId="{881B248F-3451-4CF4-8DB7-9A2690D973C8}" dt="2023-06-26T19:01:43.937" v="145" actId="478"/>
          <ac:spMkLst>
            <pc:docMk/>
            <pc:sldMk cId="1113809891" sldId="704"/>
            <ac:spMk id="34" creationId="{BCDEBA71-B600-8B56-0514-EDAD9E01A85D}"/>
          </ac:spMkLst>
        </pc:spChg>
        <pc:spChg chg="del">
          <ac:chgData name="Xilin Zhang" userId="113147e1ac7d4cdb" providerId="LiveId" clId="{881B248F-3451-4CF4-8DB7-9A2690D973C8}" dt="2023-06-26T19:04:15.684" v="217" actId="478"/>
          <ac:spMkLst>
            <pc:docMk/>
            <pc:sldMk cId="1113809891" sldId="704"/>
            <ac:spMk id="35" creationId="{719BF019-3690-B1EB-5590-FA25D705EA5D}"/>
          </ac:spMkLst>
        </pc:spChg>
        <pc:spChg chg="add mod">
          <ac:chgData name="Xilin Zhang" userId="113147e1ac7d4cdb" providerId="LiveId" clId="{881B248F-3451-4CF4-8DB7-9A2690D973C8}" dt="2023-06-26T19:07:34.244" v="319" actId="1035"/>
          <ac:spMkLst>
            <pc:docMk/>
            <pc:sldMk cId="1113809891" sldId="704"/>
            <ac:spMk id="40" creationId="{9B228159-DE0B-43B9-B87D-43BB4D1C3FCC}"/>
          </ac:spMkLst>
        </pc:spChg>
        <pc:spChg chg="add mod">
          <ac:chgData name="Xilin Zhang" userId="113147e1ac7d4cdb" providerId="LiveId" clId="{881B248F-3451-4CF4-8DB7-9A2690D973C8}" dt="2023-06-26T19:15:04.070" v="389" actId="20577"/>
          <ac:spMkLst>
            <pc:docMk/>
            <pc:sldMk cId="1113809891" sldId="704"/>
            <ac:spMk id="45" creationId="{CEED7FC9-1CE9-4FC8-A594-DF1D6B11389E}"/>
          </ac:spMkLst>
        </pc:spChg>
        <pc:spChg chg="add mod">
          <ac:chgData name="Xilin Zhang" userId="113147e1ac7d4cdb" providerId="LiveId" clId="{881B248F-3451-4CF4-8DB7-9A2690D973C8}" dt="2023-06-26T22:20:35.898" v="397" actId="20577"/>
          <ac:spMkLst>
            <pc:docMk/>
            <pc:sldMk cId="1113809891" sldId="704"/>
            <ac:spMk id="47" creationId="{4048A582-EB5A-4D04-815B-1E53BA373065}"/>
          </ac:spMkLst>
        </pc:spChg>
        <pc:spChg chg="del mod">
          <ac:chgData name="Xilin Zhang" userId="113147e1ac7d4cdb" providerId="LiveId" clId="{881B248F-3451-4CF4-8DB7-9A2690D973C8}" dt="2023-06-26T19:08:00.659" v="324" actId="478"/>
          <ac:spMkLst>
            <pc:docMk/>
            <pc:sldMk cId="1113809891" sldId="704"/>
            <ac:spMk id="48" creationId="{71F6D8AC-5ECA-722C-1441-1909609A665D}"/>
          </ac:spMkLst>
        </pc:spChg>
        <pc:spChg chg="del">
          <ac:chgData name="Xilin Zhang" userId="113147e1ac7d4cdb" providerId="LiveId" clId="{881B248F-3451-4CF4-8DB7-9A2690D973C8}" dt="2023-06-26T18:57:02.196" v="70" actId="478"/>
          <ac:spMkLst>
            <pc:docMk/>
            <pc:sldMk cId="1113809891" sldId="704"/>
            <ac:spMk id="49" creationId="{0CE3D4C0-DF4B-5220-4159-9F455D5DC9DE}"/>
          </ac:spMkLst>
        </pc:spChg>
        <pc:spChg chg="del">
          <ac:chgData name="Xilin Zhang" userId="113147e1ac7d4cdb" providerId="LiveId" clId="{881B248F-3451-4CF4-8DB7-9A2690D973C8}" dt="2023-06-26T18:56:59.265" v="69" actId="478"/>
          <ac:spMkLst>
            <pc:docMk/>
            <pc:sldMk cId="1113809891" sldId="704"/>
            <ac:spMk id="50" creationId="{70360603-68AA-B506-C64D-7288D25CE489}"/>
          </ac:spMkLst>
        </pc:spChg>
        <pc:spChg chg="del">
          <ac:chgData name="Xilin Zhang" userId="113147e1ac7d4cdb" providerId="LiveId" clId="{881B248F-3451-4CF4-8DB7-9A2690D973C8}" dt="2023-06-26T19:07:05.846" v="281" actId="478"/>
          <ac:spMkLst>
            <pc:docMk/>
            <pc:sldMk cId="1113809891" sldId="704"/>
            <ac:spMk id="62" creationId="{40CF2681-E3D2-D8F3-3FF9-43671E2302B3}"/>
          </ac:spMkLst>
        </pc:spChg>
        <pc:spChg chg="mod">
          <ac:chgData name="Xilin Zhang" userId="113147e1ac7d4cdb" providerId="LiveId" clId="{881B248F-3451-4CF4-8DB7-9A2690D973C8}" dt="2023-06-26T19:07:34.244" v="319" actId="1035"/>
          <ac:spMkLst>
            <pc:docMk/>
            <pc:sldMk cId="1113809891" sldId="704"/>
            <ac:spMk id="63" creationId="{DD901ED5-E8EE-1D56-5F56-3F1C4AEAAC64}"/>
          </ac:spMkLst>
        </pc:spChg>
        <pc:spChg chg="mod">
          <ac:chgData name="Xilin Zhang" userId="113147e1ac7d4cdb" providerId="LiveId" clId="{881B248F-3451-4CF4-8DB7-9A2690D973C8}" dt="2023-06-26T19:07:34.244" v="319" actId="1035"/>
          <ac:spMkLst>
            <pc:docMk/>
            <pc:sldMk cId="1113809891" sldId="704"/>
            <ac:spMk id="65" creationId="{D340820C-59A0-EC46-9EFD-F05A142D20CC}"/>
          </ac:spMkLst>
        </pc:spChg>
        <pc:spChg chg="del">
          <ac:chgData name="Xilin Zhang" userId="113147e1ac7d4cdb" providerId="LiveId" clId="{881B248F-3451-4CF4-8DB7-9A2690D973C8}" dt="2023-06-26T18:44:12.445" v="59" actId="478"/>
          <ac:spMkLst>
            <pc:docMk/>
            <pc:sldMk cId="1113809891" sldId="704"/>
            <ac:spMk id="68" creationId="{CB957FEC-5954-46AD-C606-775FF8E73103}"/>
          </ac:spMkLst>
        </pc:spChg>
        <pc:grpChg chg="add del mod">
          <ac:chgData name="Xilin Zhang" userId="113147e1ac7d4cdb" providerId="LiveId" clId="{881B248F-3451-4CF4-8DB7-9A2690D973C8}" dt="2023-06-26T19:13:16.962" v="361" actId="1076"/>
          <ac:grpSpMkLst>
            <pc:docMk/>
            <pc:sldMk cId="1113809891" sldId="704"/>
            <ac:grpSpMk id="36" creationId="{CFBF3FB2-1D06-A2C3-DDA4-D9B209D828A0}"/>
          </ac:grpSpMkLst>
        </pc:grpChg>
        <pc:picChg chg="del">
          <ac:chgData name="Xilin Zhang" userId="113147e1ac7d4cdb" providerId="LiveId" clId="{881B248F-3451-4CF4-8DB7-9A2690D973C8}" dt="2023-06-26T18:39:48.814" v="0" actId="478"/>
          <ac:picMkLst>
            <pc:docMk/>
            <pc:sldMk cId="1113809891" sldId="704"/>
            <ac:picMk id="6" creationId="{462D583E-BD34-0DFB-CD4B-C4C33CD41ED0}"/>
          </ac:picMkLst>
        </pc:picChg>
        <pc:picChg chg="add mod">
          <ac:chgData name="Xilin Zhang" userId="113147e1ac7d4cdb" providerId="LiveId" clId="{881B248F-3451-4CF4-8DB7-9A2690D973C8}" dt="2023-06-26T19:20:46.642" v="395" actId="1076"/>
          <ac:picMkLst>
            <pc:docMk/>
            <pc:sldMk cId="1113809891" sldId="704"/>
            <ac:picMk id="6" creationId="{C8C8E602-43CA-425E-A5F2-CDCFA2CF9F0E}"/>
          </ac:picMkLst>
        </pc:picChg>
        <pc:picChg chg="del">
          <ac:chgData name="Xilin Zhang" userId="113147e1ac7d4cdb" providerId="LiveId" clId="{881B248F-3451-4CF4-8DB7-9A2690D973C8}" dt="2023-06-26T18:43:49.001" v="57" actId="478"/>
          <ac:picMkLst>
            <pc:docMk/>
            <pc:sldMk cId="1113809891" sldId="704"/>
            <ac:picMk id="8" creationId="{F65E22EE-1DB3-003B-1E34-2447CC8567EA}"/>
          </ac:picMkLst>
        </pc:picChg>
        <pc:picChg chg="del">
          <ac:chgData name="Xilin Zhang" userId="113147e1ac7d4cdb" providerId="LiveId" clId="{881B248F-3451-4CF4-8DB7-9A2690D973C8}" dt="2023-06-26T19:01:33.212" v="142" actId="478"/>
          <ac:picMkLst>
            <pc:docMk/>
            <pc:sldMk cId="1113809891" sldId="704"/>
            <ac:picMk id="22" creationId="{DEF3700D-D56B-250F-0C91-05EEDA2014B2}"/>
          </ac:picMkLst>
        </pc:picChg>
        <pc:picChg chg="del">
          <ac:chgData name="Xilin Zhang" userId="113147e1ac7d4cdb" providerId="LiveId" clId="{881B248F-3451-4CF4-8DB7-9A2690D973C8}" dt="2023-06-26T18:56:16.190" v="64" actId="478"/>
          <ac:picMkLst>
            <pc:docMk/>
            <pc:sldMk cId="1113809891" sldId="704"/>
            <ac:picMk id="24" creationId="{1852E8D4-560B-6547-47DE-462AEDD01D37}"/>
          </ac:picMkLst>
        </pc:picChg>
        <pc:inkChg chg="del">
          <ac:chgData name="Xilin Zhang" userId="113147e1ac7d4cdb" providerId="LiveId" clId="{881B248F-3451-4CF4-8DB7-9A2690D973C8}" dt="2023-06-26T19:07:02.989" v="278" actId="478"/>
          <ac:inkMkLst>
            <pc:docMk/>
            <pc:sldMk cId="1113809891" sldId="704"/>
            <ac:inkMk id="44" creationId="{555B60A6-B022-66B7-AAAF-9DC2811FC771}"/>
          </ac:inkMkLst>
        </pc:inkChg>
        <pc:inkChg chg="mod">
          <ac:chgData name="Xilin Zhang" userId="113147e1ac7d4cdb" providerId="LiveId" clId="{881B248F-3451-4CF4-8DB7-9A2690D973C8}" dt="2023-06-26T19:10:53.774" v="326" actId="1582"/>
          <ac:inkMkLst>
            <pc:docMk/>
            <pc:sldMk cId="1113809891" sldId="704"/>
            <ac:inkMk id="64" creationId="{BFB1E724-11D9-BAEC-8BDA-D63CF9C89091}"/>
          </ac:inkMkLst>
        </pc:inkChg>
        <pc:cxnChg chg="add mod">
          <ac:chgData name="Xilin Zhang" userId="113147e1ac7d4cdb" providerId="LiveId" clId="{881B248F-3451-4CF4-8DB7-9A2690D973C8}" dt="2023-06-26T19:13:16.962" v="361" actId="1076"/>
          <ac:cxnSpMkLst>
            <pc:docMk/>
            <pc:sldMk cId="1113809891" sldId="704"/>
            <ac:cxnSpMk id="13" creationId="{A698CCF4-79EB-420E-9F74-37033F6DE82D}"/>
          </ac:cxnSpMkLst>
        </pc:cxnChg>
        <pc:cxnChg chg="add mod">
          <ac:chgData name="Xilin Zhang" userId="113147e1ac7d4cdb" providerId="LiveId" clId="{881B248F-3451-4CF4-8DB7-9A2690D973C8}" dt="2023-06-26T19:14:08.743" v="372" actId="1582"/>
          <ac:cxnSpMkLst>
            <pc:docMk/>
            <pc:sldMk cId="1113809891" sldId="704"/>
            <ac:cxnSpMk id="16" creationId="{A76F93B1-6910-4A28-83C8-CA4253F11350}"/>
          </ac:cxnSpMkLst>
        </pc:cxnChg>
        <pc:cxnChg chg="add del mod">
          <ac:chgData name="Xilin Zhang" userId="113147e1ac7d4cdb" providerId="LiveId" clId="{881B248F-3451-4CF4-8DB7-9A2690D973C8}" dt="2023-06-26T19:12:59.006" v="354" actId="478"/>
          <ac:cxnSpMkLst>
            <pc:docMk/>
            <pc:sldMk cId="1113809891" sldId="704"/>
            <ac:cxnSpMk id="31" creationId="{3162AC25-BB32-4859-8D82-F1350E277E59}"/>
          </ac:cxnSpMkLst>
        </pc:cxnChg>
        <pc:cxnChg chg="add mod">
          <ac:chgData name="Xilin Zhang" userId="113147e1ac7d4cdb" providerId="LiveId" clId="{881B248F-3451-4CF4-8DB7-9A2690D973C8}" dt="2023-06-26T19:14:19.070" v="374" actId="14100"/>
          <ac:cxnSpMkLst>
            <pc:docMk/>
            <pc:sldMk cId="1113809891" sldId="704"/>
            <ac:cxnSpMk id="46" creationId="{BB4E1512-A9C2-4EB2-AE33-4FF3FBB2DC28}"/>
          </ac:cxnSpMkLst>
        </pc:cxnChg>
        <pc:cxnChg chg="add mod">
          <ac:chgData name="Xilin Zhang" userId="113147e1ac7d4cdb" providerId="LiveId" clId="{881B248F-3451-4CF4-8DB7-9A2690D973C8}" dt="2023-06-26T19:13:14.485" v="359" actId="1076"/>
          <ac:cxnSpMkLst>
            <pc:docMk/>
            <pc:sldMk cId="1113809891" sldId="704"/>
            <ac:cxnSpMk id="60" creationId="{4EA78A14-BEA9-4997-8550-CE81455AB006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CDA7A58-4FF7-4626-B740-7AB7BCB73D3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24CEBF5-E4CD-4E7C-A557-96B591FACE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838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07:49:29.889"/>
    </inkml:context>
    <inkml:brush xml:id="br0">
      <inkml:brushProperty name="width" value="0.05292" units="cm"/>
      <inkml:brushProperty name="height" value="0.05292" units="cm"/>
      <inkml:brushProperty name="color" value="#404040"/>
    </inkml:brush>
  </inkml:definitions>
  <inkml:trace contextRef="#ctx0" brushRef="#br0">143 1 24575,'2'1'0,"0"1"0,0 1 0,0-1 0,-1 0 0,1 1 0,0-1 0,-1 1 0,1-1 0,-1 1 0,0 0 0,0 0 0,2 5 0,3 5 0,29 66 0,-26-56 0,1-1 0,15 29 0,22 44 0,-32-69 0,-1 0 0,12 31 0,-24-50 0,0-1 0,0 0 0,0 1 0,-1-1 0,1 1 0,-1 0 0,0-1 0,-1 1 0,1 10 0,-1 66 0,-2-43 0,2-31 0,0 0 0,-1-1 0,0 1 0,0-1 0,0 1 0,-1-1 0,0 1 0,0-1 0,-5 13 0,2-9 0,0 1 0,-1-1 0,-1-1 0,-12 19 0,-2 9 0,18-32 0,-1 1 0,0-2 0,1 1 0,-1-1 0,-9 11 0,5-7 0,1 0 0,0 1 0,0 0 0,-10 22 0,-12 19 0,4-1 0,3-6 0,12-25 0,0 1 0,1 0 0,-9 28 0,4-11 0,3-7 0,1 1 0,1 0 0,1 1 0,0 0 0,2 1 0,0 0 0,2 0 0,0 1 0,2 0 0,0 58 0,2-93 0,0 25 0,1 0 0,4 45 0,-3-61 0,-1-1 0,1 1 0,0-1 0,1 0 0,-1 0 0,1 0 0,0 0 0,0-1 0,1 1 0,0-1 0,5 9 0,7 5 0,20 23 0,-20-25 0,20 28 0,-24-31 0,1-1 0,0 0 0,1-2 0,19 15 0,-15-14 0,-7-6 0,0 0 0,0 1 0,-1 1 0,18 22 0,50 66 0,-51-60 0,18 31 0,-34-50 0,-1 2 0,0 0 0,-1 0 0,0 2 0,-2 0 0,13 47 0,-14-40 0,-1 0 0,-1 1 0,-1 0 0,-1 0 0,0 0 0,-2 0 0,-1 34 0,-1-50 0,0 0 0,0-1 0,-1 1 0,-1-1 0,1 0 0,-1 0 0,-1-1 0,-9 23 0,2-9 0,-2-1 0,-28 45 0,16-32 0,-3 2 0,2 2 0,-33 64 0,24-30 0,2 1 0,-37 117 0,66-179 0,-36 139 0,38-131 0,0 0 0,1 0 0,1 0 0,1 1 0,2 43 0,-1-1 0,0 78-1365,-1-125-5461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A931880-1FF2-4047-8CC0-C5AE9C803C01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9C682E7-E039-4736-87BF-A85327746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953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2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8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0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63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95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8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61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</p:spTree>
    <p:extLst>
      <p:ext uri="{BB962C8B-B14F-4D97-AF65-F5344CB8AC3E}">
        <p14:creationId xmlns:p14="http://schemas.microsoft.com/office/powerpoint/2010/main" val="81535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W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ChangeArrowheads="1"/>
          </p:cNvSpPr>
          <p:nvPr userDrawn="1"/>
        </p:nvSpPr>
        <p:spPr bwMode="auto">
          <a:xfrm>
            <a:off x="0" y="1"/>
            <a:ext cx="12192000" cy="1543050"/>
          </a:xfrm>
          <a:prstGeom prst="rect">
            <a:avLst/>
          </a:prstGeom>
          <a:gradFill rotWithShape="1">
            <a:gsLst>
              <a:gs pos="0">
                <a:srgbClr val="23512E">
                  <a:alpha val="50000"/>
                  <a:lumMod val="100000"/>
                </a:srgbClr>
              </a:gs>
              <a:gs pos="99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5" name="Rectangle 26"/>
          <p:cNvSpPr>
            <a:spLocks noChangeArrowheads="1"/>
          </p:cNvSpPr>
          <p:nvPr userDrawn="1"/>
        </p:nvSpPr>
        <p:spPr bwMode="auto">
          <a:xfrm>
            <a:off x="0" y="1524000"/>
            <a:ext cx="12192000" cy="190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06604"/>
            <a:ext cx="10363200" cy="1470025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429000"/>
            <a:ext cx="8534400" cy="12192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13" descr="New Eng&amp;Sci Bldg 2011 crop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rcRect l="-139" t="44359" r="139" b="18002"/>
          <a:stretch/>
        </p:blipFill>
        <p:spPr bwMode="auto">
          <a:xfrm>
            <a:off x="0" y="4787349"/>
            <a:ext cx="12192000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7" name="Group 6"/>
          <p:cNvGrpSpPr/>
          <p:nvPr userDrawn="1"/>
        </p:nvGrpSpPr>
        <p:grpSpPr>
          <a:xfrm>
            <a:off x="5053024" y="238559"/>
            <a:ext cx="2225605" cy="901699"/>
            <a:chOff x="3462438" y="241300"/>
            <a:chExt cx="2214461" cy="901699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48563" b="-1852"/>
            <a:stretch/>
          </p:blipFill>
          <p:spPr>
            <a:xfrm>
              <a:off x="3462438" y="241300"/>
              <a:ext cx="2214461" cy="52387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50" b="-3395"/>
            <a:stretch/>
          </p:blipFill>
          <p:spPr>
            <a:xfrm>
              <a:off x="3505200" y="611188"/>
              <a:ext cx="1948166" cy="5318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6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6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W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ChangeArrowheads="1"/>
          </p:cNvSpPr>
          <p:nvPr userDrawn="1"/>
        </p:nvSpPr>
        <p:spPr bwMode="auto">
          <a:xfrm>
            <a:off x="0" y="1"/>
            <a:ext cx="12192000" cy="1543050"/>
          </a:xfrm>
          <a:prstGeom prst="rect">
            <a:avLst/>
          </a:prstGeom>
          <a:gradFill rotWithShape="1">
            <a:gsLst>
              <a:gs pos="0">
                <a:srgbClr val="23512E">
                  <a:alpha val="50000"/>
                  <a:lumMod val="100000"/>
                </a:srgbClr>
              </a:gs>
              <a:gs pos="99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5" name="Rectangle 26"/>
          <p:cNvSpPr>
            <a:spLocks noChangeArrowheads="1"/>
          </p:cNvSpPr>
          <p:nvPr userDrawn="1"/>
        </p:nvSpPr>
        <p:spPr bwMode="auto">
          <a:xfrm>
            <a:off x="0" y="1524000"/>
            <a:ext cx="12192000" cy="190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06604"/>
            <a:ext cx="10363200" cy="1470025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429000"/>
            <a:ext cx="8534400" cy="12192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13" descr="New Eng&amp;Sci Bldg 2011 crop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rcRect l="-139" t="44359" r="139" b="18002"/>
          <a:stretch/>
        </p:blipFill>
        <p:spPr bwMode="auto">
          <a:xfrm>
            <a:off x="0" y="4787349"/>
            <a:ext cx="12192000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7" name="Group 6"/>
          <p:cNvGrpSpPr/>
          <p:nvPr userDrawn="1"/>
        </p:nvGrpSpPr>
        <p:grpSpPr>
          <a:xfrm>
            <a:off x="5053024" y="238559"/>
            <a:ext cx="2225605" cy="901699"/>
            <a:chOff x="3462438" y="241300"/>
            <a:chExt cx="2214461" cy="901699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48563" b="-1852"/>
            <a:stretch/>
          </p:blipFill>
          <p:spPr>
            <a:xfrm>
              <a:off x="3462438" y="241300"/>
              <a:ext cx="2214461" cy="52387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50" b="-3395"/>
            <a:stretch/>
          </p:blipFill>
          <p:spPr>
            <a:xfrm>
              <a:off x="3505200" y="611188"/>
              <a:ext cx="1948166" cy="53181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10766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9748"/>
            <a:ext cx="11328400" cy="639762"/>
          </a:xfrm>
        </p:spPr>
        <p:txBody>
          <a:bodyPr/>
          <a:lstStyle>
            <a:lvl1pPr algn="l">
              <a:defRPr sz="2800" b="1">
                <a:latin typeface="Book Antiqua" pitchFamily="18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q"/>
              <a:defRPr sz="2200">
                <a:latin typeface="Book Antiqua" pitchFamily="18" charset="0"/>
                <a:cs typeface="Arial" pitchFamily="34" charset="0"/>
              </a:defRPr>
            </a:lvl1pPr>
            <a:lvl2pPr marL="742899" indent="-285732">
              <a:buFont typeface="Wingdings" panose="05000000000000000000" pitchFamily="2" charset="2"/>
              <a:buChar char="Ø"/>
              <a:defRPr sz="2000">
                <a:latin typeface="Book Antiqua" pitchFamily="18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800">
                <a:latin typeface="Book Antiqua" pitchFamily="18" charset="0"/>
                <a:cs typeface="Arial" pitchFamily="34" charset="0"/>
              </a:defRPr>
            </a:lvl3pPr>
            <a:lvl4pPr>
              <a:buFont typeface="Arial" pitchFamily="34" charset="0"/>
              <a:buChar char="•"/>
              <a:defRPr sz="1600" baseline="0">
                <a:latin typeface="Book Antiqua" pitchFamily="18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>
                <a:latin typeface="Book Antiqua" pitchFamily="18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 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2904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0017" y="2643214"/>
            <a:ext cx="103632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99000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11430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167" indent="0">
              <a:buNone/>
              <a:defRPr sz="1800"/>
            </a:lvl2pPr>
            <a:lvl3pPr marL="914336" indent="0">
              <a:buNone/>
              <a:defRPr sz="1600"/>
            </a:lvl3pPr>
            <a:lvl4pPr marL="1371503" indent="0">
              <a:buNone/>
              <a:defRPr sz="1400"/>
            </a:lvl4pPr>
            <a:lvl5pPr marL="1828672" indent="0">
              <a:buNone/>
              <a:defRPr sz="1400"/>
            </a:lvl5pPr>
            <a:lvl6pPr marL="2285838" indent="0">
              <a:buNone/>
              <a:defRPr sz="1400"/>
            </a:lvl6pPr>
            <a:lvl7pPr marL="2743005" indent="0">
              <a:buNone/>
              <a:defRPr sz="1400"/>
            </a:lvl7pPr>
            <a:lvl8pPr marL="3200173" indent="0">
              <a:buNone/>
              <a:defRPr sz="1400"/>
            </a:lvl8pPr>
            <a:lvl9pPr marL="365734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0230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9"/>
            <a:ext cx="538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9"/>
            <a:ext cx="538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8492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6" indent="0">
              <a:buNone/>
              <a:defRPr sz="1800" b="1"/>
            </a:lvl3pPr>
            <a:lvl4pPr marL="1371503" indent="0">
              <a:buNone/>
              <a:defRPr sz="1600" b="1"/>
            </a:lvl4pPr>
            <a:lvl5pPr marL="1828672" indent="0">
              <a:buNone/>
              <a:defRPr sz="1600" b="1"/>
            </a:lvl5pPr>
            <a:lvl6pPr marL="2285838" indent="0">
              <a:buNone/>
              <a:defRPr sz="1600" b="1"/>
            </a:lvl6pPr>
            <a:lvl7pPr marL="2743005" indent="0">
              <a:buNone/>
              <a:defRPr sz="1600" b="1"/>
            </a:lvl7pPr>
            <a:lvl8pPr marL="3200173" indent="0">
              <a:buNone/>
              <a:defRPr sz="1600" b="1"/>
            </a:lvl8pPr>
            <a:lvl9pPr marL="36573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4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6" indent="0">
              <a:buNone/>
              <a:defRPr sz="1800" b="1"/>
            </a:lvl3pPr>
            <a:lvl4pPr marL="1371503" indent="0">
              <a:buNone/>
              <a:defRPr sz="1600" b="1"/>
            </a:lvl4pPr>
            <a:lvl5pPr marL="1828672" indent="0">
              <a:buNone/>
              <a:defRPr sz="1600" b="1"/>
            </a:lvl5pPr>
            <a:lvl6pPr marL="2285838" indent="0">
              <a:buNone/>
              <a:defRPr sz="1600" b="1"/>
            </a:lvl6pPr>
            <a:lvl7pPr marL="2743005" indent="0">
              <a:buNone/>
              <a:defRPr sz="1600" b="1"/>
            </a:lvl7pPr>
            <a:lvl8pPr marL="3200173" indent="0">
              <a:buNone/>
              <a:defRPr sz="1600" b="1"/>
            </a:lvl8pPr>
            <a:lvl9pPr marL="36573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9874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9405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173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110490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1066809"/>
            <a:ext cx="6815667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2286028"/>
            <a:ext cx="4011084" cy="38401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6" indent="0">
              <a:buNone/>
              <a:defRPr sz="1000"/>
            </a:lvl3pPr>
            <a:lvl4pPr marL="1371503" indent="0">
              <a:buNone/>
              <a:defRPr sz="900"/>
            </a:lvl4pPr>
            <a:lvl5pPr marL="1828672" indent="0">
              <a:buNone/>
              <a:defRPr sz="900"/>
            </a:lvl5pPr>
            <a:lvl6pPr marL="2285838" indent="0">
              <a:buNone/>
              <a:defRPr sz="900"/>
            </a:lvl6pPr>
            <a:lvl7pPr marL="2743005" indent="0">
              <a:buNone/>
              <a:defRPr sz="900"/>
            </a:lvl7pPr>
            <a:lvl8pPr marL="3200173" indent="0">
              <a:buNone/>
              <a:defRPr sz="900"/>
            </a:lvl8pPr>
            <a:lvl9pPr marL="36573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554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9748"/>
            <a:ext cx="11328400" cy="639762"/>
          </a:xfrm>
        </p:spPr>
        <p:txBody>
          <a:bodyPr/>
          <a:lstStyle>
            <a:lvl1pPr algn="l">
              <a:defRPr sz="2800" b="1">
                <a:latin typeface="Book Antiqua" pitchFamily="18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q"/>
              <a:defRPr sz="2200">
                <a:latin typeface="Book Antiqua" pitchFamily="18" charset="0"/>
                <a:cs typeface="Arial" pitchFamily="34" charset="0"/>
              </a:defRPr>
            </a:lvl1pPr>
            <a:lvl2pPr marL="742899" indent="-285732">
              <a:buFont typeface="Wingdings" panose="05000000000000000000" pitchFamily="2" charset="2"/>
              <a:buChar char="Ø"/>
              <a:defRPr sz="2000">
                <a:latin typeface="Book Antiqua" pitchFamily="18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800">
                <a:latin typeface="Book Antiqua" pitchFamily="18" charset="0"/>
                <a:cs typeface="Arial" pitchFamily="34" charset="0"/>
              </a:defRPr>
            </a:lvl3pPr>
            <a:lvl4pPr>
              <a:buFont typeface="Arial" pitchFamily="34" charset="0"/>
              <a:buChar char="•"/>
              <a:defRPr sz="1600" baseline="0">
                <a:latin typeface="Book Antiqua" pitchFamily="18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>
                <a:latin typeface="Book Antiqua" pitchFamily="18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 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6" indent="0">
              <a:buNone/>
              <a:defRPr sz="2400"/>
            </a:lvl3pPr>
            <a:lvl4pPr marL="1371503" indent="0">
              <a:buNone/>
              <a:defRPr sz="2000"/>
            </a:lvl4pPr>
            <a:lvl5pPr marL="1828672" indent="0">
              <a:buNone/>
              <a:defRPr sz="2000"/>
            </a:lvl5pPr>
            <a:lvl6pPr marL="2285838" indent="0">
              <a:buNone/>
              <a:defRPr sz="2000"/>
            </a:lvl6pPr>
            <a:lvl7pPr marL="2743005" indent="0">
              <a:buNone/>
              <a:defRPr sz="2000"/>
            </a:lvl7pPr>
            <a:lvl8pPr marL="3200173" indent="0">
              <a:buNone/>
              <a:defRPr sz="2000"/>
            </a:lvl8pPr>
            <a:lvl9pPr marL="3657341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6" indent="0">
              <a:buNone/>
              <a:defRPr sz="1000"/>
            </a:lvl3pPr>
            <a:lvl4pPr marL="1371503" indent="0">
              <a:buNone/>
              <a:defRPr sz="900"/>
            </a:lvl4pPr>
            <a:lvl5pPr marL="1828672" indent="0">
              <a:buNone/>
              <a:defRPr sz="900"/>
            </a:lvl5pPr>
            <a:lvl6pPr marL="2285838" indent="0">
              <a:buNone/>
              <a:defRPr sz="900"/>
            </a:lvl6pPr>
            <a:lvl7pPr marL="2743005" indent="0">
              <a:buNone/>
              <a:defRPr sz="900"/>
            </a:lvl7pPr>
            <a:lvl8pPr marL="3200173" indent="0">
              <a:buNone/>
              <a:defRPr sz="900"/>
            </a:lvl8pPr>
            <a:lvl9pPr marL="36573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85890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172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6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6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607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0017" y="2643214"/>
            <a:ext cx="103632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99000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11430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167" indent="0">
              <a:buNone/>
              <a:defRPr sz="1800"/>
            </a:lvl2pPr>
            <a:lvl3pPr marL="914336" indent="0">
              <a:buNone/>
              <a:defRPr sz="1600"/>
            </a:lvl3pPr>
            <a:lvl4pPr marL="1371503" indent="0">
              <a:buNone/>
              <a:defRPr sz="1400"/>
            </a:lvl4pPr>
            <a:lvl5pPr marL="1828672" indent="0">
              <a:buNone/>
              <a:defRPr sz="1400"/>
            </a:lvl5pPr>
            <a:lvl6pPr marL="2285838" indent="0">
              <a:buNone/>
              <a:defRPr sz="1400"/>
            </a:lvl6pPr>
            <a:lvl7pPr marL="2743005" indent="0">
              <a:buNone/>
              <a:defRPr sz="1400"/>
            </a:lvl7pPr>
            <a:lvl8pPr marL="3200173" indent="0">
              <a:buNone/>
              <a:defRPr sz="1400"/>
            </a:lvl8pPr>
            <a:lvl9pPr marL="365734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9"/>
            <a:ext cx="538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9"/>
            <a:ext cx="538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6" indent="0">
              <a:buNone/>
              <a:defRPr sz="1800" b="1"/>
            </a:lvl3pPr>
            <a:lvl4pPr marL="1371503" indent="0">
              <a:buNone/>
              <a:defRPr sz="1600" b="1"/>
            </a:lvl4pPr>
            <a:lvl5pPr marL="1828672" indent="0">
              <a:buNone/>
              <a:defRPr sz="1600" b="1"/>
            </a:lvl5pPr>
            <a:lvl6pPr marL="2285838" indent="0">
              <a:buNone/>
              <a:defRPr sz="1600" b="1"/>
            </a:lvl6pPr>
            <a:lvl7pPr marL="2743005" indent="0">
              <a:buNone/>
              <a:defRPr sz="1600" b="1"/>
            </a:lvl7pPr>
            <a:lvl8pPr marL="3200173" indent="0">
              <a:buNone/>
              <a:defRPr sz="1600" b="1"/>
            </a:lvl8pPr>
            <a:lvl9pPr marL="36573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4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6" indent="0">
              <a:buNone/>
              <a:defRPr sz="1800" b="1"/>
            </a:lvl3pPr>
            <a:lvl4pPr marL="1371503" indent="0">
              <a:buNone/>
              <a:defRPr sz="1600" b="1"/>
            </a:lvl4pPr>
            <a:lvl5pPr marL="1828672" indent="0">
              <a:buNone/>
              <a:defRPr sz="1600" b="1"/>
            </a:lvl5pPr>
            <a:lvl6pPr marL="2285838" indent="0">
              <a:buNone/>
              <a:defRPr sz="1600" b="1"/>
            </a:lvl6pPr>
            <a:lvl7pPr marL="2743005" indent="0">
              <a:buNone/>
              <a:defRPr sz="1600" b="1"/>
            </a:lvl7pPr>
            <a:lvl8pPr marL="3200173" indent="0">
              <a:buNone/>
              <a:defRPr sz="1600" b="1"/>
            </a:lvl8pPr>
            <a:lvl9pPr marL="36573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110490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1066809"/>
            <a:ext cx="6815667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2286028"/>
            <a:ext cx="4011084" cy="38401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6" indent="0">
              <a:buNone/>
              <a:defRPr sz="1000"/>
            </a:lvl3pPr>
            <a:lvl4pPr marL="1371503" indent="0">
              <a:buNone/>
              <a:defRPr sz="900"/>
            </a:lvl4pPr>
            <a:lvl5pPr marL="1828672" indent="0">
              <a:buNone/>
              <a:defRPr sz="900"/>
            </a:lvl5pPr>
            <a:lvl6pPr marL="2285838" indent="0">
              <a:buNone/>
              <a:defRPr sz="900"/>
            </a:lvl6pPr>
            <a:lvl7pPr marL="2743005" indent="0">
              <a:buNone/>
              <a:defRPr sz="900"/>
            </a:lvl7pPr>
            <a:lvl8pPr marL="3200173" indent="0">
              <a:buNone/>
              <a:defRPr sz="900"/>
            </a:lvl8pPr>
            <a:lvl9pPr marL="36573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6" indent="0">
              <a:buNone/>
              <a:defRPr sz="2400"/>
            </a:lvl3pPr>
            <a:lvl4pPr marL="1371503" indent="0">
              <a:buNone/>
              <a:defRPr sz="2000"/>
            </a:lvl4pPr>
            <a:lvl5pPr marL="1828672" indent="0">
              <a:buNone/>
              <a:defRPr sz="2000"/>
            </a:lvl5pPr>
            <a:lvl6pPr marL="2285838" indent="0">
              <a:buNone/>
              <a:defRPr sz="2000"/>
            </a:lvl6pPr>
            <a:lvl7pPr marL="2743005" indent="0">
              <a:buNone/>
              <a:defRPr sz="2000"/>
            </a:lvl7pPr>
            <a:lvl8pPr marL="3200173" indent="0">
              <a:buNone/>
              <a:defRPr sz="2000"/>
            </a:lvl8pPr>
            <a:lvl9pPr marL="3657341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6" indent="0">
              <a:buNone/>
              <a:defRPr sz="1000"/>
            </a:lvl3pPr>
            <a:lvl4pPr marL="1371503" indent="0">
              <a:buNone/>
              <a:defRPr sz="900"/>
            </a:lvl4pPr>
            <a:lvl5pPr marL="1828672" indent="0">
              <a:buNone/>
              <a:defRPr sz="900"/>
            </a:lvl5pPr>
            <a:lvl6pPr marL="2285838" indent="0">
              <a:buNone/>
              <a:defRPr sz="900"/>
            </a:lvl6pPr>
            <a:lvl7pPr marL="2743005" indent="0">
              <a:buNone/>
              <a:defRPr sz="900"/>
            </a:lvl7pPr>
            <a:lvl8pPr marL="3200173" indent="0">
              <a:buNone/>
              <a:defRPr sz="900"/>
            </a:lvl8pPr>
            <a:lvl9pPr marL="36573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88402" y="6416675"/>
            <a:ext cx="1847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304807" y="914400"/>
            <a:ext cx="1152144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42914" y="274638"/>
            <a:ext cx="1139189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8"/>
            <a:ext cx="10972800" cy="485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15" y="6400800"/>
            <a:ext cx="12191999" cy="4460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3512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4927037" y="6473469"/>
            <a:ext cx="23727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3B635B"/>
                </a:solidFill>
              </a:rPr>
              <a:t>Binghamton University |</a:t>
            </a:r>
            <a:r>
              <a:rPr lang="en-US" sz="1200" baseline="0" dirty="0">
                <a:solidFill>
                  <a:srgbClr val="3B635B"/>
                </a:solidFill>
              </a:rPr>
              <a:t> June 2023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430000" y="6473469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fld id="{27D37806-0AB9-4E6B-9DDD-4FBB59CBAD70}" type="slidenum">
              <a:rPr lang="en-US" b="1" smtClean="0">
                <a:solidFill>
                  <a:schemeClr val="bg1"/>
                </a:solidFill>
              </a:rPr>
              <a:t>‹#›</a:t>
            </a:fld>
            <a:endParaRPr lang="en-US" b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Georgia" pitchFamily="18" charset="0"/>
          <a:ea typeface="Arial" pitchFamily="-111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5pPr>
      <a:lvl6pPr marL="457167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6pPr>
      <a:lvl7pPr marL="914336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7pPr>
      <a:lvl8pPr marL="1371503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8pPr>
      <a:lvl9pPr marL="1828672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9pPr>
    </p:titleStyle>
    <p:bodyStyle>
      <a:lvl1pPr marL="342875" indent="-342875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Georgia" pitchFamily="18" charset="0"/>
          <a:ea typeface="Arial" pitchFamily="-111" charset="0"/>
          <a:cs typeface="+mn-cs"/>
        </a:defRPr>
      </a:lvl1pPr>
      <a:lvl2pPr marL="742899" indent="-285732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eorgia" pitchFamily="18" charset="0"/>
          <a:ea typeface="Arial" pitchFamily="-111" charset="0"/>
          <a:cs typeface="+mn-cs"/>
        </a:defRPr>
      </a:lvl2pPr>
      <a:lvl3pPr marL="1142918" indent="-228585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Georgia" pitchFamily="18" charset="0"/>
          <a:ea typeface="Arial" pitchFamily="-111" charset="0"/>
          <a:cs typeface="+mn-cs"/>
        </a:defRPr>
      </a:lvl3pPr>
      <a:lvl4pPr marL="1600087" indent="-228585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eorgia" pitchFamily="18" charset="0"/>
          <a:ea typeface="Arial" pitchFamily="-111" charset="0"/>
          <a:cs typeface="+mn-cs"/>
        </a:defRPr>
      </a:lvl4pPr>
      <a:lvl5pPr marL="2057255" indent="-228585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Georgia" pitchFamily="18" charset="0"/>
          <a:ea typeface="Arial" pitchFamily="-111" charset="0"/>
          <a:cs typeface="+mn-cs"/>
        </a:defRPr>
      </a:lvl5pPr>
      <a:lvl6pPr marL="2514422" indent="-228585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590" indent="-228585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8758" indent="-228585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5926" indent="-228585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6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3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2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8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5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3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41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88402" y="6416675"/>
            <a:ext cx="1847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304807" y="914400"/>
            <a:ext cx="1152144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42914" y="274638"/>
            <a:ext cx="1139189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8"/>
            <a:ext cx="10972800" cy="485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15" y="6400800"/>
            <a:ext cx="12191999" cy="4460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3512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4548728" y="6473469"/>
            <a:ext cx="27510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200">
                <a:solidFill>
                  <a:srgbClr val="3B635B"/>
                </a:solidFill>
              </a:rPr>
              <a:t>Binghamton University |</a:t>
            </a:r>
            <a:r>
              <a:rPr lang="en-US" sz="1200" baseline="0">
                <a:solidFill>
                  <a:srgbClr val="3B635B"/>
                </a:solidFill>
              </a:rPr>
              <a:t> September 2017</a:t>
            </a:r>
            <a:endParaRPr lang="en-US" sz="1200">
              <a:solidFill>
                <a:srgbClr val="3B635B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1430000" y="6473469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fld id="{27D37806-0AB9-4E6B-9DDD-4FBB59CBAD70}" type="slidenum">
              <a:rPr lang="en-US" b="1" smtClean="0">
                <a:solidFill>
                  <a:schemeClr val="bg1"/>
                </a:solidFill>
              </a:rPr>
              <a:t>‹#›</a:t>
            </a:fld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3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Georgia" pitchFamily="18" charset="0"/>
          <a:ea typeface="Arial" pitchFamily="-111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5pPr>
      <a:lvl6pPr marL="457167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6pPr>
      <a:lvl7pPr marL="914336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7pPr>
      <a:lvl8pPr marL="1371503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8pPr>
      <a:lvl9pPr marL="1828672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9pPr>
    </p:titleStyle>
    <p:bodyStyle>
      <a:lvl1pPr marL="342875" indent="-342875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Georgia" pitchFamily="18" charset="0"/>
          <a:ea typeface="Arial" pitchFamily="-111" charset="0"/>
          <a:cs typeface="+mn-cs"/>
        </a:defRPr>
      </a:lvl1pPr>
      <a:lvl2pPr marL="742899" indent="-285732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eorgia" pitchFamily="18" charset="0"/>
          <a:ea typeface="Arial" pitchFamily="-111" charset="0"/>
          <a:cs typeface="+mn-cs"/>
        </a:defRPr>
      </a:lvl2pPr>
      <a:lvl3pPr marL="1142918" indent="-228585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Georgia" pitchFamily="18" charset="0"/>
          <a:ea typeface="Arial" pitchFamily="-111" charset="0"/>
          <a:cs typeface="+mn-cs"/>
        </a:defRPr>
      </a:lvl3pPr>
      <a:lvl4pPr marL="1600087" indent="-228585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eorgia" pitchFamily="18" charset="0"/>
          <a:ea typeface="Arial" pitchFamily="-111" charset="0"/>
          <a:cs typeface="+mn-cs"/>
        </a:defRPr>
      </a:lvl4pPr>
      <a:lvl5pPr marL="2057255" indent="-228585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Georgia" pitchFamily="18" charset="0"/>
          <a:ea typeface="Arial" pitchFamily="-111" charset="0"/>
          <a:cs typeface="+mn-cs"/>
        </a:defRPr>
      </a:lvl5pPr>
      <a:lvl6pPr marL="2514422" indent="-228585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590" indent="-228585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8758" indent="-228585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5926" indent="-228585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6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3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2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8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5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3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41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emf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2209800" y="1676427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Polarization Game over Social Network </a:t>
            </a:r>
            <a:endParaRPr lang="en-IN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2493773"/>
            <a:ext cx="6781800" cy="1987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919" b="1" dirty="0">
              <a:solidFill>
                <a:schemeClr val="tx2"/>
              </a:solidFill>
              <a:latin typeface="Book Antiqua" pitchFamily="18" charset="0"/>
            </a:endParaRPr>
          </a:p>
          <a:p>
            <a:pPr algn="ctr"/>
            <a:endParaRPr lang="en-US" sz="800" b="1" dirty="0">
              <a:solidFill>
                <a:schemeClr val="tx2"/>
              </a:solidFill>
              <a:latin typeface="Book Antiqua" pitchFamily="18" charset="0"/>
            </a:endParaRPr>
          </a:p>
          <a:p>
            <a:pPr algn="ctr"/>
            <a:r>
              <a:rPr lang="en-US" sz="1919" dirty="0" err="1">
                <a:solidFill>
                  <a:schemeClr val="tx2"/>
                </a:solidFill>
                <a:latin typeface="Book Antiqua" pitchFamily="18" charset="0"/>
              </a:rPr>
              <a:t>Xilin</a:t>
            </a:r>
            <a:r>
              <a:rPr lang="en-US" sz="1919" dirty="0">
                <a:solidFill>
                  <a:schemeClr val="tx2"/>
                </a:solidFill>
                <a:latin typeface="Book Antiqua" pitchFamily="18" charset="0"/>
              </a:rPr>
              <a:t> Zhang</a:t>
            </a:r>
          </a:p>
          <a:p>
            <a:pPr algn="ctr"/>
            <a:r>
              <a:rPr lang="en-US" sz="1919" dirty="0">
                <a:solidFill>
                  <a:schemeClr val="tx2"/>
                </a:solidFill>
                <a:latin typeface="Book Antiqua" pitchFamily="18" charset="0"/>
              </a:rPr>
              <a:t>PhD Candidate </a:t>
            </a:r>
          </a:p>
          <a:p>
            <a:pPr algn="ctr"/>
            <a:r>
              <a:rPr lang="en-US" sz="1919" dirty="0">
                <a:solidFill>
                  <a:schemeClr val="tx2"/>
                </a:solidFill>
                <a:latin typeface="Book Antiqua" pitchFamily="18" charset="0"/>
              </a:rPr>
              <a:t>Advisors: Dr. Zeynep </a:t>
            </a:r>
            <a:r>
              <a:rPr lang="en-US" sz="1919" dirty="0" err="1">
                <a:solidFill>
                  <a:schemeClr val="tx2"/>
                </a:solidFill>
                <a:latin typeface="Book Antiqua" pitchFamily="18" charset="0"/>
              </a:rPr>
              <a:t>Ertem</a:t>
            </a:r>
            <a:r>
              <a:rPr lang="en-US" sz="1919" dirty="0">
                <a:solidFill>
                  <a:schemeClr val="tx2"/>
                </a:solidFill>
                <a:latin typeface="Book Antiqua" pitchFamily="18" charset="0"/>
              </a:rPr>
              <a:t>, Dr. </a:t>
            </a:r>
            <a:r>
              <a:rPr lang="en-US" sz="1919" dirty="0" err="1">
                <a:solidFill>
                  <a:schemeClr val="tx2"/>
                </a:solidFill>
                <a:latin typeface="Book Antiqua" pitchFamily="18" charset="0"/>
              </a:rPr>
              <a:t>Emrah</a:t>
            </a:r>
            <a:r>
              <a:rPr lang="en-US" sz="1919" dirty="0">
                <a:solidFill>
                  <a:schemeClr val="tx2"/>
                </a:solidFill>
                <a:latin typeface="Book Antiqua" pitchFamily="18" charset="0"/>
              </a:rPr>
              <a:t> Akyol</a:t>
            </a:r>
          </a:p>
          <a:p>
            <a:pPr algn="ctr"/>
            <a:r>
              <a:rPr lang="en-US" sz="1919" b="1" dirty="0">
                <a:solidFill>
                  <a:schemeClr val="tx2"/>
                </a:solidFill>
                <a:latin typeface="Book Antiqua" pitchFamily="18" charset="0"/>
              </a:rPr>
              <a:t>Department of System Science and Industrial Engineering</a:t>
            </a:r>
          </a:p>
          <a:p>
            <a:pPr algn="ctr"/>
            <a:r>
              <a:rPr lang="en-US" sz="1919" b="1" dirty="0">
                <a:solidFill>
                  <a:schemeClr val="tx2"/>
                </a:solidFill>
                <a:latin typeface="Book Antiqua" pitchFamily="18" charset="0"/>
              </a:rPr>
              <a:t>State University of New York at Binghamton</a:t>
            </a:r>
          </a:p>
        </p:txBody>
      </p:sp>
    </p:spTree>
    <p:extLst>
      <p:ext uri="{BB962C8B-B14F-4D97-AF65-F5344CB8AC3E}">
        <p14:creationId xmlns:p14="http://schemas.microsoft.com/office/powerpoint/2010/main" val="3127670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FB99-D3C9-4F82-BB58-104FAA84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Karate - Constraint Game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827BA79-2C40-4AAA-8023-C5BD89C123DF}"/>
              </a:ext>
            </a:extLst>
          </p:cNvPr>
          <p:cNvGrpSpPr/>
          <p:nvPr/>
        </p:nvGrpSpPr>
        <p:grpSpPr>
          <a:xfrm>
            <a:off x="1314121" y="1151878"/>
            <a:ext cx="4976550" cy="4878757"/>
            <a:chOff x="5861046" y="1025995"/>
            <a:chExt cx="4976550" cy="487875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726A8EB-12E0-462E-974C-4E073472AA23}"/>
                </a:ext>
              </a:extLst>
            </p:cNvPr>
            <p:cNvGrpSpPr/>
            <p:nvPr/>
          </p:nvGrpSpPr>
          <p:grpSpPr>
            <a:xfrm>
              <a:off x="5876808" y="1025995"/>
              <a:ext cx="4960788" cy="4878757"/>
              <a:chOff x="5876808" y="1025995"/>
              <a:chExt cx="4960788" cy="4878757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A53BEE5-158E-4CFC-8A11-87ED198E3468}"/>
                  </a:ext>
                </a:extLst>
              </p:cNvPr>
              <p:cNvGrpSpPr/>
              <p:nvPr/>
            </p:nvGrpSpPr>
            <p:grpSpPr>
              <a:xfrm>
                <a:off x="5876808" y="1025995"/>
                <a:ext cx="4960788" cy="4878757"/>
                <a:chOff x="5876808" y="1025995"/>
                <a:chExt cx="4960788" cy="4878757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BB2D3701-BD86-4159-B72E-D8B12A6DB06F}"/>
                    </a:ext>
                  </a:extLst>
                </p:cNvPr>
                <p:cNvGrpSpPr/>
                <p:nvPr/>
              </p:nvGrpSpPr>
              <p:grpSpPr>
                <a:xfrm>
                  <a:off x="5876808" y="1025995"/>
                  <a:ext cx="4842828" cy="4878757"/>
                  <a:chOff x="5876808" y="1025995"/>
                  <a:chExt cx="4842828" cy="4878757"/>
                </a:xfrm>
              </p:grpSpPr>
              <p:pic>
                <p:nvPicPr>
                  <p:cNvPr id="45" name="Picture 44">
                    <a:extLst>
                      <a:ext uri="{FF2B5EF4-FFF2-40B4-BE49-F238E27FC236}">
                        <a16:creationId xmlns:a16="http://schemas.microsoft.com/office/drawing/2014/main" id="{9B6260C1-71A3-47D3-9A9A-135FDA92E9D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5876808" y="1025995"/>
                    <a:ext cx="4493242" cy="487875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6" name="Isosceles Triangle 45">
                    <a:extLst>
                      <a:ext uri="{FF2B5EF4-FFF2-40B4-BE49-F238E27FC236}">
                        <a16:creationId xmlns:a16="http://schemas.microsoft.com/office/drawing/2014/main" id="{D53A436C-8882-457C-B261-FBB3D16C45A8}"/>
                      </a:ext>
                    </a:extLst>
                  </p:cNvPr>
                  <p:cNvSpPr/>
                  <p:nvPr/>
                </p:nvSpPr>
                <p:spPr>
                  <a:xfrm>
                    <a:off x="9986995" y="1103425"/>
                    <a:ext cx="304800" cy="228600"/>
                  </a:xfrm>
                  <a:prstGeom prst="triangle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FFBB559-49A7-4E59-9DDF-E995D76276D7}"/>
                      </a:ext>
                    </a:extLst>
                  </p:cNvPr>
                  <p:cNvSpPr txBox="1"/>
                  <p:nvPr/>
                </p:nvSpPr>
                <p:spPr>
                  <a:xfrm>
                    <a:off x="9493018" y="1419303"/>
                    <a:ext cx="122661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/>
                      <a:t>Min</a:t>
                    </a:r>
                    <a:endParaRPr lang="en-US" sz="1600"/>
                  </a:p>
                </p:txBody>
              </p:sp>
              <p:sp>
                <p:nvSpPr>
                  <p:cNvPr id="48" name="Diamond 47">
                    <a:extLst>
                      <a:ext uri="{FF2B5EF4-FFF2-40B4-BE49-F238E27FC236}">
                        <a16:creationId xmlns:a16="http://schemas.microsoft.com/office/drawing/2014/main" id="{9187684C-54D3-4183-B8F3-97CEB0C970E0}"/>
                      </a:ext>
                    </a:extLst>
                  </p:cNvPr>
                  <p:cNvSpPr/>
                  <p:nvPr/>
                </p:nvSpPr>
                <p:spPr>
                  <a:xfrm>
                    <a:off x="9981869" y="1459810"/>
                    <a:ext cx="304800" cy="261610"/>
                  </a:xfrm>
                  <a:prstGeom prst="diamond">
                    <a:avLst/>
                  </a:prstGeom>
                  <a:noFill/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6E2D824B-6B38-404F-B5B4-7641E5B0F8EA}"/>
                      </a:ext>
                    </a:extLst>
                  </p:cNvPr>
                  <p:cNvSpPr txBox="1"/>
                  <p:nvPr/>
                </p:nvSpPr>
                <p:spPr>
                  <a:xfrm>
                    <a:off x="9485963" y="1109085"/>
                    <a:ext cx="7283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/>
                      <a:t>Max</a:t>
                    </a:r>
                    <a:endParaRPr lang="en-US" sz="1600"/>
                  </a:p>
                </p:txBody>
              </p:sp>
              <p:sp>
                <p:nvSpPr>
                  <p:cNvPr id="50" name="Isosceles Triangle 49">
                    <a:extLst>
                      <a:ext uri="{FF2B5EF4-FFF2-40B4-BE49-F238E27FC236}">
                        <a16:creationId xmlns:a16="http://schemas.microsoft.com/office/drawing/2014/main" id="{B4D26DE2-D8DC-470B-A555-D36845502609}"/>
                      </a:ext>
                    </a:extLst>
                  </p:cNvPr>
                  <p:cNvSpPr/>
                  <p:nvPr/>
                </p:nvSpPr>
                <p:spPr>
                  <a:xfrm>
                    <a:off x="6629399" y="5257799"/>
                    <a:ext cx="701883" cy="574205"/>
                  </a:xfrm>
                  <a:prstGeom prst="triangle">
                    <a:avLst>
                      <a:gd name="adj" fmla="val 45530"/>
                    </a:avLst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Diamond 50">
                    <a:extLst>
                      <a:ext uri="{FF2B5EF4-FFF2-40B4-BE49-F238E27FC236}">
                        <a16:creationId xmlns:a16="http://schemas.microsoft.com/office/drawing/2014/main" id="{02D1CE3A-CD74-4B6E-BB52-EF9F5EBF8EE1}"/>
                      </a:ext>
                    </a:extLst>
                  </p:cNvPr>
                  <p:cNvSpPr/>
                  <p:nvPr/>
                </p:nvSpPr>
                <p:spPr>
                  <a:xfrm>
                    <a:off x="8950911" y="1933881"/>
                    <a:ext cx="304800" cy="307778"/>
                  </a:xfrm>
                  <a:prstGeom prst="diamond">
                    <a:avLst/>
                  </a:prstGeom>
                  <a:noFill/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Isosceles Triangle 51">
                    <a:extLst>
                      <a:ext uri="{FF2B5EF4-FFF2-40B4-BE49-F238E27FC236}">
                        <a16:creationId xmlns:a16="http://schemas.microsoft.com/office/drawing/2014/main" id="{D76C35DF-1544-48F7-888B-8C487991CBDC}"/>
                      </a:ext>
                    </a:extLst>
                  </p:cNvPr>
                  <p:cNvSpPr/>
                  <p:nvPr/>
                </p:nvSpPr>
                <p:spPr>
                  <a:xfrm>
                    <a:off x="5876808" y="3505200"/>
                    <a:ext cx="457200" cy="495671"/>
                  </a:xfrm>
                  <a:prstGeom prst="triangle">
                    <a:avLst>
                      <a:gd name="adj" fmla="val 45530"/>
                    </a:avLst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C50DC0A-59BF-4D5D-ABCD-DAB11D08B4ED}"/>
                    </a:ext>
                  </a:extLst>
                </p:cNvPr>
                <p:cNvSpPr txBox="1"/>
                <p:nvPr/>
              </p:nvSpPr>
              <p:spPr>
                <a:xfrm>
                  <a:off x="9448800" y="1908013"/>
                  <a:ext cx="13887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>
                      <a:latin typeface="Times New Roman (Body)"/>
                    </a:rPr>
                    <a:t>Innate Opinion</a:t>
                  </a:r>
                </a:p>
              </p:txBody>
            </p:sp>
          </p:grpSp>
          <p:sp>
            <p:nvSpPr>
              <p:cNvPr id="42" name="Diamond 41">
                <a:extLst>
                  <a:ext uri="{FF2B5EF4-FFF2-40B4-BE49-F238E27FC236}">
                    <a16:creationId xmlns:a16="http://schemas.microsoft.com/office/drawing/2014/main" id="{CA133FD0-51D6-4A83-A597-D7D7DAE0793C}"/>
                  </a:ext>
                </a:extLst>
              </p:cNvPr>
              <p:cNvSpPr/>
              <p:nvPr/>
            </p:nvSpPr>
            <p:spPr>
              <a:xfrm>
                <a:off x="6517254" y="3657600"/>
                <a:ext cx="340746" cy="381001"/>
              </a:xfrm>
              <a:prstGeom prst="diamond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0F91B5-7017-4EAC-8E86-87A2C6F954BC}"/>
                </a:ext>
              </a:extLst>
            </p:cNvPr>
            <p:cNvSpPr txBox="1"/>
            <p:nvPr/>
          </p:nvSpPr>
          <p:spPr>
            <a:xfrm>
              <a:off x="8638354" y="2027144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29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BDB1EA-4560-4DA1-BCE1-3C63BE29EFDC}"/>
                </a:ext>
              </a:extLst>
            </p:cNvPr>
            <p:cNvSpPr txBox="1"/>
            <p:nvPr/>
          </p:nvSpPr>
          <p:spPr>
            <a:xfrm>
              <a:off x="6841498" y="3730824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04A121-D129-4A27-92F2-F67D473F02B0}"/>
                </a:ext>
              </a:extLst>
            </p:cNvPr>
            <p:cNvSpPr txBox="1"/>
            <p:nvPr/>
          </p:nvSpPr>
          <p:spPr>
            <a:xfrm>
              <a:off x="5861046" y="3991197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C7B82A8-6324-4F30-83E5-2FF3717063EA}"/>
                </a:ext>
              </a:extLst>
            </p:cNvPr>
            <p:cNvSpPr txBox="1"/>
            <p:nvPr/>
          </p:nvSpPr>
          <p:spPr>
            <a:xfrm>
              <a:off x="6459027" y="530873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11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70738-B4B1-4628-A349-AE6FB5C1E024}"/>
              </a:ext>
            </a:extLst>
          </p:cNvPr>
          <p:cNvGrpSpPr/>
          <p:nvPr/>
        </p:nvGrpSpPr>
        <p:grpSpPr>
          <a:xfrm>
            <a:off x="1329883" y="1330500"/>
            <a:ext cx="1372492" cy="793403"/>
            <a:chOff x="762000" y="1411029"/>
            <a:chExt cx="1372492" cy="79340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81BAF9A-8821-417E-9936-D25E87E76E1E}"/>
                </a:ext>
              </a:extLst>
            </p:cNvPr>
            <p:cNvSpPr/>
            <p:nvPr/>
          </p:nvSpPr>
          <p:spPr>
            <a:xfrm>
              <a:off x="1753492" y="1411029"/>
              <a:ext cx="381000" cy="38438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2591A84-D254-4984-BA31-111E246B1C4A}"/>
                </a:ext>
              </a:extLst>
            </p:cNvPr>
            <p:cNvSpPr/>
            <p:nvPr/>
          </p:nvSpPr>
          <p:spPr>
            <a:xfrm>
              <a:off x="1818063" y="1942218"/>
              <a:ext cx="228600" cy="23198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3EA864E-BD1A-4FD6-90B8-2BFEC84450CE}"/>
                </a:ext>
              </a:extLst>
            </p:cNvPr>
            <p:cNvSpPr txBox="1"/>
            <p:nvPr/>
          </p:nvSpPr>
          <p:spPr>
            <a:xfrm>
              <a:off x="762000" y="1414958"/>
              <a:ext cx="1166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Low centr.</a:t>
              </a:r>
              <a:endParaRPr lang="en-US" sz="1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6514DB6-AFE2-4EBA-BD55-0EA39E522B0C}"/>
                </a:ext>
              </a:extLst>
            </p:cNvPr>
            <p:cNvSpPr txBox="1"/>
            <p:nvPr/>
          </p:nvSpPr>
          <p:spPr>
            <a:xfrm>
              <a:off x="762000" y="1896655"/>
              <a:ext cx="11042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High </a:t>
              </a:r>
              <a:r>
                <a:rPr lang="en-US" sz="1400" dirty="0" err="1"/>
                <a:t>centr</a:t>
              </a:r>
              <a:r>
                <a:rPr lang="en-US" sz="1400" dirty="0"/>
                <a:t>.</a:t>
              </a:r>
              <a:endParaRPr lang="en-US" sz="1600" dirty="0"/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D8A841E9-634E-4873-BDE0-99E5E4E4E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911" y="3450522"/>
            <a:ext cx="4164635" cy="138547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8AD3496-F505-4D22-B237-7EC8C02B9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912" y="1968842"/>
            <a:ext cx="4164635" cy="117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FB99-D3C9-4F82-BB58-104FAA84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Game – Karate NE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C77C51-B5FD-491F-B3B0-35A1F5A6609C}"/>
              </a:ext>
            </a:extLst>
          </p:cNvPr>
          <p:cNvGrpSpPr/>
          <p:nvPr/>
        </p:nvGrpSpPr>
        <p:grpSpPr>
          <a:xfrm>
            <a:off x="6226672" y="1025995"/>
            <a:ext cx="5127128" cy="4878757"/>
            <a:chOff x="5710468" y="1025995"/>
            <a:chExt cx="5127128" cy="487875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65F1FF6-D2E7-89CF-B8E6-E1C27344D0A6}"/>
                </a:ext>
              </a:extLst>
            </p:cNvPr>
            <p:cNvGrpSpPr/>
            <p:nvPr/>
          </p:nvGrpSpPr>
          <p:grpSpPr>
            <a:xfrm>
              <a:off x="5710468" y="1025995"/>
              <a:ext cx="5127128" cy="4878757"/>
              <a:chOff x="5710468" y="1025995"/>
              <a:chExt cx="5127128" cy="487875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31AFC01-DB12-916E-51D5-40B7DB9AFB86}"/>
                  </a:ext>
                </a:extLst>
              </p:cNvPr>
              <p:cNvGrpSpPr/>
              <p:nvPr/>
            </p:nvGrpSpPr>
            <p:grpSpPr>
              <a:xfrm>
                <a:off x="5876808" y="1025995"/>
                <a:ext cx="4960788" cy="4878757"/>
                <a:chOff x="5876808" y="1025995"/>
                <a:chExt cx="4960788" cy="4878757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F080A5CD-CD0F-ECC5-A74D-5AFD32315E11}"/>
                    </a:ext>
                  </a:extLst>
                </p:cNvPr>
                <p:cNvGrpSpPr/>
                <p:nvPr/>
              </p:nvGrpSpPr>
              <p:grpSpPr>
                <a:xfrm>
                  <a:off x="5876808" y="1025995"/>
                  <a:ext cx="4960788" cy="4878757"/>
                  <a:chOff x="5876808" y="1025995"/>
                  <a:chExt cx="4960788" cy="4878757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EB9909E3-DA81-9AB3-B9BF-2A845E88F75E}"/>
                      </a:ext>
                    </a:extLst>
                  </p:cNvPr>
                  <p:cNvGrpSpPr/>
                  <p:nvPr/>
                </p:nvGrpSpPr>
                <p:grpSpPr>
                  <a:xfrm>
                    <a:off x="5876808" y="1025995"/>
                    <a:ext cx="4960788" cy="4878757"/>
                    <a:chOff x="5876808" y="1025995"/>
                    <a:chExt cx="4960788" cy="4878757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9F32DA7F-DE17-D034-988A-6180FB7528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76808" y="1025995"/>
                      <a:ext cx="4842828" cy="4878757"/>
                      <a:chOff x="5876808" y="1025995"/>
                      <a:chExt cx="4842828" cy="4878757"/>
                    </a:xfrm>
                  </p:grpSpPr>
                  <p:pic>
                    <p:nvPicPr>
                      <p:cNvPr id="12" name="Picture 11">
                        <a:extLst>
                          <a:ext uri="{FF2B5EF4-FFF2-40B4-BE49-F238E27FC236}">
                            <a16:creationId xmlns:a16="http://schemas.microsoft.com/office/drawing/2014/main" id="{7C0E26C8-E06E-E0C6-C3BA-1DDC775D48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/>
                    </p:blipFill>
                    <p:spPr bwMode="auto">
                      <a:xfrm>
                        <a:off x="5876808" y="1025995"/>
                        <a:ext cx="4493242" cy="48787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3" name="Isosceles Triangle 12">
                        <a:extLst>
                          <a:ext uri="{FF2B5EF4-FFF2-40B4-BE49-F238E27FC236}">
                            <a16:creationId xmlns:a16="http://schemas.microsoft.com/office/drawing/2014/main" id="{D566F6CE-0231-3918-BED2-CA3C36201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86995" y="1103425"/>
                        <a:ext cx="304800" cy="228600"/>
                      </a:xfrm>
                      <a:prstGeom prst="triangl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5B14F2F3-52DF-A6CA-D41F-DFDB96C8EC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93018" y="1419303"/>
                        <a:ext cx="122661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400"/>
                          <a:t>Min</a:t>
                        </a:r>
                        <a:endParaRPr lang="en-US" sz="1600"/>
                      </a:p>
                    </p:txBody>
                  </p:sp>
                  <p:sp>
                    <p:nvSpPr>
                      <p:cNvPr id="20" name="Diamond 19">
                        <a:extLst>
                          <a:ext uri="{FF2B5EF4-FFF2-40B4-BE49-F238E27FC236}">
                            <a16:creationId xmlns:a16="http://schemas.microsoft.com/office/drawing/2014/main" id="{542676BF-C0D5-DDB0-3C03-C5BD3A9EB2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81869" y="1459810"/>
                        <a:ext cx="304800" cy="261610"/>
                      </a:xfrm>
                      <a:prstGeom prst="diamond">
                        <a:avLst/>
                      </a:prstGeom>
                      <a:noFill/>
                      <a:ln w="1905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566F65F-4029-624A-26C2-3A45802DA21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85963" y="1109085"/>
                        <a:ext cx="72837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400"/>
                          <a:t>Max</a:t>
                        </a:r>
                        <a:endParaRPr lang="en-US" sz="1600"/>
                      </a:p>
                    </p:txBody>
                  </p:sp>
                  <p:sp>
                    <p:nvSpPr>
                      <p:cNvPr id="22" name="Isosceles Triangle 21">
                        <a:extLst>
                          <a:ext uri="{FF2B5EF4-FFF2-40B4-BE49-F238E27FC236}">
                            <a16:creationId xmlns:a16="http://schemas.microsoft.com/office/drawing/2014/main" id="{6BE01243-EB06-ACA0-F32C-E59F92A975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29399" y="5257799"/>
                        <a:ext cx="701883" cy="574205"/>
                      </a:xfrm>
                      <a:prstGeom prst="triangle">
                        <a:avLst>
                          <a:gd name="adj" fmla="val 45530"/>
                        </a:avLst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Diamond 23">
                        <a:extLst>
                          <a:ext uri="{FF2B5EF4-FFF2-40B4-BE49-F238E27FC236}">
                            <a16:creationId xmlns:a16="http://schemas.microsoft.com/office/drawing/2014/main" id="{1269F08C-8AE7-0153-2C67-EDB022B6AD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50911" y="1933881"/>
                        <a:ext cx="304800" cy="307778"/>
                      </a:xfrm>
                      <a:prstGeom prst="diamond">
                        <a:avLst/>
                      </a:prstGeom>
                      <a:noFill/>
                      <a:ln w="1905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Isosceles Triangle 24">
                        <a:extLst>
                          <a:ext uri="{FF2B5EF4-FFF2-40B4-BE49-F238E27FC236}">
                            <a16:creationId xmlns:a16="http://schemas.microsoft.com/office/drawing/2014/main" id="{5EA7C648-5C38-1AEA-4A8B-3C4EFCD301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6808" y="3505200"/>
                        <a:ext cx="457200" cy="495671"/>
                      </a:xfrm>
                      <a:prstGeom prst="triangle">
                        <a:avLst>
                          <a:gd name="adj" fmla="val 45530"/>
                        </a:avLst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88AF236A-9380-14C6-EA52-08348F2580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48800" y="1908013"/>
                      <a:ext cx="13887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>
                          <a:latin typeface="Times New Roman (Body)"/>
                        </a:rPr>
                        <a:t>Innate Opinion</a:t>
                      </a:r>
                    </a:p>
                  </p:txBody>
                </p:sp>
              </p:grpSp>
              <p:sp>
                <p:nvSpPr>
                  <p:cNvPr id="3" name="Diamond 2">
                    <a:extLst>
                      <a:ext uri="{FF2B5EF4-FFF2-40B4-BE49-F238E27FC236}">
                        <a16:creationId xmlns:a16="http://schemas.microsoft.com/office/drawing/2014/main" id="{61111D6C-91F3-5A12-2949-FB09E177D870}"/>
                      </a:ext>
                    </a:extLst>
                  </p:cNvPr>
                  <p:cNvSpPr/>
                  <p:nvPr/>
                </p:nvSpPr>
                <p:spPr>
                  <a:xfrm>
                    <a:off x="8646111" y="2743200"/>
                    <a:ext cx="304800" cy="228600"/>
                  </a:xfrm>
                  <a:prstGeom prst="diamond">
                    <a:avLst/>
                  </a:prstGeom>
                  <a:noFill/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" name="Diamond 4">
                  <a:extLst>
                    <a:ext uri="{FF2B5EF4-FFF2-40B4-BE49-F238E27FC236}">
                      <a16:creationId xmlns:a16="http://schemas.microsoft.com/office/drawing/2014/main" id="{742CF07E-FEC3-5031-6A02-54D5B60D9FD8}"/>
                    </a:ext>
                  </a:extLst>
                </p:cNvPr>
                <p:cNvSpPr/>
                <p:nvPr/>
              </p:nvSpPr>
              <p:spPr>
                <a:xfrm>
                  <a:off x="6517254" y="3657600"/>
                  <a:ext cx="340746" cy="381001"/>
                </a:xfrm>
                <a:prstGeom prst="diamond">
                  <a:avLst/>
                </a:prstGeom>
                <a:noFill/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F9B1F6-F873-BF18-023A-ACF30FD85726}"/>
                  </a:ext>
                </a:extLst>
              </p:cNvPr>
              <p:cNvSpPr txBox="1"/>
              <p:nvPr/>
            </p:nvSpPr>
            <p:spPr>
              <a:xfrm>
                <a:off x="8679830" y="1822957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29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782DB2-1BCB-954D-EBBE-6B002BA3B989}"/>
                  </a:ext>
                </a:extLst>
              </p:cNvPr>
              <p:cNvSpPr txBox="1"/>
              <p:nvPr/>
            </p:nvSpPr>
            <p:spPr>
              <a:xfrm>
                <a:off x="6415892" y="346537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6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725C31-84AA-5F5B-1588-6F024AC41217}"/>
                  </a:ext>
                </a:extLst>
              </p:cNvPr>
              <p:cNvSpPr txBox="1"/>
              <p:nvPr/>
            </p:nvSpPr>
            <p:spPr>
              <a:xfrm>
                <a:off x="5710468" y="3352800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16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D4DC-4C9A-218E-7739-0D9FD0BBBDB7}"/>
                  </a:ext>
                </a:extLst>
              </p:cNvPr>
              <p:cNvSpPr txBox="1"/>
              <p:nvPr/>
            </p:nvSpPr>
            <p:spPr>
              <a:xfrm>
                <a:off x="6550544" y="515131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11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9DEB0E-E7FD-BD46-FDD5-2B6D96DE6691}"/>
                  </a:ext>
                </a:extLst>
              </p:cNvPr>
              <p:cNvSpPr txBox="1"/>
              <p:nvPr/>
            </p:nvSpPr>
            <p:spPr>
              <a:xfrm>
                <a:off x="8417511" y="2549723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33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A6C6C81-CA4D-D68F-D056-09EE8859B2A5}"/>
                </a:ext>
              </a:extLst>
            </p:cNvPr>
            <p:cNvGrpSpPr/>
            <p:nvPr/>
          </p:nvGrpSpPr>
          <p:grpSpPr>
            <a:xfrm>
              <a:off x="6380969" y="1191907"/>
              <a:ext cx="1262232" cy="793403"/>
              <a:chOff x="4424292" y="5096522"/>
              <a:chExt cx="1262232" cy="793403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46EF752-5A75-52CE-7DF8-1F6B8FD17921}"/>
                  </a:ext>
                </a:extLst>
              </p:cNvPr>
              <p:cNvSpPr/>
              <p:nvPr/>
            </p:nvSpPr>
            <p:spPr>
              <a:xfrm>
                <a:off x="5305524" y="5096522"/>
                <a:ext cx="381000" cy="384387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BCFBD29-23F1-EBAB-3CB4-B4D28AB4057E}"/>
                  </a:ext>
                </a:extLst>
              </p:cNvPr>
              <p:cNvSpPr/>
              <p:nvPr/>
            </p:nvSpPr>
            <p:spPr>
              <a:xfrm>
                <a:off x="5370095" y="5627711"/>
                <a:ext cx="228600" cy="231987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405B56E-C5B2-AFC6-5B26-99372586F216}"/>
                  </a:ext>
                </a:extLst>
              </p:cNvPr>
              <p:cNvSpPr txBox="1"/>
              <p:nvPr/>
            </p:nvSpPr>
            <p:spPr>
              <a:xfrm>
                <a:off x="4430717" y="5100451"/>
                <a:ext cx="10498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Low centr.</a:t>
                </a:r>
                <a:endParaRPr lang="en-US" sz="160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6D698B-616D-DDDF-DB3A-31C624936E8A}"/>
                  </a:ext>
                </a:extLst>
              </p:cNvPr>
              <p:cNvSpPr txBox="1"/>
              <p:nvPr/>
            </p:nvSpPr>
            <p:spPr>
              <a:xfrm>
                <a:off x="4424292" y="5582148"/>
                <a:ext cx="9939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High centr.</a:t>
                </a:r>
                <a:endParaRPr lang="en-US" sz="160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827BA79-2C40-4AAA-8023-C5BD89C123DF}"/>
              </a:ext>
            </a:extLst>
          </p:cNvPr>
          <p:cNvGrpSpPr/>
          <p:nvPr/>
        </p:nvGrpSpPr>
        <p:grpSpPr>
          <a:xfrm>
            <a:off x="954680" y="1191907"/>
            <a:ext cx="4976550" cy="4878757"/>
            <a:chOff x="5861046" y="1025995"/>
            <a:chExt cx="4976550" cy="487875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726A8EB-12E0-462E-974C-4E073472AA23}"/>
                </a:ext>
              </a:extLst>
            </p:cNvPr>
            <p:cNvGrpSpPr/>
            <p:nvPr/>
          </p:nvGrpSpPr>
          <p:grpSpPr>
            <a:xfrm>
              <a:off x="5876808" y="1025995"/>
              <a:ext cx="4960788" cy="4878757"/>
              <a:chOff x="5876808" y="1025995"/>
              <a:chExt cx="4960788" cy="4878757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A53BEE5-158E-4CFC-8A11-87ED198E3468}"/>
                  </a:ext>
                </a:extLst>
              </p:cNvPr>
              <p:cNvGrpSpPr/>
              <p:nvPr/>
            </p:nvGrpSpPr>
            <p:grpSpPr>
              <a:xfrm>
                <a:off x="5876808" y="1025995"/>
                <a:ext cx="4960788" cy="4878757"/>
                <a:chOff x="5876808" y="1025995"/>
                <a:chExt cx="4960788" cy="4878757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BB2D3701-BD86-4159-B72E-D8B12A6DB06F}"/>
                    </a:ext>
                  </a:extLst>
                </p:cNvPr>
                <p:cNvGrpSpPr/>
                <p:nvPr/>
              </p:nvGrpSpPr>
              <p:grpSpPr>
                <a:xfrm>
                  <a:off x="5876808" y="1025995"/>
                  <a:ext cx="4842828" cy="4878757"/>
                  <a:chOff x="5876808" y="1025995"/>
                  <a:chExt cx="4842828" cy="4878757"/>
                </a:xfrm>
              </p:grpSpPr>
              <p:pic>
                <p:nvPicPr>
                  <p:cNvPr id="45" name="Picture 44">
                    <a:extLst>
                      <a:ext uri="{FF2B5EF4-FFF2-40B4-BE49-F238E27FC236}">
                        <a16:creationId xmlns:a16="http://schemas.microsoft.com/office/drawing/2014/main" id="{9B6260C1-71A3-47D3-9A9A-135FDA92E9D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5876808" y="1025995"/>
                    <a:ext cx="4493242" cy="487875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6" name="Isosceles Triangle 45">
                    <a:extLst>
                      <a:ext uri="{FF2B5EF4-FFF2-40B4-BE49-F238E27FC236}">
                        <a16:creationId xmlns:a16="http://schemas.microsoft.com/office/drawing/2014/main" id="{D53A436C-8882-457C-B261-FBB3D16C45A8}"/>
                      </a:ext>
                    </a:extLst>
                  </p:cNvPr>
                  <p:cNvSpPr/>
                  <p:nvPr/>
                </p:nvSpPr>
                <p:spPr>
                  <a:xfrm>
                    <a:off x="9986995" y="1103425"/>
                    <a:ext cx="304800" cy="228600"/>
                  </a:xfrm>
                  <a:prstGeom prst="triangle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FFBB559-49A7-4E59-9DDF-E995D76276D7}"/>
                      </a:ext>
                    </a:extLst>
                  </p:cNvPr>
                  <p:cNvSpPr txBox="1"/>
                  <p:nvPr/>
                </p:nvSpPr>
                <p:spPr>
                  <a:xfrm>
                    <a:off x="9493018" y="1419303"/>
                    <a:ext cx="122661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/>
                      <a:t>Min</a:t>
                    </a:r>
                    <a:endParaRPr lang="en-US" sz="1600"/>
                  </a:p>
                </p:txBody>
              </p:sp>
              <p:sp>
                <p:nvSpPr>
                  <p:cNvPr id="48" name="Diamond 47">
                    <a:extLst>
                      <a:ext uri="{FF2B5EF4-FFF2-40B4-BE49-F238E27FC236}">
                        <a16:creationId xmlns:a16="http://schemas.microsoft.com/office/drawing/2014/main" id="{9187684C-54D3-4183-B8F3-97CEB0C970E0}"/>
                      </a:ext>
                    </a:extLst>
                  </p:cNvPr>
                  <p:cNvSpPr/>
                  <p:nvPr/>
                </p:nvSpPr>
                <p:spPr>
                  <a:xfrm>
                    <a:off x="9981869" y="1459810"/>
                    <a:ext cx="304800" cy="261610"/>
                  </a:xfrm>
                  <a:prstGeom prst="diamond">
                    <a:avLst/>
                  </a:prstGeom>
                  <a:noFill/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6E2D824B-6B38-404F-B5B4-7641E5B0F8EA}"/>
                      </a:ext>
                    </a:extLst>
                  </p:cNvPr>
                  <p:cNvSpPr txBox="1"/>
                  <p:nvPr/>
                </p:nvSpPr>
                <p:spPr>
                  <a:xfrm>
                    <a:off x="9485963" y="1109085"/>
                    <a:ext cx="7283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/>
                      <a:t>Max</a:t>
                    </a:r>
                    <a:endParaRPr lang="en-US" sz="1600"/>
                  </a:p>
                </p:txBody>
              </p:sp>
              <p:sp>
                <p:nvSpPr>
                  <p:cNvPr id="50" name="Isosceles Triangle 49">
                    <a:extLst>
                      <a:ext uri="{FF2B5EF4-FFF2-40B4-BE49-F238E27FC236}">
                        <a16:creationId xmlns:a16="http://schemas.microsoft.com/office/drawing/2014/main" id="{B4D26DE2-D8DC-470B-A555-D36845502609}"/>
                      </a:ext>
                    </a:extLst>
                  </p:cNvPr>
                  <p:cNvSpPr/>
                  <p:nvPr/>
                </p:nvSpPr>
                <p:spPr>
                  <a:xfrm>
                    <a:off x="6629399" y="5257799"/>
                    <a:ext cx="701883" cy="574205"/>
                  </a:xfrm>
                  <a:prstGeom prst="triangle">
                    <a:avLst>
                      <a:gd name="adj" fmla="val 45530"/>
                    </a:avLst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Diamond 50">
                    <a:extLst>
                      <a:ext uri="{FF2B5EF4-FFF2-40B4-BE49-F238E27FC236}">
                        <a16:creationId xmlns:a16="http://schemas.microsoft.com/office/drawing/2014/main" id="{02D1CE3A-CD74-4B6E-BB52-EF9F5EBF8EE1}"/>
                      </a:ext>
                    </a:extLst>
                  </p:cNvPr>
                  <p:cNvSpPr/>
                  <p:nvPr/>
                </p:nvSpPr>
                <p:spPr>
                  <a:xfrm>
                    <a:off x="8950911" y="1933881"/>
                    <a:ext cx="304800" cy="307778"/>
                  </a:xfrm>
                  <a:prstGeom prst="diamond">
                    <a:avLst/>
                  </a:prstGeom>
                  <a:noFill/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Isosceles Triangle 51">
                    <a:extLst>
                      <a:ext uri="{FF2B5EF4-FFF2-40B4-BE49-F238E27FC236}">
                        <a16:creationId xmlns:a16="http://schemas.microsoft.com/office/drawing/2014/main" id="{D76C35DF-1544-48F7-888B-8C487991CBDC}"/>
                      </a:ext>
                    </a:extLst>
                  </p:cNvPr>
                  <p:cNvSpPr/>
                  <p:nvPr/>
                </p:nvSpPr>
                <p:spPr>
                  <a:xfrm>
                    <a:off x="5876808" y="3505200"/>
                    <a:ext cx="457200" cy="495671"/>
                  </a:xfrm>
                  <a:prstGeom prst="triangle">
                    <a:avLst>
                      <a:gd name="adj" fmla="val 45530"/>
                    </a:avLst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C50DC0A-59BF-4D5D-ABCD-DAB11D08B4ED}"/>
                    </a:ext>
                  </a:extLst>
                </p:cNvPr>
                <p:cNvSpPr txBox="1"/>
                <p:nvPr/>
              </p:nvSpPr>
              <p:spPr>
                <a:xfrm>
                  <a:off x="9448800" y="1908013"/>
                  <a:ext cx="13887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>
                      <a:latin typeface="Times New Roman (Body)"/>
                    </a:rPr>
                    <a:t>Innate Opinion</a:t>
                  </a:r>
                </a:p>
              </p:txBody>
            </p:sp>
          </p:grpSp>
          <p:sp>
            <p:nvSpPr>
              <p:cNvPr id="42" name="Diamond 41">
                <a:extLst>
                  <a:ext uri="{FF2B5EF4-FFF2-40B4-BE49-F238E27FC236}">
                    <a16:creationId xmlns:a16="http://schemas.microsoft.com/office/drawing/2014/main" id="{CA133FD0-51D6-4A83-A597-D7D7DAE0793C}"/>
                  </a:ext>
                </a:extLst>
              </p:cNvPr>
              <p:cNvSpPr/>
              <p:nvPr/>
            </p:nvSpPr>
            <p:spPr>
              <a:xfrm>
                <a:off x="6517254" y="3657600"/>
                <a:ext cx="340746" cy="381001"/>
              </a:xfrm>
              <a:prstGeom prst="diamond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0F91B5-7017-4EAC-8E86-87A2C6F954BC}"/>
                </a:ext>
              </a:extLst>
            </p:cNvPr>
            <p:cNvSpPr txBox="1"/>
            <p:nvPr/>
          </p:nvSpPr>
          <p:spPr>
            <a:xfrm>
              <a:off x="8638354" y="2027144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29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BDB1EA-4560-4DA1-BCE1-3C63BE29EFDC}"/>
                </a:ext>
              </a:extLst>
            </p:cNvPr>
            <p:cNvSpPr txBox="1"/>
            <p:nvPr/>
          </p:nvSpPr>
          <p:spPr>
            <a:xfrm>
              <a:off x="6841498" y="3730824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04A121-D129-4A27-92F2-F67D473F02B0}"/>
                </a:ext>
              </a:extLst>
            </p:cNvPr>
            <p:cNvSpPr txBox="1"/>
            <p:nvPr/>
          </p:nvSpPr>
          <p:spPr>
            <a:xfrm>
              <a:off x="5861046" y="3991197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C7B82A8-6324-4F30-83E5-2FF3717063EA}"/>
                </a:ext>
              </a:extLst>
            </p:cNvPr>
            <p:cNvSpPr txBox="1"/>
            <p:nvPr/>
          </p:nvSpPr>
          <p:spPr>
            <a:xfrm>
              <a:off x="6459027" y="530873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11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5480116-FFE7-4A97-8943-5B617D699F47}"/>
              </a:ext>
            </a:extLst>
          </p:cNvPr>
          <p:cNvGrpSpPr/>
          <p:nvPr/>
        </p:nvGrpSpPr>
        <p:grpSpPr>
          <a:xfrm>
            <a:off x="898954" y="1193913"/>
            <a:ext cx="1262232" cy="793403"/>
            <a:chOff x="4424292" y="5096522"/>
            <a:chExt cx="1262232" cy="79340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E1A184C-0F78-4DFB-BD8A-54BE543D6A36}"/>
                </a:ext>
              </a:extLst>
            </p:cNvPr>
            <p:cNvSpPr/>
            <p:nvPr/>
          </p:nvSpPr>
          <p:spPr>
            <a:xfrm>
              <a:off x="5305524" y="5096522"/>
              <a:ext cx="381000" cy="38438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E8D9F0B-C87E-445C-AE99-C642BBB06DEE}"/>
                </a:ext>
              </a:extLst>
            </p:cNvPr>
            <p:cNvSpPr/>
            <p:nvPr/>
          </p:nvSpPr>
          <p:spPr>
            <a:xfrm>
              <a:off x="5370095" y="5627711"/>
              <a:ext cx="228600" cy="23198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396363-AA0C-41C0-9BC4-ACCCDFA48683}"/>
                </a:ext>
              </a:extLst>
            </p:cNvPr>
            <p:cNvSpPr txBox="1"/>
            <p:nvPr/>
          </p:nvSpPr>
          <p:spPr>
            <a:xfrm>
              <a:off x="4430717" y="5100451"/>
              <a:ext cx="1049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Low centr.</a:t>
              </a:r>
              <a:endParaRPr lang="en-US" sz="16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48277F-9DEB-4457-8024-A77F38B1B79B}"/>
                </a:ext>
              </a:extLst>
            </p:cNvPr>
            <p:cNvSpPr txBox="1"/>
            <p:nvPr/>
          </p:nvSpPr>
          <p:spPr>
            <a:xfrm>
              <a:off x="4424292" y="5582148"/>
              <a:ext cx="993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High centr.</a:t>
              </a:r>
              <a:endParaRPr lang="en-US" sz="160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634071-25F5-4750-8D9F-3EEE0B092179}"/>
              </a:ext>
            </a:extLst>
          </p:cNvPr>
          <p:cNvCxnSpPr>
            <a:cxnSpLocks/>
          </p:cNvCxnSpPr>
          <p:nvPr/>
        </p:nvCxnSpPr>
        <p:spPr>
          <a:xfrm>
            <a:off x="5403614" y="2599729"/>
            <a:ext cx="250751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D6A222-0A57-4353-80A9-B31524407D5F}"/>
              </a:ext>
            </a:extLst>
          </p:cNvPr>
          <p:cNvSpPr txBox="1"/>
          <p:nvPr/>
        </p:nvSpPr>
        <p:spPr>
          <a:xfrm>
            <a:off x="5358117" y="2197584"/>
            <a:ext cx="267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Change 29’s opinion to 0.5</a:t>
            </a:r>
          </a:p>
        </p:txBody>
      </p:sp>
    </p:spTree>
    <p:extLst>
      <p:ext uri="{BB962C8B-B14F-4D97-AF65-F5344CB8AC3E}">
        <p14:creationId xmlns:p14="http://schemas.microsoft.com/office/powerpoint/2010/main" val="25046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C367-7712-4F3C-AA89-9B7FA659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Zero-Sum Game</a:t>
            </a:r>
            <a:br>
              <a:rPr lang="en-US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928A9-5CBA-49CB-B921-50476DB25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Behavior of Players </a:t>
            </a:r>
          </a:p>
        </p:txBody>
      </p:sp>
    </p:spTree>
    <p:extLst>
      <p:ext uri="{BB962C8B-B14F-4D97-AF65-F5344CB8AC3E}">
        <p14:creationId xmlns:p14="http://schemas.microsoft.com/office/powerpoint/2010/main" val="384378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C7B3-8146-4006-AA18-2F80600E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Karate - Zero Sum NEs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FADAC07-AE26-1F70-DF9F-392E53F11CB5}"/>
              </a:ext>
            </a:extLst>
          </p:cNvPr>
          <p:cNvGrpSpPr/>
          <p:nvPr/>
        </p:nvGrpSpPr>
        <p:grpSpPr>
          <a:xfrm>
            <a:off x="533400" y="1143000"/>
            <a:ext cx="5127128" cy="4878757"/>
            <a:chOff x="762000" y="1066808"/>
            <a:chExt cx="5127128" cy="487875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D22005E-1BFE-4204-ADDD-1BD24A70D051}"/>
                </a:ext>
              </a:extLst>
            </p:cNvPr>
            <p:cNvGrpSpPr/>
            <p:nvPr/>
          </p:nvGrpSpPr>
          <p:grpSpPr>
            <a:xfrm>
              <a:off x="928340" y="1066808"/>
              <a:ext cx="4960788" cy="4878757"/>
              <a:chOff x="5876808" y="1025995"/>
              <a:chExt cx="4960788" cy="487875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F1DA84B-2C83-408A-B046-5E8DA0DEC400}"/>
                  </a:ext>
                </a:extLst>
              </p:cNvPr>
              <p:cNvGrpSpPr/>
              <p:nvPr/>
            </p:nvGrpSpPr>
            <p:grpSpPr>
              <a:xfrm>
                <a:off x="5876808" y="1025995"/>
                <a:ext cx="4494256" cy="4878757"/>
                <a:chOff x="5876808" y="1025995"/>
                <a:chExt cx="4494256" cy="4878757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05EAE963-3984-4AFD-A3EF-C6685D1FD5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5876808" y="1025995"/>
                  <a:ext cx="4493242" cy="48787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Isosceles Triangle 18">
                  <a:extLst>
                    <a:ext uri="{FF2B5EF4-FFF2-40B4-BE49-F238E27FC236}">
                      <a16:creationId xmlns:a16="http://schemas.microsoft.com/office/drawing/2014/main" id="{33561979-1A7E-46D2-88B3-DBAC79960752}"/>
                    </a:ext>
                  </a:extLst>
                </p:cNvPr>
                <p:cNvSpPr/>
                <p:nvPr/>
              </p:nvSpPr>
              <p:spPr>
                <a:xfrm>
                  <a:off x="9290529" y="5252508"/>
                  <a:ext cx="304800" cy="228600"/>
                </a:xfrm>
                <a:prstGeom prst="triangl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A7F84D2-82B6-4FAD-852B-CE0DD927AFAE}"/>
                    </a:ext>
                  </a:extLst>
                </p:cNvPr>
                <p:cNvSpPr txBox="1"/>
                <p:nvPr/>
              </p:nvSpPr>
              <p:spPr>
                <a:xfrm>
                  <a:off x="9593036" y="5252110"/>
                  <a:ext cx="5331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Min</a:t>
                  </a:r>
                  <a:endParaRPr lang="en-US" sz="1600"/>
                </a:p>
              </p:txBody>
            </p:sp>
            <p:sp>
              <p:nvSpPr>
                <p:cNvPr id="21" name="Diamond 20">
                  <a:extLst>
                    <a:ext uri="{FF2B5EF4-FFF2-40B4-BE49-F238E27FC236}">
                      <a16:creationId xmlns:a16="http://schemas.microsoft.com/office/drawing/2014/main" id="{407BEBA5-BBFB-412B-975F-BAB2E1D64985}"/>
                    </a:ext>
                  </a:extLst>
                </p:cNvPr>
                <p:cNvSpPr/>
                <p:nvPr/>
              </p:nvSpPr>
              <p:spPr>
                <a:xfrm>
                  <a:off x="10066264" y="5260324"/>
                  <a:ext cx="304800" cy="261610"/>
                </a:xfrm>
                <a:prstGeom prst="diamond">
                  <a:avLst/>
                </a:prstGeom>
                <a:noFill/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74A7572-1A63-4B86-862A-F030B5D7B62B}"/>
                    </a:ext>
                  </a:extLst>
                </p:cNvPr>
                <p:cNvSpPr txBox="1"/>
                <p:nvPr/>
              </p:nvSpPr>
              <p:spPr>
                <a:xfrm>
                  <a:off x="8788816" y="5249631"/>
                  <a:ext cx="56906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Max</a:t>
                  </a:r>
                  <a:endParaRPr lang="en-US" sz="1600"/>
                </a:p>
              </p:txBody>
            </p:sp>
            <p:sp>
              <p:nvSpPr>
                <p:cNvPr id="25" name="Isosceles Triangle 24">
                  <a:extLst>
                    <a:ext uri="{FF2B5EF4-FFF2-40B4-BE49-F238E27FC236}">
                      <a16:creationId xmlns:a16="http://schemas.microsoft.com/office/drawing/2014/main" id="{98AF5480-CE10-4398-92AE-8954F213F6C8}"/>
                    </a:ext>
                  </a:extLst>
                </p:cNvPr>
                <p:cNvSpPr/>
                <p:nvPr/>
              </p:nvSpPr>
              <p:spPr>
                <a:xfrm>
                  <a:off x="5876808" y="3505200"/>
                  <a:ext cx="457200" cy="495671"/>
                </a:xfrm>
                <a:prstGeom prst="triangle">
                  <a:avLst>
                    <a:gd name="adj" fmla="val 4553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04DF3D-EE35-4E9D-94D0-DE10187AA394}"/>
                  </a:ext>
                </a:extLst>
              </p:cNvPr>
              <p:cNvSpPr txBox="1"/>
              <p:nvPr/>
            </p:nvSpPr>
            <p:spPr>
              <a:xfrm>
                <a:off x="9448800" y="1908013"/>
                <a:ext cx="13887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Times New Roman (Body)"/>
                  </a:rPr>
                  <a:t>Innate Opinion</a:t>
                </a:r>
              </a:p>
            </p:txBody>
          </p:sp>
        </p:grp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4B8D3FC-66A0-4560-9F74-7054FDDFF077}"/>
                </a:ext>
              </a:extLst>
            </p:cNvPr>
            <p:cNvSpPr/>
            <p:nvPr/>
          </p:nvSpPr>
          <p:spPr>
            <a:xfrm>
              <a:off x="1568786" y="3698413"/>
              <a:ext cx="340746" cy="381001"/>
            </a:xfrm>
            <a:prstGeom prst="diamond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F42A95-DC28-4B50-B98E-EEE8E680E654}"/>
                </a:ext>
              </a:extLst>
            </p:cNvPr>
            <p:cNvSpPr txBox="1"/>
            <p:nvPr/>
          </p:nvSpPr>
          <p:spPr>
            <a:xfrm>
              <a:off x="1467424" y="3506186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5B4AC2-A7DB-4707-B37D-E1B3D1FD80E8}"/>
                </a:ext>
              </a:extLst>
            </p:cNvPr>
            <p:cNvSpPr txBox="1"/>
            <p:nvPr/>
          </p:nvSpPr>
          <p:spPr>
            <a:xfrm>
              <a:off x="762000" y="3393613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5DC29B-923C-4597-A5C9-ECB1BF3228B5}"/>
                </a:ext>
              </a:extLst>
            </p:cNvPr>
            <p:cNvSpPr txBox="1"/>
            <p:nvPr/>
          </p:nvSpPr>
          <p:spPr>
            <a:xfrm>
              <a:off x="1602076" y="5192127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11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4B20E13-5D06-0A39-8125-486ED88A745C}"/>
                </a:ext>
              </a:extLst>
            </p:cNvPr>
            <p:cNvGrpSpPr/>
            <p:nvPr/>
          </p:nvGrpSpPr>
          <p:grpSpPr>
            <a:xfrm>
              <a:off x="990600" y="1334837"/>
              <a:ext cx="1372492" cy="793403"/>
              <a:chOff x="710926" y="1584634"/>
              <a:chExt cx="1372492" cy="79340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B79522-5DC9-9435-C5A2-7F4D386C3757}"/>
                  </a:ext>
                </a:extLst>
              </p:cNvPr>
              <p:cNvSpPr/>
              <p:nvPr/>
            </p:nvSpPr>
            <p:spPr>
              <a:xfrm>
                <a:off x="1702418" y="1584634"/>
                <a:ext cx="381000" cy="384387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74060EB-92BE-7AB7-F1D0-5E76B1523B59}"/>
                  </a:ext>
                </a:extLst>
              </p:cNvPr>
              <p:cNvSpPr/>
              <p:nvPr/>
            </p:nvSpPr>
            <p:spPr>
              <a:xfrm>
                <a:off x="1766989" y="2115823"/>
                <a:ext cx="228600" cy="231987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004C4F-846C-8251-8573-E1F032AEED03}"/>
                  </a:ext>
                </a:extLst>
              </p:cNvPr>
              <p:cNvSpPr txBox="1"/>
              <p:nvPr/>
            </p:nvSpPr>
            <p:spPr>
              <a:xfrm>
                <a:off x="710926" y="1588563"/>
                <a:ext cx="1166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Low centr.</a:t>
                </a:r>
                <a:endParaRPr lang="en-US" sz="16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96DE00-D686-A183-97CB-D9F0F1E59F29}"/>
                  </a:ext>
                </a:extLst>
              </p:cNvPr>
              <p:cNvSpPr txBox="1"/>
              <p:nvPr/>
            </p:nvSpPr>
            <p:spPr>
              <a:xfrm>
                <a:off x="710926" y="2070260"/>
                <a:ext cx="11042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High centr.</a:t>
                </a:r>
                <a:endParaRPr lang="en-US" sz="1600"/>
              </a:p>
            </p:txBody>
          </p:sp>
        </p:grp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24DE3A8E-0107-9861-98F4-683BD504D04E}"/>
                </a:ext>
              </a:extLst>
            </p:cNvPr>
            <p:cNvSpPr/>
            <p:nvPr/>
          </p:nvSpPr>
          <p:spPr>
            <a:xfrm>
              <a:off x="1676400" y="5334000"/>
              <a:ext cx="685800" cy="533400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1419D9B3-2658-8F0C-11FD-48A1654EDFEA}"/>
                </a:ext>
              </a:extLst>
            </p:cNvPr>
            <p:cNvSpPr/>
            <p:nvPr/>
          </p:nvSpPr>
          <p:spPr>
            <a:xfrm>
              <a:off x="1518034" y="3620245"/>
              <a:ext cx="457200" cy="495671"/>
            </a:xfrm>
            <a:prstGeom prst="diamond">
              <a:avLst/>
            </a:pr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095812-3DA0-5558-4BB2-DFB9A672F069}"/>
                </a:ext>
              </a:extLst>
            </p:cNvPr>
            <p:cNvSpPr txBox="1"/>
            <p:nvPr/>
          </p:nvSpPr>
          <p:spPr>
            <a:xfrm>
              <a:off x="3838664" y="5523159"/>
              <a:ext cx="7283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Max</a:t>
              </a:r>
              <a:endParaRPr 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08B953-422B-DBDD-F481-900D2B8FA68F}"/>
                </a:ext>
              </a:extLst>
            </p:cNvPr>
            <p:cNvSpPr txBox="1"/>
            <p:nvPr/>
          </p:nvSpPr>
          <p:spPr>
            <a:xfrm>
              <a:off x="4659551" y="5516603"/>
              <a:ext cx="1226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Min</a:t>
              </a:r>
              <a:endParaRPr lang="en-US" sz="1600"/>
            </a:p>
          </p:txBody>
        </p: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946F08C3-2334-AF83-EA17-7A4F8DFCABC6}"/>
                </a:ext>
              </a:extLst>
            </p:cNvPr>
            <p:cNvSpPr/>
            <p:nvPr/>
          </p:nvSpPr>
          <p:spPr>
            <a:xfrm>
              <a:off x="5130414" y="5608672"/>
              <a:ext cx="304800" cy="261610"/>
            </a:xfrm>
            <a:prstGeom prst="diamond">
              <a:avLst/>
            </a:pr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9F8893E-B31A-1AFE-DEA8-F1EEAECE638C}"/>
                </a:ext>
              </a:extLst>
            </p:cNvPr>
            <p:cNvSpPr/>
            <p:nvPr/>
          </p:nvSpPr>
          <p:spPr>
            <a:xfrm>
              <a:off x="4342061" y="5562747"/>
              <a:ext cx="304800" cy="228600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BB3312-0415-F6D8-36E0-751D381666AE}"/>
                </a:ext>
              </a:extLst>
            </p:cNvPr>
            <p:cNvSpPr txBox="1"/>
            <p:nvPr/>
          </p:nvSpPr>
          <p:spPr>
            <a:xfrm>
              <a:off x="3394801" y="528563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NE 1</a:t>
              </a:r>
              <a:r>
                <a:rPr lang="en-US" sz="1400"/>
                <a:t>:</a:t>
              </a:r>
              <a:endParaRPr lang="en-US" sz="16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D34AB65-7B9D-684C-056A-D0A6CB50480E}"/>
                </a:ext>
              </a:extLst>
            </p:cNvPr>
            <p:cNvSpPr txBox="1"/>
            <p:nvPr/>
          </p:nvSpPr>
          <p:spPr>
            <a:xfrm>
              <a:off x="3394801" y="5521921"/>
              <a:ext cx="643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NE 2</a:t>
              </a:r>
              <a:r>
                <a:rPr lang="en-US" sz="1400"/>
                <a:t>:</a:t>
              </a:r>
              <a:endParaRPr lang="en-US" sz="1600"/>
            </a:p>
          </p:txBody>
        </p:sp>
      </p:grp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5240A671-F0B7-4167-8073-EA8A42876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69319" y="1795416"/>
            <a:ext cx="4713696" cy="13533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64DA4B1-54E4-41FC-B4F0-41C86E9F9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445" y="3313612"/>
            <a:ext cx="3956009" cy="160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3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EE83-6A30-4221-9D24-8BD65C4D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Reddit - Zero Sum NEs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E61D2F-7045-4CBA-BC54-793A97161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239" y="1000918"/>
            <a:ext cx="4768978" cy="48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6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71EF-EC99-4E5F-ACA6-B18ACF2F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- Zero Sum NEs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83DD359-533D-4339-82FE-0F65A5ECA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0704" y="1358283"/>
            <a:ext cx="5263920" cy="458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019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BA02-C6C0-49F9-A426-4DC42D83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Implementation</a:t>
            </a:r>
          </a:p>
        </p:txBody>
      </p:sp>
      <p:pic>
        <p:nvPicPr>
          <p:cNvPr id="2050" name="Picture 2" descr="Network">
            <a:extLst>
              <a:ext uri="{FF2B5EF4-FFF2-40B4-BE49-F238E27FC236}">
                <a16:creationId xmlns:a16="http://schemas.microsoft.com/office/drawing/2014/main" id="{76DC92C9-517E-4CB8-BFD0-83CAC853F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663" y="1600200"/>
            <a:ext cx="745766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9F4C9E-C8CF-D9A4-EB62-BC5F4EE43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6888"/>
            <a:ext cx="2549235" cy="1204912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DB32B9C-61B7-9B31-2972-BEF81E27C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620" y="3962400"/>
            <a:ext cx="2254940" cy="172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925E83-BA2B-9148-3138-054EEFB732AB}"/>
              </a:ext>
            </a:extLst>
          </p:cNvPr>
          <p:cNvCxnSpPr/>
          <p:nvPr/>
        </p:nvCxnSpPr>
        <p:spPr>
          <a:xfrm flipH="1" flipV="1">
            <a:off x="8153400" y="4343400"/>
            <a:ext cx="12192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4B220B-4DA8-3096-4F1A-2C3A6B75433A}"/>
              </a:ext>
            </a:extLst>
          </p:cNvPr>
          <p:cNvCxnSpPr>
            <a:cxnSpLocks/>
          </p:cNvCxnSpPr>
          <p:nvPr/>
        </p:nvCxnSpPr>
        <p:spPr>
          <a:xfrm>
            <a:off x="3379815" y="2590800"/>
            <a:ext cx="1268385" cy="228600"/>
          </a:xfrm>
          <a:prstGeom prst="straightConnector1">
            <a:avLst/>
          </a:prstGeom>
          <a:ln w="28575">
            <a:solidFill>
              <a:srgbClr val="006C4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2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588B-E5C7-4CEE-AB7E-F49677B2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BFC8-6C27-4359-87BA-0C155AF9B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Polarization Game on Social Network</a:t>
            </a:r>
          </a:p>
          <a:p>
            <a:r>
              <a:rPr lang="en-US" dirty="0"/>
              <a:t>Constraint Game </a:t>
            </a:r>
            <a:r>
              <a:rPr lang="en-US" dirty="0" err="1"/>
              <a:t>v.s</a:t>
            </a:r>
            <a:r>
              <a:rPr lang="en-US" dirty="0"/>
              <a:t>. Zero Sum Game</a:t>
            </a:r>
          </a:p>
          <a:p>
            <a:r>
              <a:rPr lang="en-US" dirty="0"/>
              <a:t>Player’s behavior</a:t>
            </a:r>
          </a:p>
          <a:p>
            <a:pPr lvl="1"/>
            <a:r>
              <a:rPr lang="en-US" dirty="0"/>
              <a:t>Constraint Game</a:t>
            </a:r>
          </a:p>
          <a:p>
            <a:pPr lvl="1"/>
            <a:r>
              <a:rPr lang="en-US" dirty="0"/>
              <a:t>Zero Sum Game</a:t>
            </a:r>
          </a:p>
          <a:p>
            <a:r>
              <a:rPr lang="en-US" dirty="0"/>
              <a:t>Social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74751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538E-BBC2-4D97-968A-F292590C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Network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64BAA6-DD73-45C8-A278-5B3B48B19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205" y="1066800"/>
            <a:ext cx="6805590" cy="48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9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73D0-DEC0-4F92-B7A0-DCB64B40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Polarization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0033D-748F-4A3A-96C0-21B9B017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695" y="1111715"/>
            <a:ext cx="6558610" cy="494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1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900C-B180-B968-ABCC-78AA3150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Dynamic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2128B-771B-1B71-9586-7020224EF651}"/>
              </a:ext>
            </a:extLst>
          </p:cNvPr>
          <p:cNvSpPr/>
          <p:nvPr/>
        </p:nvSpPr>
        <p:spPr>
          <a:xfrm>
            <a:off x="1219200" y="1600200"/>
            <a:ext cx="2057400" cy="1219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FBF3FB2-1D06-A2C3-DDA4-D9B209D828A0}"/>
              </a:ext>
            </a:extLst>
          </p:cNvPr>
          <p:cNvGrpSpPr/>
          <p:nvPr/>
        </p:nvGrpSpPr>
        <p:grpSpPr>
          <a:xfrm>
            <a:off x="1219200" y="3739716"/>
            <a:ext cx="8593976" cy="1219200"/>
            <a:chOff x="1243627" y="3759608"/>
            <a:chExt cx="8593976" cy="1219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20E22D-3F96-FE27-6D80-940853F9751D}"/>
                </a:ext>
              </a:extLst>
            </p:cNvPr>
            <p:cNvSpPr/>
            <p:nvPr/>
          </p:nvSpPr>
          <p:spPr>
            <a:xfrm>
              <a:off x="1243627" y="3759608"/>
              <a:ext cx="2057400" cy="12192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9F8CBA-EF73-7ED0-D598-D05CC6892459}"/>
                </a:ext>
              </a:extLst>
            </p:cNvPr>
            <p:cNvSpPr/>
            <p:nvPr/>
          </p:nvSpPr>
          <p:spPr>
            <a:xfrm>
              <a:off x="7780203" y="3759608"/>
              <a:ext cx="2057400" cy="12192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C0D8B4-D4E7-A9E2-1783-90B2981C6787}"/>
                </a:ext>
              </a:extLst>
            </p:cNvPr>
            <p:cNvSpPr txBox="1"/>
            <p:nvPr/>
          </p:nvSpPr>
          <p:spPr>
            <a:xfrm>
              <a:off x="8273086" y="4575422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ook Antiqua" panose="02040602050305030304" pitchFamily="18" charset="0"/>
                </a:rPr>
                <a:t>polarization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10BD0AB-7BC9-C222-2E1F-7253BCC22724}"/>
                    </a:ext>
                  </a:extLst>
                </p:cNvPr>
                <p:cNvSpPr txBox="1"/>
                <p:nvPr/>
              </p:nvSpPr>
              <p:spPr>
                <a:xfrm>
                  <a:off x="7858229" y="4002420"/>
                  <a:ext cx="1861279" cy="5246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acc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10BD0AB-7BC9-C222-2E1F-7253BCC22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229" y="4002420"/>
                  <a:ext cx="1861279" cy="524631"/>
                </a:xfrm>
                <a:prstGeom prst="rect">
                  <a:avLst/>
                </a:prstGeom>
                <a:blipFill>
                  <a:blip r:embed="rId2"/>
                  <a:stretch>
                    <a:fillRect l="-3934" r="-14754" b="-197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021D20-C6DE-C56C-CD92-D9A5F2423AC6}"/>
                </a:ext>
              </a:extLst>
            </p:cNvPr>
            <p:cNvSpPr/>
            <p:nvPr/>
          </p:nvSpPr>
          <p:spPr>
            <a:xfrm>
              <a:off x="4850889" y="3759608"/>
              <a:ext cx="2057400" cy="12192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268FE2-6BE4-5AED-D380-5F9E6CDB10E2}"/>
                </a:ext>
              </a:extLst>
            </p:cNvPr>
            <p:cNvSpPr txBox="1"/>
            <p:nvPr/>
          </p:nvSpPr>
          <p:spPr>
            <a:xfrm flipH="1">
              <a:off x="6908289" y="3986160"/>
              <a:ext cx="86212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Compute</a:t>
              </a:r>
            </a:p>
            <a:p>
              <a:endParaRPr lang="en-US" sz="1400" dirty="0">
                <a:solidFill>
                  <a:schemeClr val="accent1"/>
                </a:solidFill>
              </a:endParaRPr>
            </a:p>
            <a:p>
              <a:r>
                <a:rPr lang="en-US" sz="1400" dirty="0">
                  <a:solidFill>
                    <a:schemeClr val="accent1"/>
                  </a:solidFill>
                </a:rPr>
                <a:t>variance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D901ED5-E8EE-1D56-5F56-3F1C4AEAAC64}"/>
              </a:ext>
            </a:extLst>
          </p:cNvPr>
          <p:cNvSpPr txBox="1"/>
          <p:nvPr/>
        </p:nvSpPr>
        <p:spPr>
          <a:xfrm>
            <a:off x="3524642" y="3982528"/>
            <a:ext cx="900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Opinion</a:t>
            </a:r>
          </a:p>
          <a:p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dynamics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FB1E724-11D9-BAEC-8BDA-D63CF9C89091}"/>
                  </a:ext>
                </a:extLst>
              </p14:cNvPr>
              <p14:cNvContentPartPr/>
              <p14:nvPr/>
            </p14:nvContentPartPr>
            <p14:xfrm rot="16200000">
              <a:off x="3946599" y="3584124"/>
              <a:ext cx="205591" cy="1564396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FB1E724-11D9-BAEC-8BDA-D63CF9C890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3937238" y="3574763"/>
                <a:ext cx="224314" cy="1583118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D340820C-59A0-EC46-9EFD-F05A142D20CC}"/>
              </a:ext>
            </a:extLst>
          </p:cNvPr>
          <p:cNvSpPr/>
          <p:nvPr/>
        </p:nvSpPr>
        <p:spPr>
          <a:xfrm rot="5400000">
            <a:off x="4702638" y="4348721"/>
            <a:ext cx="109198" cy="141848"/>
          </a:xfrm>
          <a:prstGeom prst="triangl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64669C-8D56-4B6A-9CE9-96103B1B875F}"/>
                  </a:ext>
                </a:extLst>
              </p:cNvPr>
              <p:cNvSpPr txBox="1"/>
              <p:nvPr/>
            </p:nvSpPr>
            <p:spPr>
              <a:xfrm>
                <a:off x="1227534" y="1891659"/>
                <a:ext cx="2047996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</a:t>
                </a:r>
                <a:r>
                  <a:rPr lang="en-US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original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64669C-8D56-4B6A-9CE9-96103B1B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534" y="1891659"/>
                <a:ext cx="2047996" cy="673005"/>
              </a:xfrm>
              <a:prstGeom prst="rect">
                <a:avLst/>
              </a:prstGeom>
              <a:blipFill>
                <a:blip r:embed="rId5"/>
                <a:stretch>
                  <a:fillRect l="-2381" t="-450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98CCF4-79EB-420E-9F74-37033F6DE82D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>
            <a:off x="2247900" y="2819400"/>
            <a:ext cx="0" cy="92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B228159-DE0B-43B9-B87D-43BB4D1C3FCC}"/>
                  </a:ext>
                </a:extLst>
              </p:cNvPr>
              <p:cNvSpPr txBox="1"/>
              <p:nvPr/>
            </p:nvSpPr>
            <p:spPr>
              <a:xfrm>
                <a:off x="1244007" y="4043467"/>
                <a:ext cx="2047996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</a:t>
                </a:r>
                <a:r>
                  <a:rPr lang="en-US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original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B228159-DE0B-43B9-B87D-43BB4D1C3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007" y="4043467"/>
                <a:ext cx="2047996" cy="673005"/>
              </a:xfrm>
              <a:prstGeom prst="rect">
                <a:avLst/>
              </a:prstGeom>
              <a:blipFill>
                <a:blip r:embed="rId6"/>
                <a:stretch>
                  <a:fillRect l="-2381" t="-450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12A95D-E988-4BC9-8F00-4E713C842BD4}"/>
                  </a:ext>
                </a:extLst>
              </p:cNvPr>
              <p:cNvSpPr txBox="1"/>
              <p:nvPr/>
            </p:nvSpPr>
            <p:spPr>
              <a:xfrm>
                <a:off x="64361" y="3178206"/>
                <a:ext cx="2252707" cy="289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</a:rPr>
                  <a:t>Maximizer[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ⅈ</m:t>
                        </m:r>
                      </m:e>
                      <m:sup>
                        <m:r>
                          <a:rPr lang="en-US" sz="1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p>
                    <m:sSub>
                      <m:sSubPr>
                        <m:ctrlPr>
                          <a:rPr lang="en-US" sz="1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US" sz="12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  <m:sup>
                            <m:r>
                              <a:rPr lang="en-US" sz="12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p>
                        </m:sSup>
                      </m:sub>
                    </m:sSub>
                    <m:r>
                      <a:rPr lang="en-US" sz="12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     </m:t>
                    </m:r>
                    <m:r>
                      <m:rPr>
                        <m:nor/>
                      </m:rPr>
                      <a:rPr lang="en-US" sz="1200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sz="1200" b="1" dirty="0">
                        <a:solidFill>
                          <a:schemeClr val="accent1"/>
                        </a:solidFill>
                      </a:rPr>
                      <m:t>[</m:t>
                    </m:r>
                    <m:sSup>
                      <m:sSupPr>
                        <m:ctrlPr>
                          <a:rPr lang="en-US" sz="1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ⅈ</m:t>
                        </m:r>
                      </m:e>
                      <m:sup>
                        <m:r>
                          <a:rPr lang="en-US" sz="1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p>
                    <m:sSub>
                      <m:sSubPr>
                        <m:ctrlPr>
                          <a:rPr lang="en-US" sz="1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2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sSup>
                          <m:sSupPr>
                            <m:ctrlPr>
                              <a:rPr lang="en-US" sz="12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  <m:sup>
                            <m:r>
                              <a:rPr lang="en-US" sz="12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p>
                        </m:sSup>
                      </m:sub>
                    </m:sSub>
                    <m:r>
                      <a:rPr lang="en-US" sz="12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12A95D-E988-4BC9-8F00-4E713C842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1" y="3178206"/>
                <a:ext cx="2252707" cy="289888"/>
              </a:xfrm>
              <a:prstGeom prst="rect">
                <a:avLst/>
              </a:prstGeom>
              <a:blipFill>
                <a:blip r:embed="rId7"/>
                <a:stretch>
                  <a:fillRect l="-27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6F93B1-6910-4A28-83C8-CA4253F11350}"/>
              </a:ext>
            </a:extLst>
          </p:cNvPr>
          <p:cNvCxnSpPr>
            <a:cxnSpLocks/>
          </p:cNvCxnSpPr>
          <p:nvPr/>
        </p:nvCxnSpPr>
        <p:spPr>
          <a:xfrm>
            <a:off x="1349405" y="3332025"/>
            <a:ext cx="2840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ED7FC9-1CE9-4FC8-A594-DF1D6B11389E}"/>
                  </a:ext>
                </a:extLst>
              </p:cNvPr>
              <p:cNvSpPr txBox="1"/>
              <p:nvPr/>
            </p:nvSpPr>
            <p:spPr>
              <a:xfrm>
                <a:off x="2268005" y="3206748"/>
                <a:ext cx="2252707" cy="298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</a:rPr>
                  <a:t>Minimizer[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ⅈ</m:t>
                        </m:r>
                      </m:e>
                      <m:sup>
                        <m:r>
                          <a:rPr lang="en-US" sz="1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sup>
                    </m:sSup>
                    <m:sSub>
                      <m:sSubPr>
                        <m:ctrlPr>
                          <a:rPr lang="en-US" sz="1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sSup>
                          <m:sSupPr>
                            <m:ctrlPr>
                              <a:rPr lang="en-US" sz="12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  <m:sup>
                            <m:r>
                              <a:rPr lang="en-US" sz="12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p>
                        </m:sSup>
                      </m:sub>
                    </m:sSub>
                    <m:r>
                      <a:rPr lang="en-US" sz="1200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     </m:t>
                    </m:r>
                    <m:r>
                      <m:rPr>
                        <m:nor/>
                      </m:rPr>
                      <a:rPr lang="en-US" sz="1200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 [</m:t>
                    </m:r>
                    <m:sSup>
                      <m:sSupPr>
                        <m:ctrlPr>
                          <a:rPr lang="en-US" sz="1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ⅈ</m:t>
                        </m:r>
                      </m:e>
                      <m:sup>
                        <m:r>
                          <a:rPr lang="en-US" sz="1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sup>
                    </m:sSup>
                    <m:sSub>
                      <m:sSubPr>
                        <m:ctrlPr>
                          <a:rPr lang="en-US" sz="12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200" b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sSup>
                          <m:sSupPr>
                            <m:ctrlPr>
                              <a:rPr lang="en-US" sz="12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  <m:sup>
                            <m:r>
                              <a:rPr lang="en-US" sz="12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p>
                        </m:sSup>
                      </m:sub>
                    </m:sSub>
                    <m:r>
                      <a:rPr lang="en-US" sz="1200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b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ED7FC9-1CE9-4FC8-A594-DF1D6B113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005" y="3206748"/>
                <a:ext cx="2252707" cy="298223"/>
              </a:xfrm>
              <a:prstGeom prst="rect">
                <a:avLst/>
              </a:prstGeom>
              <a:blipFill>
                <a:blip r:embed="rId8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4E1512-A9C2-4EB2-AE33-4FF3FBB2DC28}"/>
              </a:ext>
            </a:extLst>
          </p:cNvPr>
          <p:cNvCxnSpPr>
            <a:cxnSpLocks/>
          </p:cNvCxnSpPr>
          <p:nvPr/>
        </p:nvCxnSpPr>
        <p:spPr>
          <a:xfrm>
            <a:off x="3524642" y="3349780"/>
            <a:ext cx="3016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048A582-EB5A-4D04-815B-1E53BA373065}"/>
                  </a:ext>
                </a:extLst>
              </p:cNvPr>
              <p:cNvSpPr txBox="1"/>
              <p:nvPr/>
            </p:nvSpPr>
            <p:spPr>
              <a:xfrm>
                <a:off x="4858966" y="4012812"/>
                <a:ext cx="2081838" cy="729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lim>
                    </m:limLow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steady-state opinion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048A582-EB5A-4D04-815B-1E53BA373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966" y="4012812"/>
                <a:ext cx="2081838" cy="729943"/>
              </a:xfrm>
              <a:prstGeom prst="rect">
                <a:avLst/>
              </a:prstGeom>
              <a:blipFill>
                <a:blip r:embed="rId9"/>
                <a:stretch>
                  <a:fillRect l="-2339" t="-41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EA78A14-BEA9-4997-8550-CE81455AB006}"/>
              </a:ext>
            </a:extLst>
          </p:cNvPr>
          <p:cNvCxnSpPr>
            <a:cxnSpLocks/>
          </p:cNvCxnSpPr>
          <p:nvPr/>
        </p:nvCxnSpPr>
        <p:spPr>
          <a:xfrm>
            <a:off x="6883862" y="4365046"/>
            <a:ext cx="8719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8C8E602-43CA-425E-A5F2-CDCFA2CF9F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1655" y="1469629"/>
            <a:ext cx="3636602" cy="200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0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C367-7712-4F3C-AA89-9B7FA659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Game vs. Zero Sum Game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C367-7712-4F3C-AA89-9B7FA659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Game</a:t>
            </a:r>
            <a:br>
              <a:rPr lang="en-US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928A9-5CBA-49CB-B921-50476DB25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Behavior of Players </a:t>
            </a:r>
          </a:p>
        </p:txBody>
      </p:sp>
    </p:spTree>
    <p:extLst>
      <p:ext uri="{BB962C8B-B14F-4D97-AF65-F5344CB8AC3E}">
        <p14:creationId xmlns:p14="http://schemas.microsoft.com/office/powerpoint/2010/main" val="244923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8A62-FD6F-4436-B646-0C6AD8EB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Reddit – Constraint Game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9019C0-5DA2-4734-AEB6-87A679B26643}"/>
              </a:ext>
            </a:extLst>
          </p:cNvPr>
          <p:cNvGrpSpPr/>
          <p:nvPr/>
        </p:nvGrpSpPr>
        <p:grpSpPr>
          <a:xfrm>
            <a:off x="3183385" y="1223041"/>
            <a:ext cx="5181600" cy="5123944"/>
            <a:chOff x="914400" y="1107631"/>
            <a:chExt cx="5181600" cy="51239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AD88E8-7D36-48E2-8FA7-FF37257C1B83}"/>
                </a:ext>
              </a:extLst>
            </p:cNvPr>
            <p:cNvGrpSpPr/>
            <p:nvPr/>
          </p:nvGrpSpPr>
          <p:grpSpPr>
            <a:xfrm>
              <a:off x="914400" y="1107631"/>
              <a:ext cx="5171543" cy="5123944"/>
              <a:chOff x="773958" y="1107631"/>
              <a:chExt cx="5171543" cy="512394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3C6946-D892-41DC-B335-0C4380CD03BE}"/>
                  </a:ext>
                </a:extLst>
              </p:cNvPr>
              <p:cNvSpPr txBox="1"/>
              <p:nvPr/>
            </p:nvSpPr>
            <p:spPr>
              <a:xfrm>
                <a:off x="3185827" y="1979145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/>
                  <a:t>Min: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A8F35E-5F7C-4E91-BDA4-17AFEB3CA05E}"/>
                  </a:ext>
                </a:extLst>
              </p:cNvPr>
              <p:cNvSpPr txBox="1"/>
              <p:nvPr/>
            </p:nvSpPr>
            <p:spPr>
              <a:xfrm>
                <a:off x="3172846" y="2301979"/>
                <a:ext cx="6620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/>
                  <a:t>Max: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7A659C2-63AB-4DD7-9B10-A99E468E9E2B}"/>
                  </a:ext>
                </a:extLst>
              </p:cNvPr>
              <p:cNvGrpSpPr/>
              <p:nvPr/>
            </p:nvGrpSpPr>
            <p:grpSpPr>
              <a:xfrm>
                <a:off x="773958" y="1107631"/>
                <a:ext cx="4648200" cy="5123944"/>
                <a:chOff x="838201" y="1154756"/>
                <a:chExt cx="4648200" cy="5123944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CFC209F4-E441-40F9-A347-2D0CF2CBFAFD}"/>
                    </a:ext>
                  </a:extLst>
                </p:cNvPr>
                <p:cNvGrpSpPr/>
                <p:nvPr/>
              </p:nvGrpSpPr>
              <p:grpSpPr>
                <a:xfrm>
                  <a:off x="838201" y="1154756"/>
                  <a:ext cx="4648200" cy="5123944"/>
                  <a:chOff x="838201" y="1154756"/>
                  <a:chExt cx="4648200" cy="5123944"/>
                </a:xfrm>
              </p:grpSpPr>
              <p:pic>
                <p:nvPicPr>
                  <p:cNvPr id="18" name="Picture 2">
                    <a:extLst>
                      <a:ext uri="{FF2B5EF4-FFF2-40B4-BE49-F238E27FC236}">
                        <a16:creationId xmlns:a16="http://schemas.microsoft.com/office/drawing/2014/main" id="{21574D0D-9E16-409C-99E2-30D96879D48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38201" y="1154756"/>
                    <a:ext cx="4648200" cy="512394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" name="Isosceles Triangle 18">
                    <a:extLst>
                      <a:ext uri="{FF2B5EF4-FFF2-40B4-BE49-F238E27FC236}">
                        <a16:creationId xmlns:a16="http://schemas.microsoft.com/office/drawing/2014/main" id="{6174A194-649C-4629-BE58-2B17C0F518A9}"/>
                      </a:ext>
                    </a:extLst>
                  </p:cNvPr>
                  <p:cNvSpPr/>
                  <p:nvPr/>
                </p:nvSpPr>
                <p:spPr>
                  <a:xfrm>
                    <a:off x="4259783" y="2000148"/>
                    <a:ext cx="430058" cy="425501"/>
                  </a:xfrm>
                  <a:prstGeom prst="triangle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Isosceles Triangle 19">
                    <a:extLst>
                      <a:ext uri="{FF2B5EF4-FFF2-40B4-BE49-F238E27FC236}">
                        <a16:creationId xmlns:a16="http://schemas.microsoft.com/office/drawing/2014/main" id="{B3AB365F-86CC-49AE-8438-6C3947DEED4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431590"/>
                    <a:ext cx="457200" cy="403315"/>
                  </a:xfrm>
                  <a:prstGeom prst="triangle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Diamond 20">
                    <a:extLst>
                      <a:ext uri="{FF2B5EF4-FFF2-40B4-BE49-F238E27FC236}">
                        <a16:creationId xmlns:a16="http://schemas.microsoft.com/office/drawing/2014/main" id="{A11D75AA-FCD4-4FAE-9CC9-F7D9CBC4E305}"/>
                      </a:ext>
                    </a:extLst>
                  </p:cNvPr>
                  <p:cNvSpPr/>
                  <p:nvPr/>
                </p:nvSpPr>
                <p:spPr>
                  <a:xfrm>
                    <a:off x="2561227" y="3780925"/>
                    <a:ext cx="76200" cy="142824"/>
                  </a:xfrm>
                  <a:prstGeom prst="diamond">
                    <a:avLst/>
                  </a:prstGeom>
                  <a:noFill/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1B8FE87-9E14-4053-801F-1B37E6469E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21086" y="3885730"/>
                    <a:ext cx="1333500" cy="923976"/>
                  </a:xfrm>
                  <a:prstGeom prst="straightConnector1">
                    <a:avLst/>
                  </a:prstGeom>
                  <a:ln w="31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7062BCC-4D6C-4E87-9C18-7C50A28DBB03}"/>
                      </a:ext>
                    </a:extLst>
                  </p:cNvPr>
                  <p:cNvSpPr txBox="1"/>
                  <p:nvPr/>
                </p:nvSpPr>
                <p:spPr>
                  <a:xfrm>
                    <a:off x="963114" y="4773492"/>
                    <a:ext cx="6858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/>
                      <a:t>284</a:t>
                    </a:r>
                  </a:p>
                </p:txBody>
              </p:sp>
              <p:sp>
                <p:nvSpPr>
                  <p:cNvPr id="24" name="Diamond 23">
                    <a:extLst>
                      <a:ext uri="{FF2B5EF4-FFF2-40B4-BE49-F238E27FC236}">
                        <a16:creationId xmlns:a16="http://schemas.microsoft.com/office/drawing/2014/main" id="{914A2E02-62F1-462C-8A0E-DFC35091C744}"/>
                      </a:ext>
                    </a:extLst>
                  </p:cNvPr>
                  <p:cNvSpPr/>
                  <p:nvPr/>
                </p:nvSpPr>
                <p:spPr>
                  <a:xfrm>
                    <a:off x="3658764" y="5512302"/>
                    <a:ext cx="273326" cy="338554"/>
                  </a:xfrm>
                  <a:prstGeom prst="diamond">
                    <a:avLst/>
                  </a:prstGeom>
                  <a:noFill/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D1F5D42-26C6-4ABF-85C8-42F0B61AA8D1}"/>
                    </a:ext>
                  </a:extLst>
                </p:cNvPr>
                <p:cNvSpPr txBox="1"/>
                <p:nvPr/>
              </p:nvSpPr>
              <p:spPr>
                <a:xfrm>
                  <a:off x="3892351" y="5512302"/>
                  <a:ext cx="685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245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83D28C7-012C-48F1-ABBE-C77C783D0176}"/>
                    </a:ext>
                  </a:extLst>
                </p:cNvPr>
                <p:cNvSpPr txBox="1"/>
                <p:nvPr/>
              </p:nvSpPr>
              <p:spPr>
                <a:xfrm>
                  <a:off x="1352550" y="1465548"/>
                  <a:ext cx="685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481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11FA04-9A42-4C66-BB62-1AEF8948ACEF}"/>
                    </a:ext>
                  </a:extLst>
                </p:cNvPr>
                <p:cNvSpPr txBox="1"/>
                <p:nvPr/>
              </p:nvSpPr>
              <p:spPr>
                <a:xfrm>
                  <a:off x="3988886" y="1905013"/>
                  <a:ext cx="685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50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C62C93-2E24-4AA5-8A01-61264BA9C1F5}"/>
                  </a:ext>
                </a:extLst>
              </p:cNvPr>
              <p:cNvSpPr txBox="1"/>
              <p:nvPr/>
            </p:nvSpPr>
            <p:spPr>
              <a:xfrm>
                <a:off x="4718883" y="2074290"/>
                <a:ext cx="1226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Innate opinion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0293E9-9C46-4B1D-8C96-19A851B4CE2A}"/>
                </a:ext>
              </a:extLst>
            </p:cNvPr>
            <p:cNvSpPr txBox="1"/>
            <p:nvPr/>
          </p:nvSpPr>
          <p:spPr>
            <a:xfrm>
              <a:off x="4869382" y="1640632"/>
              <a:ext cx="1226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Min</a:t>
              </a:r>
              <a:endParaRPr lang="en-US" sz="160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5EF6CC85-34EE-4100-AA0E-72A0264B4A54}"/>
                </a:ext>
              </a:extLst>
            </p:cNvPr>
            <p:cNvSpPr/>
            <p:nvPr/>
          </p:nvSpPr>
          <p:spPr>
            <a:xfrm>
              <a:off x="5358233" y="1665487"/>
              <a:ext cx="304800" cy="261610"/>
            </a:xfrm>
            <a:prstGeom prst="diamond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0B21A1-D0A0-4BE9-BE58-D20F98F88866}"/>
                </a:ext>
              </a:extLst>
            </p:cNvPr>
            <p:cNvSpPr txBox="1"/>
            <p:nvPr/>
          </p:nvSpPr>
          <p:spPr>
            <a:xfrm>
              <a:off x="4862327" y="1330414"/>
              <a:ext cx="1084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Max</a:t>
              </a:r>
              <a:endParaRPr lang="en-US" sz="160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B9EFD44-47A5-4015-A813-DE36526D4F4B}"/>
                </a:ext>
              </a:extLst>
            </p:cNvPr>
            <p:cNvSpPr/>
            <p:nvPr/>
          </p:nvSpPr>
          <p:spPr>
            <a:xfrm>
              <a:off x="5358233" y="1314346"/>
              <a:ext cx="304800" cy="232226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029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8A62-FD6F-4436-B646-0C6AD8EB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Twitter – Constraint Game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CE1DF2-C97E-44E3-B9A1-C89549F98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04" y="1358283"/>
            <a:ext cx="5263920" cy="4583097"/>
          </a:xfrm>
        </p:spPr>
      </p:pic>
    </p:spTree>
    <p:extLst>
      <p:ext uri="{BB962C8B-B14F-4D97-AF65-F5344CB8AC3E}">
        <p14:creationId xmlns:p14="http://schemas.microsoft.com/office/powerpoint/2010/main" val="1262061283"/>
      </p:ext>
    </p:extLst>
  </p:cSld>
  <p:clrMapOvr>
    <a:masterClrMapping/>
  </p:clrMapOvr>
</p:sld>
</file>

<file path=ppt/theme/theme1.xml><?xml version="1.0" encoding="utf-8"?>
<a:theme xmlns:a="http://schemas.openxmlformats.org/drawingml/2006/main" name="1_Selling points presentation">
  <a:themeElements>
    <a:clrScheme name="1_Selling points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933"/>
      </a:accent1>
      <a:accent2>
        <a:srgbClr val="DBA215"/>
      </a:accent2>
      <a:accent3>
        <a:srgbClr val="FFFFFF"/>
      </a:accent3>
      <a:accent4>
        <a:srgbClr val="000000"/>
      </a:accent4>
      <a:accent5>
        <a:srgbClr val="FFCAAD"/>
      </a:accent5>
      <a:accent6>
        <a:srgbClr val="C69212"/>
      </a:accent6>
      <a:hlink>
        <a:srgbClr val="0066CC"/>
      </a:hlink>
      <a:folHlink>
        <a:srgbClr val="DDDDDD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1_Selling points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33"/>
        </a:accent1>
        <a:accent2>
          <a:srgbClr val="DBA215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C69212"/>
        </a:accent6>
        <a:hlink>
          <a:srgbClr val="0066C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Selling points presentation">
  <a:themeElements>
    <a:clrScheme name="1_Selling points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933"/>
      </a:accent1>
      <a:accent2>
        <a:srgbClr val="DBA215"/>
      </a:accent2>
      <a:accent3>
        <a:srgbClr val="FFFFFF"/>
      </a:accent3>
      <a:accent4>
        <a:srgbClr val="000000"/>
      </a:accent4>
      <a:accent5>
        <a:srgbClr val="FFCAAD"/>
      </a:accent5>
      <a:accent6>
        <a:srgbClr val="C69212"/>
      </a:accent6>
      <a:hlink>
        <a:srgbClr val="0066CC"/>
      </a:hlink>
      <a:folHlink>
        <a:srgbClr val="DDDDDD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1_Selling points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33"/>
        </a:accent1>
        <a:accent2>
          <a:srgbClr val="DBA215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C69212"/>
        </a:accent6>
        <a:hlink>
          <a:srgbClr val="0066C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</TotalTime>
  <Words>266</Words>
  <Application>Microsoft Office PowerPoint</Application>
  <PresentationFormat>Widescreen</PresentationFormat>
  <Paragraphs>98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Meiryo</vt:lpstr>
      <vt:lpstr>Arial</vt:lpstr>
      <vt:lpstr>Book Antiqua</vt:lpstr>
      <vt:lpstr>Calibri</vt:lpstr>
      <vt:lpstr>Cambria Math</vt:lpstr>
      <vt:lpstr>Georgia</vt:lpstr>
      <vt:lpstr>Times New Roman</vt:lpstr>
      <vt:lpstr>Times New Roman (Body)</vt:lpstr>
      <vt:lpstr>Wingdings</vt:lpstr>
      <vt:lpstr>1_Selling points presentation</vt:lpstr>
      <vt:lpstr>2_Selling points presentation</vt:lpstr>
      <vt:lpstr>Polarization Game over Social Network </vt:lpstr>
      <vt:lpstr>Agenda</vt:lpstr>
      <vt:lpstr>Modeling Network</vt:lpstr>
      <vt:lpstr>Polarization Game</vt:lpstr>
      <vt:lpstr>Network Dynamic Summary</vt:lpstr>
      <vt:lpstr>Constraint Game vs. Zero Sum Game </vt:lpstr>
      <vt:lpstr>Constraint Game </vt:lpstr>
      <vt:lpstr>Reddit – Constraint Game</vt:lpstr>
      <vt:lpstr>Twitter – Constraint Game</vt:lpstr>
      <vt:lpstr>Karate - Constraint Game</vt:lpstr>
      <vt:lpstr>Constraint Game – Karate NE</vt:lpstr>
      <vt:lpstr>Zero-Sum Game </vt:lpstr>
      <vt:lpstr>Karate - Zero Sum NEs</vt:lpstr>
      <vt:lpstr>Reddit - Zero Sum NEs</vt:lpstr>
      <vt:lpstr>Twitter - Zero Sum NEs</vt:lpstr>
      <vt:lpstr>Social Implementation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WISE Presentation Slides</dc:title>
  <dc:creator>Amir Gholami</dc:creator>
  <cp:lastModifiedBy>Xilin Zhang</cp:lastModifiedBy>
  <cp:revision>11</cp:revision>
  <cp:lastPrinted>2019-03-29T20:55:53Z</cp:lastPrinted>
  <dcterms:created xsi:type="dcterms:W3CDTF">2010-10-06T00:38:29Z</dcterms:created>
  <dcterms:modified xsi:type="dcterms:W3CDTF">2023-06-27T20:27:19Z</dcterms:modified>
</cp:coreProperties>
</file>