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44A-6165-4299-BC13-3ABEDBA5F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DD61-BDFF-4C7C-94BA-D292FA8B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4D95-13D6-4476-9EC9-41A0BDF4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92A6A-5A74-4723-9034-B8B53257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44DA-4E63-4CED-BEFB-10D3C0BF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42A7-2585-456E-8CCF-797E34E5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178EE-C311-414F-A9FD-E57EEA29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5CFD-6728-4C42-80FF-52FFBC23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0714-E209-4461-A4FD-5BE5D3F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28A6-FE04-454A-9FFC-B83C3ED2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48B06-0C3E-45DB-AD72-33395CE02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70A8-C7FC-498B-8D87-481C9DAD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EEA2-07C1-4DA1-A65E-6FF4A95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2098-CC1D-4F0F-A4DC-960AE33D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5CC5-093C-4877-91F8-80007A1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8677-D1E8-49F9-BE97-5E44576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7F81-0B65-47EA-8703-7DD996AA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A0F8-A8EF-4C7D-B7AD-FD6D8B18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3142-4E3E-472D-AA2C-EF3F3B22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F038-35A3-464C-A43C-DC42FA01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56F7-9441-4927-BA22-F8A9DA7C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1DAF-CCD0-4EAF-97CC-C384B7DC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18C0-4C42-48FA-BEF3-B509773E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C206-8AAF-4221-AC2B-42CEA7A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5462-17F5-420C-ACA9-47BFB852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75C2-60DA-4D0A-BDA6-52FAA07A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7D6-55F3-44EB-BA83-41120F16F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D79-39FD-4DB0-AFC2-745159338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FDAA-FBCC-4A25-AD89-827ECE1A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1464-59E8-4429-A2FB-16B21304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13279-621A-468E-9149-CA89DE11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9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CBE2-82AA-41F1-8868-3B7EBF6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887E5-E7F3-4E95-9561-F128BC83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468C-58C6-4969-8C04-9F81C3272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32C7-A7AB-4D6A-91D9-BE5E320A2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31AFF-B05D-4FAF-86DB-1565F6AF5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A5B0C-2079-4DC4-B594-E6F5E990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BEBF8-BFDB-4C64-A43B-7FCBC867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FF255-D8C4-4D1D-A468-0D56D94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C5F7-7099-42B1-886A-1A12DAD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77F36-D3BC-4513-98B1-01B59268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D54FC-4EFA-4D52-B058-407F679D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0EFBB-AFDE-479A-9A8B-F9A866A1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86AB-7531-4229-A384-AA729F0B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FB2DD-6EFE-4A5D-869A-C3941F2B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D62F5-7BDC-41C5-899B-99C7F52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1334-20B6-4156-AC5C-A43EDE45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9026-F13C-439C-AED6-05947AB1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6D0A-CBCD-4173-BF1B-732A3922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8B90-48C9-4A02-88D3-511CE13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8F4C-0601-4433-92D4-3203429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8A69A-F478-4615-A752-8A63A0D1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5DA3-73FE-4588-873C-05AEFAEB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DACEC-8723-481E-B5BB-04F4C40E5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9F7F0-B9AB-41D6-9185-543CE419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53CC-7A47-481B-824B-92C84FBC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61BC-F560-46FC-A897-438EA50F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E81B-5FAC-4159-AE36-4CEDEC9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60BA4-C370-42E7-98CB-69A3072D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05BB-1810-47BC-9859-B62538C9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5F25-031D-4715-B05B-51EEEB7D6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5BFD-062B-4862-B139-CD11BB564FE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C37E-E4F9-4AC0-9D9D-F4B882D41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F8B2-99E3-464E-A678-F0AE04082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3D52-1E8B-4063-B856-C89B74DD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3D13D8-5BC2-489E-AAF7-F9BAEE981ED7}"/>
              </a:ext>
            </a:extLst>
          </p:cNvPr>
          <p:cNvGrpSpPr/>
          <p:nvPr/>
        </p:nvGrpSpPr>
        <p:grpSpPr>
          <a:xfrm>
            <a:off x="369899" y="692459"/>
            <a:ext cx="9784675" cy="5566298"/>
            <a:chOff x="369899" y="692459"/>
            <a:chExt cx="9784675" cy="556629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5BF892-3C32-4F4F-8ED3-D292C45AABAD}"/>
                </a:ext>
              </a:extLst>
            </p:cNvPr>
            <p:cNvGrpSpPr/>
            <p:nvPr/>
          </p:nvGrpSpPr>
          <p:grpSpPr>
            <a:xfrm>
              <a:off x="369899" y="692459"/>
              <a:ext cx="9784675" cy="4634143"/>
              <a:chOff x="369899" y="692459"/>
              <a:chExt cx="9784675" cy="463414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596BE3-0F9E-46C3-8E39-738E89F4CB99}"/>
                  </a:ext>
                </a:extLst>
              </p:cNvPr>
              <p:cNvSpPr/>
              <p:nvPr/>
            </p:nvSpPr>
            <p:spPr>
              <a:xfrm>
                <a:off x="5168283" y="692459"/>
                <a:ext cx="1855433" cy="932155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Step 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8274A4-94A5-4FEC-998C-40FF41229FDE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6096000" y="1624614"/>
                <a:ext cx="0" cy="8966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14A9AB4-6437-41A4-8871-6CF424F3BD86}"/>
                  </a:ext>
                </a:extLst>
              </p:cNvPr>
              <p:cNvCxnSpPr/>
              <p:nvPr/>
            </p:nvCxnSpPr>
            <p:spPr>
              <a:xfrm flipH="1">
                <a:off x="2423604" y="2512380"/>
                <a:ext cx="367239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3852BD5-4217-4AF7-BFD9-540029F5502B}"/>
                  </a:ext>
                </a:extLst>
              </p:cNvPr>
              <p:cNvCxnSpPr/>
              <p:nvPr/>
            </p:nvCxnSpPr>
            <p:spPr>
              <a:xfrm>
                <a:off x="2423604" y="2512380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00A89D-D5E5-49BF-B22F-962D51DE832A}"/>
                  </a:ext>
                </a:extLst>
              </p:cNvPr>
              <p:cNvCxnSpPr/>
              <p:nvPr/>
            </p:nvCxnSpPr>
            <p:spPr>
              <a:xfrm>
                <a:off x="7034073" y="2521258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7951061-C8E5-4499-A05E-CB0F5D482336}"/>
                  </a:ext>
                </a:extLst>
              </p:cNvPr>
              <p:cNvCxnSpPr/>
              <p:nvPr/>
            </p:nvCxnSpPr>
            <p:spPr>
              <a:xfrm>
                <a:off x="7930719" y="2521258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CDCD35C-2AB6-4401-8FD3-B6E96C83AD79}"/>
                  </a:ext>
                </a:extLst>
              </p:cNvPr>
              <p:cNvCxnSpPr/>
              <p:nvPr/>
            </p:nvCxnSpPr>
            <p:spPr>
              <a:xfrm>
                <a:off x="8837721" y="2512380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DE847C-3E8F-46F5-AEA3-7D09157711EA}"/>
                  </a:ext>
                </a:extLst>
              </p:cNvPr>
              <p:cNvCxnSpPr/>
              <p:nvPr/>
            </p:nvCxnSpPr>
            <p:spPr>
              <a:xfrm>
                <a:off x="9753601" y="2521258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74A4422-9E16-461C-BCC7-2C70FCF5DEFA}"/>
                  </a:ext>
                </a:extLst>
              </p:cNvPr>
              <p:cNvCxnSpPr/>
              <p:nvPr/>
            </p:nvCxnSpPr>
            <p:spPr>
              <a:xfrm>
                <a:off x="5178640" y="2521258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5D09CE7-7DDD-46A0-9E83-7A3504281819}"/>
                  </a:ext>
                </a:extLst>
              </p:cNvPr>
              <p:cNvCxnSpPr/>
              <p:nvPr/>
            </p:nvCxnSpPr>
            <p:spPr>
              <a:xfrm>
                <a:off x="6107836" y="2521258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F2BE60-C137-4BEB-90EC-93A513249D4D}"/>
                  </a:ext>
                </a:extLst>
              </p:cNvPr>
              <p:cNvCxnSpPr/>
              <p:nvPr/>
            </p:nvCxnSpPr>
            <p:spPr>
              <a:xfrm>
                <a:off x="3357239" y="2521258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89DB1BD-AA15-4140-B950-F4C170FCCC36}"/>
                  </a:ext>
                </a:extLst>
              </p:cNvPr>
              <p:cNvCxnSpPr/>
              <p:nvPr/>
            </p:nvCxnSpPr>
            <p:spPr>
              <a:xfrm>
                <a:off x="4268679" y="2521258"/>
                <a:ext cx="0" cy="9166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0CE3DBE-4047-4117-9CAD-8E8580A672A5}"/>
                  </a:ext>
                </a:extLst>
              </p:cNvPr>
              <p:cNvCxnSpPr/>
              <p:nvPr/>
            </p:nvCxnSpPr>
            <p:spPr>
              <a:xfrm flipH="1">
                <a:off x="6095999" y="2513858"/>
                <a:ext cx="367239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C03B976-B51D-40FF-A0E9-CF998D12F697}"/>
                  </a:ext>
                </a:extLst>
              </p:cNvPr>
              <p:cNvSpPr/>
              <p:nvPr/>
            </p:nvSpPr>
            <p:spPr>
              <a:xfrm>
                <a:off x="2050742" y="3429000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1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53404E4-F47E-402C-99A1-1FE351245754}"/>
                  </a:ext>
                </a:extLst>
              </p:cNvPr>
              <p:cNvSpPr/>
              <p:nvPr/>
            </p:nvSpPr>
            <p:spPr>
              <a:xfrm>
                <a:off x="2976978" y="3437878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2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BAACBBB-C810-4A6C-B01E-F689187E1166}"/>
                  </a:ext>
                </a:extLst>
              </p:cNvPr>
              <p:cNvSpPr/>
              <p:nvPr/>
            </p:nvSpPr>
            <p:spPr>
              <a:xfrm>
                <a:off x="3872883" y="3437878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3 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C555241-29ED-4366-BA54-97DDCF30416F}"/>
                  </a:ext>
                </a:extLst>
              </p:cNvPr>
              <p:cNvSpPr/>
              <p:nvPr/>
            </p:nvSpPr>
            <p:spPr>
              <a:xfrm>
                <a:off x="5709821" y="3437878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5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A8EC269-A1DF-481D-B83A-9E1423809BAF}"/>
                  </a:ext>
                </a:extLst>
              </p:cNvPr>
              <p:cNvSpPr/>
              <p:nvPr/>
            </p:nvSpPr>
            <p:spPr>
              <a:xfrm>
                <a:off x="4798379" y="3429000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4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DF01BD8-AA46-4996-ADEE-D3624509B606}"/>
                  </a:ext>
                </a:extLst>
              </p:cNvPr>
              <p:cNvSpPr/>
              <p:nvPr/>
            </p:nvSpPr>
            <p:spPr>
              <a:xfrm>
                <a:off x="6647895" y="3447479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6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2908737-E63D-4183-9B00-232B54CE3726}"/>
                  </a:ext>
                </a:extLst>
              </p:cNvPr>
              <p:cNvSpPr/>
              <p:nvPr/>
            </p:nvSpPr>
            <p:spPr>
              <a:xfrm>
                <a:off x="7533812" y="3447479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7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615FB6F-7DDB-4291-923D-5F909397E0ED}"/>
                  </a:ext>
                </a:extLst>
              </p:cNvPr>
              <p:cNvSpPr/>
              <p:nvPr/>
            </p:nvSpPr>
            <p:spPr>
              <a:xfrm>
                <a:off x="8451911" y="3438601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8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1647927-AD96-4FE7-AF86-6EE99D9BAF2C}"/>
                  </a:ext>
                </a:extLst>
              </p:cNvPr>
              <p:cNvSpPr/>
              <p:nvPr/>
            </p:nvSpPr>
            <p:spPr>
              <a:xfrm>
                <a:off x="9382216" y="3447479"/>
                <a:ext cx="772356" cy="388386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 9</a:t>
                </a:r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768B62B1-6113-43B8-AE06-DFEEF55E58A1}"/>
                  </a:ext>
                </a:extLst>
              </p:cNvPr>
              <p:cNvSpPr/>
              <p:nvPr/>
            </p:nvSpPr>
            <p:spPr>
              <a:xfrm rot="16200000">
                <a:off x="5972732" y="-50047"/>
                <a:ext cx="259853" cy="8103831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F89F982-4DE2-4C7A-A3F1-EA062EC4AB93}"/>
                  </a:ext>
                </a:extLst>
              </p:cNvPr>
              <p:cNvSpPr/>
              <p:nvPr/>
            </p:nvSpPr>
            <p:spPr>
              <a:xfrm>
                <a:off x="5588491" y="4140673"/>
                <a:ext cx="1083076" cy="528982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Min result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6B43465-8016-460A-B782-A4F0CD1840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4669655"/>
                <a:ext cx="7399" cy="65694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E78F56-D001-4A55-AF5A-923E458AA400}"/>
                  </a:ext>
                </a:extLst>
              </p:cNvPr>
              <p:cNvSpPr txBox="1"/>
              <p:nvPr/>
            </p:nvSpPr>
            <p:spPr>
              <a:xfrm>
                <a:off x="369899" y="2782669"/>
                <a:ext cx="1807347" cy="64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2</a:t>
                </a:r>
              </a:p>
              <a:p>
                <a:r>
                  <a:rPr lang="en-US" dirty="0"/>
                  <a:t>Parallel Process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F8577B-6FC9-4DD7-B05C-7B663BDD8DEE}"/>
                </a:ext>
              </a:extLst>
            </p:cNvPr>
            <p:cNvSpPr/>
            <p:nvPr/>
          </p:nvSpPr>
          <p:spPr>
            <a:xfrm>
              <a:off x="5168282" y="5326602"/>
              <a:ext cx="1855433" cy="93215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Step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92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Xilin Zhang</dc:creator>
  <cp:lastModifiedBy>Xilin Zhang</cp:lastModifiedBy>
  <cp:revision>3</cp:revision>
  <dcterms:created xsi:type="dcterms:W3CDTF">2023-01-12T15:19:29Z</dcterms:created>
  <dcterms:modified xsi:type="dcterms:W3CDTF">2023-01-14T01:31:47Z</dcterms:modified>
</cp:coreProperties>
</file>