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CE27-FA3D-4151-BAFA-553F4CF6004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00600" y="1600200"/>
            <a:ext cx="2588654" cy="3412902"/>
            <a:chOff x="4662151" y="1584104"/>
            <a:chExt cx="2588654" cy="3412902"/>
          </a:xfrm>
        </p:grpSpPr>
        <p:sp>
          <p:nvSpPr>
            <p:cNvPr id="4" name="Cube 3"/>
            <p:cNvSpPr/>
            <p:nvPr/>
          </p:nvSpPr>
          <p:spPr>
            <a:xfrm>
              <a:off x="4662151" y="1584104"/>
              <a:ext cx="2588654" cy="341290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19288" y="3616550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4848895" y="2368751"/>
              <a:ext cx="1506828" cy="240831"/>
              <a:chOff x="895081" y="3270272"/>
              <a:chExt cx="1506828" cy="2408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" name="Straight Arrow Connector 2"/>
          <p:cNvCxnSpPr/>
          <p:nvPr/>
        </p:nvCxnSpPr>
        <p:spPr>
          <a:xfrm flipV="1">
            <a:off x="4572000" y="2257170"/>
            <a:ext cx="0" cy="280330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88258" y="5226625"/>
            <a:ext cx="1905000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10400" y="4454236"/>
            <a:ext cx="606136" cy="64087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5797" y="5409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5 in.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0427" y="4725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4 in.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35096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10 in.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0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4400" y="1219200"/>
            <a:ext cx="2884868" cy="4250031"/>
            <a:chOff x="4261833" y="1648496"/>
            <a:chExt cx="2884868" cy="4250031"/>
          </a:xfrm>
        </p:grpSpPr>
        <p:sp>
          <p:nvSpPr>
            <p:cNvPr id="2" name="Cube 1"/>
            <p:cNvSpPr/>
            <p:nvPr/>
          </p:nvSpPr>
          <p:spPr>
            <a:xfrm>
              <a:off x="4261833" y="1648496"/>
              <a:ext cx="2884868" cy="425003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63414" y="2575778"/>
              <a:ext cx="1506828" cy="240831"/>
              <a:chOff x="895081" y="3270272"/>
              <a:chExt cx="1506828" cy="2408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33807" y="4123577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4495800" y="1981200"/>
            <a:ext cx="0" cy="348803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5715000"/>
            <a:ext cx="2209800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2800" y="4876800"/>
            <a:ext cx="685800" cy="71707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8289" y="58513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8 in.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4730" y="52245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6 in.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0248" y="35096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20 in.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7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14800" y="685800"/>
            <a:ext cx="3569595" cy="5061400"/>
            <a:chOff x="4286517" y="1004553"/>
            <a:chExt cx="3569595" cy="5061400"/>
          </a:xfrm>
        </p:grpSpPr>
        <p:sp>
          <p:nvSpPr>
            <p:cNvPr id="2" name="Cube 1"/>
            <p:cNvSpPr/>
            <p:nvPr/>
          </p:nvSpPr>
          <p:spPr>
            <a:xfrm>
              <a:off x="4286517" y="1004553"/>
              <a:ext cx="3569595" cy="50614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82731" y="2083269"/>
              <a:ext cx="2079938" cy="312201"/>
              <a:chOff x="895081" y="3270272"/>
              <a:chExt cx="1506828" cy="2408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6234" y="3841343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3886200" y="1600200"/>
            <a:ext cx="0" cy="414700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4800" y="5943600"/>
            <a:ext cx="2667000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10400" y="5029200"/>
            <a:ext cx="814654" cy="85308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12 in.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33948" y="54314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8 in.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352259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30 in.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8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NYP 440</dc:creator>
  <cp:lastModifiedBy>Tng, Yi Jie Janessa</cp:lastModifiedBy>
  <cp:revision>4</cp:revision>
  <dcterms:created xsi:type="dcterms:W3CDTF">2018-07-19T14:21:55Z</dcterms:created>
  <dcterms:modified xsi:type="dcterms:W3CDTF">2018-07-26T15:07:41Z</dcterms:modified>
</cp:coreProperties>
</file>