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9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4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CE27-FA3D-4151-BAFA-553F4CF60040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10B1-37A5-4ECF-BB41-869A048B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800600" y="1600200"/>
            <a:ext cx="2588654" cy="3412902"/>
            <a:chOff x="4662151" y="1584104"/>
            <a:chExt cx="2588654" cy="3412902"/>
          </a:xfrm>
        </p:grpSpPr>
        <p:sp>
          <p:nvSpPr>
            <p:cNvPr id="4" name="Cube 3"/>
            <p:cNvSpPr/>
            <p:nvPr/>
          </p:nvSpPr>
          <p:spPr>
            <a:xfrm>
              <a:off x="4662151" y="1584104"/>
              <a:ext cx="2588654" cy="3412902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lock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19288" y="3616550"/>
              <a:ext cx="272870" cy="27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4848895" y="2368751"/>
              <a:ext cx="1506828" cy="240831"/>
              <a:chOff x="895081" y="3270272"/>
              <a:chExt cx="1506828" cy="24083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95081" y="3270272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5081" y="3367828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5081" y="3465384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0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24400" y="1219200"/>
            <a:ext cx="2884868" cy="4250031"/>
            <a:chOff x="4261833" y="1648496"/>
            <a:chExt cx="2884868" cy="4250031"/>
          </a:xfrm>
        </p:grpSpPr>
        <p:sp>
          <p:nvSpPr>
            <p:cNvPr id="2" name="Cube 1"/>
            <p:cNvSpPr/>
            <p:nvPr/>
          </p:nvSpPr>
          <p:spPr>
            <a:xfrm>
              <a:off x="4261833" y="1648496"/>
              <a:ext cx="2884868" cy="425003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563414" y="2575778"/>
              <a:ext cx="1506828" cy="240831"/>
              <a:chOff x="895081" y="3270272"/>
              <a:chExt cx="1506828" cy="2408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95081" y="3270272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95081" y="3367828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95081" y="3465384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 descr="Image result for lock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33807" y="4123577"/>
              <a:ext cx="272870" cy="27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77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114800" y="685800"/>
            <a:ext cx="3569595" cy="5061400"/>
            <a:chOff x="4286517" y="1004553"/>
            <a:chExt cx="3569595" cy="5061400"/>
          </a:xfrm>
        </p:grpSpPr>
        <p:sp>
          <p:nvSpPr>
            <p:cNvPr id="2" name="Cube 1"/>
            <p:cNvSpPr/>
            <p:nvPr/>
          </p:nvSpPr>
          <p:spPr>
            <a:xfrm>
              <a:off x="4286517" y="1004553"/>
              <a:ext cx="3569595" cy="50614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582731" y="2083269"/>
              <a:ext cx="2079938" cy="312201"/>
              <a:chOff x="895081" y="3270272"/>
              <a:chExt cx="1506828" cy="2408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95081" y="3270272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95081" y="3367828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95081" y="3465384"/>
                <a:ext cx="1506828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 descr="Image result for lock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26234" y="3841343"/>
              <a:ext cx="272870" cy="27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48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NYP 440</dc:creator>
  <cp:lastModifiedBy>NYP 440</cp:lastModifiedBy>
  <cp:revision>2</cp:revision>
  <dcterms:created xsi:type="dcterms:W3CDTF">2018-07-19T14:21:55Z</dcterms:created>
  <dcterms:modified xsi:type="dcterms:W3CDTF">2018-07-19T14:33:23Z</dcterms:modified>
</cp:coreProperties>
</file>