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1620" r:id="rId2"/>
  </p:sldIdLst>
  <p:sldSz cx="914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7164"/>
  </p:normalViewPr>
  <p:slideViewPr>
    <p:cSldViewPr snapToGrid="0">
      <p:cViewPr>
        <p:scale>
          <a:sx n="100" d="100"/>
          <a:sy n="100" d="100"/>
        </p:scale>
        <p:origin x="2480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9692E-2F0E-8C4F-A1AE-BE672789DA7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D804E-A654-874B-B473-EE5027B40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6D804E-A654-874B-B473-EE5027B401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8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726"/>
            <a:ext cx="77724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7204076"/>
            <a:ext cx="6858000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30250"/>
            <a:ext cx="197167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730250"/>
            <a:ext cx="58007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5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419479"/>
            <a:ext cx="7886700" cy="570547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9178929"/>
            <a:ext cx="7886700" cy="300037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1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651250"/>
            <a:ext cx="3886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30253"/>
            <a:ext cx="78867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362326"/>
            <a:ext cx="3868340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010150"/>
            <a:ext cx="386834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362326"/>
            <a:ext cx="3887391" cy="164782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010150"/>
            <a:ext cx="38873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0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974853"/>
            <a:ext cx="462915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0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14400"/>
            <a:ext cx="2949178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974853"/>
            <a:ext cx="4629150" cy="9747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114800"/>
            <a:ext cx="2949178" cy="7623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730253"/>
            <a:ext cx="78867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651250"/>
            <a:ext cx="78867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30B7-C2E2-7240-A096-401A1A421751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2712703"/>
            <a:ext cx="2057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52D9B-6564-694C-8EFF-26C3111B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453C-6792-7F57-E948-0915B79F0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E8B2E5-7062-6510-A7EB-50A721B0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30009" cy="533036"/>
          </a:xfrm>
        </p:spPr>
        <p:txBody>
          <a:bodyPr vert="horz" lIns="487553" tIns="162518" rIns="162518" bIns="81259" rtlCol="0" anchor="ctr">
            <a:noAutofit/>
          </a:bodyPr>
          <a:lstStyle/>
          <a:p>
            <a:pPr rtl="0" eaLnBrk="1" latinLnBrk="0" hangingPunct="1">
              <a:lnSpc>
                <a:spcPct val="100000"/>
              </a:lnSpc>
            </a:pPr>
            <a:r>
              <a:rPr lang="en-US" sz="2488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5.</a:t>
            </a:r>
            <a:endParaRPr lang="en-US" sz="2488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2ED0FB-59D0-FD33-C91B-E40FCC7B4B31}"/>
              </a:ext>
            </a:extLst>
          </p:cNvPr>
          <p:cNvGrpSpPr/>
          <p:nvPr/>
        </p:nvGrpSpPr>
        <p:grpSpPr>
          <a:xfrm>
            <a:off x="135432" y="1246218"/>
            <a:ext cx="9000525" cy="11981572"/>
            <a:chOff x="1" y="1326642"/>
            <a:chExt cx="9000525" cy="119815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AAAB09-2908-1A6E-5837-B1E478D6F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" y="1326642"/>
              <a:ext cx="9000512" cy="96012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6B707C-D383-E77A-BD37-E18FB1ED6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023" b="-1"/>
            <a:stretch/>
          </p:blipFill>
          <p:spPr>
            <a:xfrm>
              <a:off x="1" y="3997169"/>
              <a:ext cx="9000511" cy="931104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3D8E78-4E0B-400D-11C5-234FFF20CB37}"/>
              </a:ext>
            </a:extLst>
          </p:cNvPr>
          <p:cNvSpPr txBox="1"/>
          <p:nvPr/>
        </p:nvSpPr>
        <p:spPr>
          <a:xfrm>
            <a:off x="1049337" y="131786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E42C94-37E1-F353-6275-E97457CB843F}"/>
              </a:ext>
            </a:extLst>
          </p:cNvPr>
          <p:cNvSpPr txBox="1"/>
          <p:nvPr/>
        </p:nvSpPr>
        <p:spPr>
          <a:xfrm>
            <a:off x="1339551" y="131786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BB710-6278-21F7-5343-0CED95E6A7CD}"/>
              </a:ext>
            </a:extLst>
          </p:cNvPr>
          <p:cNvSpPr txBox="1"/>
          <p:nvPr/>
        </p:nvSpPr>
        <p:spPr>
          <a:xfrm>
            <a:off x="2168354" y="131786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AD41D-DFAC-22AF-96B3-0911A40F5A9A}"/>
              </a:ext>
            </a:extLst>
          </p:cNvPr>
          <p:cNvSpPr txBox="1"/>
          <p:nvPr/>
        </p:nvSpPr>
        <p:spPr>
          <a:xfrm>
            <a:off x="2928905" y="131786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ES1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82BCC-6FE6-4968-D295-451847D51987}"/>
              </a:ext>
            </a:extLst>
          </p:cNvPr>
          <p:cNvSpPr txBox="1"/>
          <p:nvPr/>
        </p:nvSpPr>
        <p:spPr>
          <a:xfrm>
            <a:off x="4474555" y="131786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ES2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016F6-9DA5-D362-E328-8E485948BCC6}"/>
              </a:ext>
            </a:extLst>
          </p:cNvPr>
          <p:cNvSpPr txBox="1"/>
          <p:nvPr/>
        </p:nvSpPr>
        <p:spPr>
          <a:xfrm>
            <a:off x="8115211" y="131786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ES3</a:t>
            </a:r>
          </a:p>
        </p:txBody>
      </p:sp>
    </p:spTree>
    <p:extLst>
      <p:ext uri="{BB962C8B-B14F-4D97-AF65-F5344CB8AC3E}">
        <p14:creationId xmlns:p14="http://schemas.microsoft.com/office/powerpoint/2010/main" val="2300244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Figure 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Xiaochen Zhao</dc:creator>
  <cp:lastModifiedBy>Xiaochen Zhao</cp:lastModifiedBy>
  <cp:revision>1</cp:revision>
  <dcterms:created xsi:type="dcterms:W3CDTF">2025-03-11T19:45:50Z</dcterms:created>
  <dcterms:modified xsi:type="dcterms:W3CDTF">2025-03-11T19:58:50Z</dcterms:modified>
</cp:coreProperties>
</file>