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611" r:id="rId2"/>
    <p:sldId id="1604" r:id="rId3"/>
    <p:sldId id="1617" r:id="rId4"/>
    <p:sldId id="1609" r:id="rId5"/>
    <p:sldId id="16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6327"/>
  </p:normalViewPr>
  <p:slideViewPr>
    <p:cSldViewPr snapToGrid="0">
      <p:cViewPr>
        <p:scale>
          <a:sx n="202" d="100"/>
          <a:sy n="202" d="100"/>
        </p:scale>
        <p:origin x="-203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13F-875A-A671-E3F0-B373EC7BE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F01B-235E-F142-2C72-AAA461CC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81A2-C394-5F3D-B94D-D486FC1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0E4D-0568-137B-2E46-9F19004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F213-8D36-CEF0-39D0-A094175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0F6-E702-46EA-ED42-68069B2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E892-02CD-99F5-0160-9DAFFFE0B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973F-546E-28C0-8709-8C66C144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07FA-AEB2-7B82-58BC-35ABDCD5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5C67-4514-CB3D-7C49-C3A9FA9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DB66C-B9D3-FA92-E4C4-D361A1FD5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0258-C105-5CF3-CC51-854DFB23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DAD6-694C-6884-F0C7-943021A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E0C4-ACB5-FB6F-6EBC-AAC77D40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DC8F-FBCC-E3D4-14DC-7DBC2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7A5C-62D8-E849-D006-15F1205D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1AA9-46E9-55EC-8997-417069A6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A0AA-E83D-3C22-A476-C313DD51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F94E-5250-555C-BD46-44A9E1F7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0BD5-614C-E3C4-3571-9445E4F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47E-1B5F-8A69-C87F-ED4EDCF8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F64B8-C424-B7AD-9D7C-79F1FC19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F10C-4546-0A82-CBBC-8028202B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456D-ED64-D430-77A9-0EBC9B7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A3B3-55E7-ADA9-AE53-A234B20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83D-7593-1CBB-7BFA-2F00540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18DB-8775-E5F2-5D74-03964D8C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7092-C652-F0AA-3258-C2AC7B76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1316-1577-E2EF-39B6-3CAF860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0841-AC1F-1D49-0708-73FA0545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14D6-3259-BA92-5E13-7DF1667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66E-F4E7-6CAA-6438-6C029993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3B86-F6BC-83C7-3784-A4C39C8B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0EC-3F93-6424-3B35-C39BB6B1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9F8CF-A513-C5DD-BC29-158A196A2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349B-4805-C557-9B0A-558C94BF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037A-AA62-A952-D91E-AE0E52FE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4376D-CB25-ABDD-89EB-282C63D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7BF3-5F88-10D6-4E94-0F2F3701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F72A-4115-C90E-1792-483823AB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2810D-1093-8C6A-A890-95DFA1C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3ECD6-E3DA-1CF8-0797-472FE2A9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85D46-3A4C-1232-4B35-CB91B8BB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B1B6B-AD11-A1B3-8074-FAB69008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089-8EF9-8550-BD8B-1682B315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9A3A-EB6E-B4A5-70F8-3963AD75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77C6-D34E-975B-97A0-DBFC27EC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8EBF-8FB0-BAF9-E9A6-A8183DF6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3591-1280-4C20-8EE2-94C83356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BE63-50A2-69D9-EF59-CD884E6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3104-6012-1996-431A-073BC2AC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502E-8A83-8C27-4DB8-4ED78365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C1F3-0D1D-C550-965C-4CB8F58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12DAF-75A1-DC03-1DE0-C59D8C2E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B352C-ED00-2CC2-5634-20B6259B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B297-55D0-DA1F-2A2E-EBC056B4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07CA-C9D7-E808-D979-2CEE078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1D16-F8A5-AFAE-A045-EE93020C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01D9-E848-C681-741F-8A3B2D06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FE16-FD0C-CE85-FB91-8F3FA898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C28A-6DA3-6878-9CF2-5EA8E1485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D55F-51B0-9B44-91C0-557EA3E7282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7A13-7718-C88A-06A1-AA3A1203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B4DA-AE43-E8CC-7869-832D776CF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423A96-A655-7F10-7037-296C8702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79" t="9442" r="8594" b="11211"/>
          <a:stretch/>
        </p:blipFill>
        <p:spPr>
          <a:xfrm>
            <a:off x="2961409" y="369333"/>
            <a:ext cx="9094860" cy="6488668"/>
          </a:xfrm>
          <a:prstGeom prst="rect">
            <a:avLst/>
          </a:prstGeom>
        </p:spPr>
      </p:pic>
      <p:sp>
        <p:nvSpPr>
          <p:cNvPr id="2" name="TextBox 30">
            <a:extLst>
              <a:ext uri="{FF2B5EF4-FFF2-40B4-BE49-F238E27FC236}">
                <a16:creationId xmlns:a16="http://schemas.microsoft.com/office/drawing/2014/main" id="{E492828C-0C68-52EF-1780-FA9F5867CE37}"/>
              </a:ext>
            </a:extLst>
          </p:cNvPr>
          <p:cNvSpPr txBox="1"/>
          <p:nvPr/>
        </p:nvSpPr>
        <p:spPr>
          <a:xfrm>
            <a:off x="3616533" y="1176454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LE2</a:t>
            </a: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973D5FBF-F144-2736-A2D1-40EB5E898769}"/>
              </a:ext>
            </a:extLst>
          </p:cNvPr>
          <p:cNvSpPr txBox="1"/>
          <p:nvPr/>
        </p:nvSpPr>
        <p:spPr>
          <a:xfrm>
            <a:off x="3664446" y="1414136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LE3</a:t>
            </a: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58B6E068-4FBB-7A85-DABB-BC04AD01C16D}"/>
              </a:ext>
            </a:extLst>
          </p:cNvPr>
          <p:cNvSpPr txBox="1"/>
          <p:nvPr/>
        </p:nvSpPr>
        <p:spPr>
          <a:xfrm>
            <a:off x="3561476" y="1039277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LE1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529EF2F5-2D80-55C6-3663-893D9DC600E6}"/>
              </a:ext>
            </a:extLst>
          </p:cNvPr>
          <p:cNvSpPr txBox="1"/>
          <p:nvPr/>
        </p:nvSpPr>
        <p:spPr>
          <a:xfrm>
            <a:off x="3752160" y="1651818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ES1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993DD96A-523E-5045-F9BE-24FF7C8F8704}"/>
              </a:ext>
            </a:extLst>
          </p:cNvPr>
          <p:cNvSpPr txBox="1"/>
          <p:nvPr/>
        </p:nvSpPr>
        <p:spPr>
          <a:xfrm>
            <a:off x="3880002" y="2148614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ES2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026AF755-1DEB-344E-8492-E2E858248EAA}"/>
              </a:ext>
            </a:extLst>
          </p:cNvPr>
          <p:cNvSpPr txBox="1"/>
          <p:nvPr/>
        </p:nvSpPr>
        <p:spPr>
          <a:xfrm>
            <a:off x="3526059" y="3335694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FE847-83F0-D172-4E8A-F7EC5140C260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S1</a:t>
            </a:r>
            <a:endParaRPr lang="en-US" dirty="0">
              <a:solidFill>
                <a:srgbClr val="0432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3155CB-9246-BA97-D8BD-E272736B049C}"/>
              </a:ext>
            </a:extLst>
          </p:cNvPr>
          <p:cNvGrpSpPr/>
          <p:nvPr/>
        </p:nvGrpSpPr>
        <p:grpSpPr>
          <a:xfrm>
            <a:off x="4268739" y="2975234"/>
            <a:ext cx="562299" cy="307777"/>
            <a:chOff x="2026995" y="2975234"/>
            <a:chExt cx="562299" cy="3077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E9E557BB-0B21-7AD8-B948-0D653ED461B7}"/>
                </a:ext>
              </a:extLst>
            </p:cNvPr>
            <p:cNvSpPr/>
            <p:nvPr/>
          </p:nvSpPr>
          <p:spPr>
            <a:xfrm>
              <a:off x="2026995" y="2975234"/>
              <a:ext cx="91440" cy="91440"/>
            </a:xfrm>
            <a:prstGeom prst="triangle">
              <a:avLst/>
            </a:prstGeom>
            <a:solidFill>
              <a:srgbClr val="F82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35">
              <a:extLst>
                <a:ext uri="{FF2B5EF4-FFF2-40B4-BE49-F238E27FC236}">
                  <a16:creationId xmlns:a16="http://schemas.microsoft.com/office/drawing/2014/main" id="{3E5A8ACF-D10B-74F0-F32B-30A3FC52B4A6}"/>
                </a:ext>
              </a:extLst>
            </p:cNvPr>
            <p:cNvSpPr txBox="1"/>
            <p:nvPr/>
          </p:nvSpPr>
          <p:spPr>
            <a:xfrm>
              <a:off x="2026995" y="2975234"/>
              <a:ext cx="562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/>
                <a:t>ZB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B36516-161E-2BC5-8B06-916F40C0ED3D}"/>
              </a:ext>
            </a:extLst>
          </p:cNvPr>
          <p:cNvGrpSpPr/>
          <p:nvPr/>
        </p:nvGrpSpPr>
        <p:grpSpPr>
          <a:xfrm>
            <a:off x="4268738" y="5844856"/>
            <a:ext cx="562299" cy="307777"/>
            <a:chOff x="2026995" y="2975234"/>
            <a:chExt cx="562299" cy="307777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050B893E-A7CC-925F-B40C-64521E9C2C2E}"/>
                </a:ext>
              </a:extLst>
            </p:cNvPr>
            <p:cNvSpPr/>
            <p:nvPr/>
          </p:nvSpPr>
          <p:spPr>
            <a:xfrm>
              <a:off x="2026995" y="2975234"/>
              <a:ext cx="91440" cy="91440"/>
            </a:xfrm>
            <a:prstGeom prst="triangle">
              <a:avLst/>
            </a:prstGeom>
            <a:solidFill>
              <a:srgbClr val="F82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3257EF70-38D9-6946-6ECB-1C8B330303C2}"/>
                </a:ext>
              </a:extLst>
            </p:cNvPr>
            <p:cNvSpPr txBox="1"/>
            <p:nvPr/>
          </p:nvSpPr>
          <p:spPr>
            <a:xfrm>
              <a:off x="2026995" y="2975234"/>
              <a:ext cx="562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/>
                <a:t>ZB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2B7675-FC53-22D5-EBB6-6FE42578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96" t="12592" r="6047" b="10790"/>
          <a:stretch/>
        </p:blipFill>
        <p:spPr>
          <a:xfrm>
            <a:off x="3699933" y="0"/>
            <a:ext cx="4792134" cy="679873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A743EDA-B416-0CCC-B33D-74E8E9D155E0}"/>
              </a:ext>
            </a:extLst>
          </p:cNvPr>
          <p:cNvSpPr/>
          <p:nvPr/>
        </p:nvSpPr>
        <p:spPr>
          <a:xfrm flipV="1">
            <a:off x="4240427" y="4314869"/>
            <a:ext cx="695804" cy="354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E60C4E8-0104-04FE-7D43-20430C2304B9}"/>
              </a:ext>
            </a:extLst>
          </p:cNvPr>
          <p:cNvSpPr/>
          <p:nvPr/>
        </p:nvSpPr>
        <p:spPr>
          <a:xfrm flipV="1">
            <a:off x="4240427" y="3501026"/>
            <a:ext cx="695804" cy="292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42E92BD-A910-EE16-F184-2DA205C2ED34}"/>
              </a:ext>
            </a:extLst>
          </p:cNvPr>
          <p:cNvSpPr/>
          <p:nvPr/>
        </p:nvSpPr>
        <p:spPr>
          <a:xfrm rot="10800000" flipV="1">
            <a:off x="4240427" y="5191515"/>
            <a:ext cx="695804" cy="177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624A06B-C13D-81F3-1EC7-792E9299CC65}"/>
              </a:ext>
            </a:extLst>
          </p:cNvPr>
          <p:cNvSpPr/>
          <p:nvPr/>
        </p:nvSpPr>
        <p:spPr>
          <a:xfrm rot="10800000" flipV="1">
            <a:off x="4240427" y="5974496"/>
            <a:ext cx="695804" cy="177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8C9483C-9571-5313-9485-5A14FCF75E05}"/>
              </a:ext>
            </a:extLst>
          </p:cNvPr>
          <p:cNvSpPr/>
          <p:nvPr/>
        </p:nvSpPr>
        <p:spPr>
          <a:xfrm flipV="1">
            <a:off x="4240427" y="2793525"/>
            <a:ext cx="695804" cy="19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97B12CA-C382-4E98-FC34-3B709483D369}"/>
              </a:ext>
            </a:extLst>
          </p:cNvPr>
          <p:cNvSpPr/>
          <p:nvPr/>
        </p:nvSpPr>
        <p:spPr>
          <a:xfrm rot="10800000" flipV="1">
            <a:off x="4268289" y="2043378"/>
            <a:ext cx="640080" cy="877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18AD58D-D4F1-3769-2548-3578C23F732C}"/>
              </a:ext>
            </a:extLst>
          </p:cNvPr>
          <p:cNvSpPr/>
          <p:nvPr/>
        </p:nvSpPr>
        <p:spPr>
          <a:xfrm flipV="1">
            <a:off x="4268289" y="1197821"/>
            <a:ext cx="640080" cy="877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A6CF7-CEFC-6F5E-4A8B-538BAD22555E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S2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1629AA58-4ACB-AAE4-8DA0-6976B225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0" y="338328"/>
            <a:ext cx="11607720" cy="6519672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D14CBB53-CC25-2C6B-4CA5-E629605BB4FA}"/>
              </a:ext>
            </a:extLst>
          </p:cNvPr>
          <p:cNvSpPr txBox="1"/>
          <p:nvPr/>
        </p:nvSpPr>
        <p:spPr>
          <a:xfrm>
            <a:off x="1371393" y="113767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LE2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21AB68FF-ACA2-4A65-E2E3-2E15E73065F3}"/>
              </a:ext>
            </a:extLst>
          </p:cNvPr>
          <p:cNvSpPr txBox="1"/>
          <p:nvPr/>
        </p:nvSpPr>
        <p:spPr>
          <a:xfrm>
            <a:off x="1492427" y="170833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LE3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04D28418-095E-15FC-FE06-1194C6CABF96}"/>
              </a:ext>
            </a:extLst>
          </p:cNvPr>
          <p:cNvSpPr txBox="1"/>
          <p:nvPr/>
        </p:nvSpPr>
        <p:spPr>
          <a:xfrm>
            <a:off x="1229377" y="89129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LE1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BA0EAE4-EEB8-A2A5-798B-26D7498B5B69}"/>
              </a:ext>
            </a:extLst>
          </p:cNvPr>
          <p:cNvSpPr txBox="1"/>
          <p:nvPr/>
        </p:nvSpPr>
        <p:spPr>
          <a:xfrm>
            <a:off x="1790929" y="2249379"/>
            <a:ext cx="40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ES1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E492828C-0C68-52EF-1780-FA9F5867CE37}"/>
              </a:ext>
            </a:extLst>
          </p:cNvPr>
          <p:cNvSpPr txBox="1"/>
          <p:nvPr/>
        </p:nvSpPr>
        <p:spPr>
          <a:xfrm>
            <a:off x="1416811" y="3232811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LE2</a:t>
            </a: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973D5FBF-F144-2736-A2D1-40EB5E898769}"/>
              </a:ext>
            </a:extLst>
          </p:cNvPr>
          <p:cNvSpPr txBox="1"/>
          <p:nvPr/>
        </p:nvSpPr>
        <p:spPr>
          <a:xfrm>
            <a:off x="1490359" y="3526898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LE3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58B6E068-4FBB-7A85-DABB-BC04AD01C16D}"/>
              </a:ext>
            </a:extLst>
          </p:cNvPr>
          <p:cNvSpPr txBox="1"/>
          <p:nvPr/>
        </p:nvSpPr>
        <p:spPr>
          <a:xfrm>
            <a:off x="1320014" y="3086248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LE1</a:t>
            </a: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529EF2F5-2D80-55C6-3663-893D9DC600E6}"/>
              </a:ext>
            </a:extLst>
          </p:cNvPr>
          <p:cNvSpPr txBox="1"/>
          <p:nvPr/>
        </p:nvSpPr>
        <p:spPr>
          <a:xfrm>
            <a:off x="1932373" y="3792923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ES1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993DD96A-523E-5045-F9BE-24FF7C8F8704}"/>
              </a:ext>
            </a:extLst>
          </p:cNvPr>
          <p:cNvSpPr txBox="1"/>
          <p:nvPr/>
        </p:nvSpPr>
        <p:spPr>
          <a:xfrm>
            <a:off x="1754740" y="4486092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ES2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026AF755-1DEB-344E-8492-E2E858248EAA}"/>
              </a:ext>
            </a:extLst>
          </p:cNvPr>
          <p:cNvSpPr txBox="1"/>
          <p:nvPr/>
        </p:nvSpPr>
        <p:spPr>
          <a:xfrm>
            <a:off x="1255895" y="6050910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ES3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512B1BE-8EF3-EAD0-B41E-6BF6A36C7318}"/>
              </a:ext>
            </a:extLst>
          </p:cNvPr>
          <p:cNvSpPr txBox="1"/>
          <p:nvPr/>
        </p:nvSpPr>
        <p:spPr>
          <a:xfrm>
            <a:off x="2277703" y="235074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(a)</a:t>
            </a:r>
          </a:p>
        </p:txBody>
      </p:sp>
      <p:sp>
        <p:nvSpPr>
          <p:cNvPr id="19" name="TextBox 41">
            <a:extLst>
              <a:ext uri="{FF2B5EF4-FFF2-40B4-BE49-F238E27FC236}">
                <a16:creationId xmlns:a16="http://schemas.microsoft.com/office/drawing/2014/main" id="{B1AD6BCB-6071-D004-71EB-FB99023F12AD}"/>
              </a:ext>
            </a:extLst>
          </p:cNvPr>
          <p:cNvSpPr txBox="1"/>
          <p:nvPr/>
        </p:nvSpPr>
        <p:spPr>
          <a:xfrm>
            <a:off x="3775192" y="23507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(b)</a:t>
            </a:r>
          </a:p>
        </p:txBody>
      </p:sp>
      <p:sp>
        <p:nvSpPr>
          <p:cNvPr id="20" name="TextBox 42">
            <a:extLst>
              <a:ext uri="{FF2B5EF4-FFF2-40B4-BE49-F238E27FC236}">
                <a16:creationId xmlns:a16="http://schemas.microsoft.com/office/drawing/2014/main" id="{29342DFA-A994-3238-48AC-6B84E43A51E8}"/>
              </a:ext>
            </a:extLst>
          </p:cNvPr>
          <p:cNvSpPr txBox="1"/>
          <p:nvPr/>
        </p:nvSpPr>
        <p:spPr>
          <a:xfrm>
            <a:off x="5271789" y="23507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</a:t>
            </a: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81F2A88D-8111-F5DC-65CF-7718A0766A61}"/>
              </a:ext>
            </a:extLst>
          </p:cNvPr>
          <p:cNvSpPr txBox="1"/>
          <p:nvPr/>
        </p:nvSpPr>
        <p:spPr>
          <a:xfrm>
            <a:off x="6747076" y="23507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(d)</a:t>
            </a:r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346CEF94-18EB-402D-2CB3-2F1BFCF39BF8}"/>
              </a:ext>
            </a:extLst>
          </p:cNvPr>
          <p:cNvSpPr txBox="1"/>
          <p:nvPr/>
        </p:nvSpPr>
        <p:spPr>
          <a:xfrm>
            <a:off x="8246407" y="2352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(e)</a:t>
            </a: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D12EA305-5F0B-0BB5-6120-FF72420B5168}"/>
              </a:ext>
            </a:extLst>
          </p:cNvPr>
          <p:cNvSpPr txBox="1"/>
          <p:nvPr/>
        </p:nvSpPr>
        <p:spPr>
          <a:xfrm>
            <a:off x="9753418" y="2359115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(f)</a:t>
            </a: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4A667A52-F170-BA04-4419-33D86536CC64}"/>
              </a:ext>
            </a:extLst>
          </p:cNvPr>
          <p:cNvSpPr txBox="1"/>
          <p:nvPr/>
        </p:nvSpPr>
        <p:spPr>
          <a:xfrm>
            <a:off x="11238657" y="2345037"/>
            <a:ext cx="5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(g)</a:t>
            </a: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5B1D39F2-5217-E1CA-2F00-1A2EFC3E1FDC}"/>
              </a:ext>
            </a:extLst>
          </p:cNvPr>
          <p:cNvSpPr txBox="1"/>
          <p:nvPr/>
        </p:nvSpPr>
        <p:spPr>
          <a:xfrm>
            <a:off x="2266483" y="61746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(h)</a:t>
            </a: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693F2AF-DB3C-5517-07E9-84C3BBF3418D}"/>
              </a:ext>
            </a:extLst>
          </p:cNvPr>
          <p:cNvSpPr txBox="1"/>
          <p:nvPr/>
        </p:nvSpPr>
        <p:spPr>
          <a:xfrm>
            <a:off x="3775192" y="617474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(i)</a:t>
            </a: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488CDE7E-02FB-91F0-57AE-DEF7731D2304}"/>
              </a:ext>
            </a:extLst>
          </p:cNvPr>
          <p:cNvSpPr txBox="1"/>
          <p:nvPr/>
        </p:nvSpPr>
        <p:spPr>
          <a:xfrm>
            <a:off x="5271789" y="6166375"/>
            <a:ext cx="38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(j)</a:t>
            </a: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8819CA46-B45B-25AB-94E6-0267495BC438}"/>
              </a:ext>
            </a:extLst>
          </p:cNvPr>
          <p:cNvSpPr txBox="1"/>
          <p:nvPr/>
        </p:nvSpPr>
        <p:spPr>
          <a:xfrm>
            <a:off x="6747076" y="616637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(k)</a:t>
            </a: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C8FACEEC-2516-87AE-6D43-02B2B4B1A689}"/>
              </a:ext>
            </a:extLst>
          </p:cNvPr>
          <p:cNvSpPr txBox="1"/>
          <p:nvPr/>
        </p:nvSpPr>
        <p:spPr>
          <a:xfrm>
            <a:off x="8246407" y="61676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(l)</a:t>
            </a:r>
          </a:p>
        </p:txBody>
      </p:sp>
      <p:sp>
        <p:nvSpPr>
          <p:cNvPr id="30" name="TextBox 52">
            <a:extLst>
              <a:ext uri="{FF2B5EF4-FFF2-40B4-BE49-F238E27FC236}">
                <a16:creationId xmlns:a16="http://schemas.microsoft.com/office/drawing/2014/main" id="{4AEA79C7-C49B-BA48-1CA2-E7B0B1CFD187}"/>
              </a:ext>
            </a:extLst>
          </p:cNvPr>
          <p:cNvSpPr txBox="1"/>
          <p:nvPr/>
        </p:nvSpPr>
        <p:spPr>
          <a:xfrm>
            <a:off x="9702963" y="61606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(m)</a:t>
            </a:r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634E6398-4594-1DE5-34A1-A860FA884C3E}"/>
              </a:ext>
            </a:extLst>
          </p:cNvPr>
          <p:cNvSpPr txBox="1"/>
          <p:nvPr/>
        </p:nvSpPr>
        <p:spPr>
          <a:xfrm>
            <a:off x="11238657" y="6160663"/>
            <a:ext cx="5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6A33-0A3E-A9B3-FF15-1F09FCDC9AF4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S3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FAF9DE-E439-7F06-E96F-E88101B7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6742" y="319835"/>
            <a:ext cx="10058368" cy="286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1B34D-3713-D3C7-0E9F-0546245D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6726" y="3671531"/>
            <a:ext cx="10058400" cy="2866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0B556-2A7E-CA94-5307-0B9F32C0C0D5}"/>
              </a:ext>
            </a:extLst>
          </p:cNvPr>
          <p:cNvSpPr txBox="1"/>
          <p:nvPr/>
        </p:nvSpPr>
        <p:spPr>
          <a:xfrm rot="17206245">
            <a:off x="1301906" y="1144526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A4B74-CE39-DB71-19EB-C7717DB43202}"/>
              </a:ext>
            </a:extLst>
          </p:cNvPr>
          <p:cNvSpPr txBox="1"/>
          <p:nvPr/>
        </p:nvSpPr>
        <p:spPr>
          <a:xfrm rot="17206245">
            <a:off x="1430323" y="1096188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BBF83-4EFD-66CC-FA23-073EDFFC6049}"/>
              </a:ext>
            </a:extLst>
          </p:cNvPr>
          <p:cNvSpPr txBox="1"/>
          <p:nvPr/>
        </p:nvSpPr>
        <p:spPr>
          <a:xfrm rot="17206245">
            <a:off x="1845116" y="1047644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75F04-F9B0-1B3B-E756-F79E834F5011}"/>
              </a:ext>
            </a:extLst>
          </p:cNvPr>
          <p:cNvSpPr txBox="1"/>
          <p:nvPr/>
        </p:nvSpPr>
        <p:spPr>
          <a:xfrm rot="17206245">
            <a:off x="1602956" y="1063144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A9E1D-38BA-4D48-16E9-97FB46CB921D}"/>
              </a:ext>
            </a:extLst>
          </p:cNvPr>
          <p:cNvSpPr txBox="1"/>
          <p:nvPr/>
        </p:nvSpPr>
        <p:spPr>
          <a:xfrm>
            <a:off x="2284765" y="1357058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20906-6DB4-7090-1972-A5CF6F99B293}"/>
              </a:ext>
            </a:extLst>
          </p:cNvPr>
          <p:cNvSpPr txBox="1"/>
          <p:nvPr/>
        </p:nvSpPr>
        <p:spPr>
          <a:xfrm>
            <a:off x="2199394" y="1451042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2B3C4-89D4-6F04-C3D0-F312C61037C4}"/>
              </a:ext>
            </a:extLst>
          </p:cNvPr>
          <p:cNvSpPr txBox="1"/>
          <p:nvPr/>
        </p:nvSpPr>
        <p:spPr>
          <a:xfrm>
            <a:off x="2073186" y="1539146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DC4C7-861B-D67A-CD2B-8DF94C7EFB13}"/>
              </a:ext>
            </a:extLst>
          </p:cNvPr>
          <p:cNvSpPr txBox="1"/>
          <p:nvPr/>
        </p:nvSpPr>
        <p:spPr>
          <a:xfrm rot="17206245">
            <a:off x="1301906" y="4494687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46DC6-AF80-67E6-2475-3DCECD64F65E}"/>
              </a:ext>
            </a:extLst>
          </p:cNvPr>
          <p:cNvSpPr txBox="1"/>
          <p:nvPr/>
        </p:nvSpPr>
        <p:spPr>
          <a:xfrm rot="17206245">
            <a:off x="1430323" y="444634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E9005-AEDD-66F7-F7F1-2515A9A27859}"/>
              </a:ext>
            </a:extLst>
          </p:cNvPr>
          <p:cNvSpPr txBox="1"/>
          <p:nvPr/>
        </p:nvSpPr>
        <p:spPr>
          <a:xfrm rot="17206245">
            <a:off x="1845116" y="439780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ECEF2-ED51-3B74-FA32-054CB3833339}"/>
              </a:ext>
            </a:extLst>
          </p:cNvPr>
          <p:cNvSpPr txBox="1"/>
          <p:nvPr/>
        </p:nvSpPr>
        <p:spPr>
          <a:xfrm rot="17206245">
            <a:off x="1602956" y="441330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0A1A7-004F-5D1C-004A-7FF8FEEE7843}"/>
              </a:ext>
            </a:extLst>
          </p:cNvPr>
          <p:cNvSpPr txBox="1"/>
          <p:nvPr/>
        </p:nvSpPr>
        <p:spPr>
          <a:xfrm>
            <a:off x="2284765" y="4707219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FB635-DE98-B7C1-0882-949A4DC08B59}"/>
              </a:ext>
            </a:extLst>
          </p:cNvPr>
          <p:cNvSpPr txBox="1"/>
          <p:nvPr/>
        </p:nvSpPr>
        <p:spPr>
          <a:xfrm>
            <a:off x="2199394" y="480120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7FFDB-1777-1F9E-E766-47E6C9BAC88A}"/>
              </a:ext>
            </a:extLst>
          </p:cNvPr>
          <p:cNvSpPr txBox="1"/>
          <p:nvPr/>
        </p:nvSpPr>
        <p:spPr>
          <a:xfrm>
            <a:off x="2073186" y="488930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1D0C-DA1F-9849-BD37-02527A952E7E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S4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B048E-B204-01F9-D60C-DD3AC6B4A0E5}"/>
              </a:ext>
            </a:extLst>
          </p:cNvPr>
          <p:cNvSpPr txBox="1"/>
          <p:nvPr/>
        </p:nvSpPr>
        <p:spPr>
          <a:xfrm>
            <a:off x="0" y="3302199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S5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0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CAEC5-320B-A1BF-6932-83E3FC51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58139" y="882588"/>
            <a:ext cx="6089899" cy="548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C99D5-B2A3-EBB2-25E6-FEFC218A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365" y="882587"/>
            <a:ext cx="6089899" cy="548639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AC93F-A494-B472-EC1D-126890E86604}"/>
              </a:ext>
            </a:extLst>
          </p:cNvPr>
          <p:cNvCxnSpPr>
            <a:cxnSpLocks/>
          </p:cNvCxnSpPr>
          <p:nvPr/>
        </p:nvCxnSpPr>
        <p:spPr>
          <a:xfrm>
            <a:off x="8335961" y="3051628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0DE33D-0E70-D336-7B81-FAA78946E593}"/>
              </a:ext>
            </a:extLst>
          </p:cNvPr>
          <p:cNvCxnSpPr>
            <a:cxnSpLocks/>
          </p:cNvCxnSpPr>
          <p:nvPr/>
        </p:nvCxnSpPr>
        <p:spPr>
          <a:xfrm>
            <a:off x="8406869" y="4052817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B51A9-CC51-DF76-B234-86D6C687D092}"/>
              </a:ext>
            </a:extLst>
          </p:cNvPr>
          <p:cNvCxnSpPr>
            <a:cxnSpLocks/>
          </p:cNvCxnSpPr>
          <p:nvPr/>
        </p:nvCxnSpPr>
        <p:spPr>
          <a:xfrm>
            <a:off x="8466138" y="5052561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9D7AC1-E21F-2501-A347-FAE4119C8A1F}"/>
              </a:ext>
            </a:extLst>
          </p:cNvPr>
          <p:cNvCxnSpPr>
            <a:cxnSpLocks/>
          </p:cNvCxnSpPr>
          <p:nvPr/>
        </p:nvCxnSpPr>
        <p:spPr>
          <a:xfrm>
            <a:off x="7684027" y="1041761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55C2A4-6A3C-B190-070A-3466FCFF43A2}"/>
              </a:ext>
            </a:extLst>
          </p:cNvPr>
          <p:cNvCxnSpPr>
            <a:cxnSpLocks/>
          </p:cNvCxnSpPr>
          <p:nvPr/>
        </p:nvCxnSpPr>
        <p:spPr>
          <a:xfrm>
            <a:off x="8157100" y="2045446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1C0E3F-41DF-A246-BE24-C31C29F0B35D}"/>
              </a:ext>
            </a:extLst>
          </p:cNvPr>
          <p:cNvSpPr txBox="1"/>
          <p:nvPr/>
        </p:nvSpPr>
        <p:spPr>
          <a:xfrm>
            <a:off x="7352211" y="796993"/>
            <a:ext cx="1059872" cy="30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80"/>
              </a:lnSpc>
            </a:pPr>
            <a:r>
              <a:rPr lang="en-US" sz="1000" b="1" i="1" dirty="0">
                <a:solidFill>
                  <a:srgbClr val="0432FF"/>
                </a:solidFill>
              </a:rPr>
              <a:t>Freshwater </a:t>
            </a:r>
          </a:p>
          <a:p>
            <a:pPr>
              <a:lnSpc>
                <a:spcPts val="780"/>
              </a:lnSpc>
            </a:pPr>
            <a:r>
              <a:rPr lang="en-US" sz="1000" b="1" i="1" dirty="0">
                <a:solidFill>
                  <a:srgbClr val="0432FF"/>
                </a:solidFill>
              </a:rPr>
              <a:t>Plume Onset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13630-1E08-3008-B7DE-352B29253A91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S6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FFBB7-43D9-AFD4-6ACC-B04A239D5A2F}"/>
              </a:ext>
            </a:extLst>
          </p:cNvPr>
          <p:cNvSpPr txBox="1"/>
          <p:nvPr/>
        </p:nvSpPr>
        <p:spPr>
          <a:xfrm>
            <a:off x="6098705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S7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9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4. </dc:title>
  <dc:creator>Xiaochen Zhao</dc:creator>
  <cp:lastModifiedBy>Xiaochen Zhao</cp:lastModifiedBy>
  <cp:revision>3</cp:revision>
  <dcterms:created xsi:type="dcterms:W3CDTF">2025-03-11T13:28:53Z</dcterms:created>
  <dcterms:modified xsi:type="dcterms:W3CDTF">2025-03-11T20:27:04Z</dcterms:modified>
</cp:coreProperties>
</file>