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0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9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9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9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8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8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3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06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26C-6263-4E12-89DE-36E2C44E937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DF34-3935-4DFB-AEEB-4989EA0D3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3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4181" y="6668410"/>
              <a:ext cx="11637818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25391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1818" y="6668410"/>
              <a:ext cx="6650181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4424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chapter3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1818" y="6629400"/>
              <a:ext cx="554181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0" y="6668410"/>
              <a:ext cx="6096000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75806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1818" y="6629400"/>
              <a:ext cx="1108363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50181" y="6668410"/>
              <a:ext cx="5541818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280702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1818" y="6629400"/>
              <a:ext cx="1662545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4363" y="6668410"/>
              <a:ext cx="4987636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89942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58545" y="6668410"/>
              <a:ext cx="4433454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244736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chapter4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12727" y="6668410"/>
              <a:ext cx="3879272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96665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chapter5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12727" y="6629400"/>
              <a:ext cx="554181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866909" y="6668410"/>
              <a:ext cx="3325090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82983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12727" y="6629400"/>
              <a:ext cx="1108363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21090" y="6668410"/>
              <a:ext cx="2770909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23996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12727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75272" y="6668410"/>
              <a:ext cx="2216727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270412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12727" y="6629400"/>
              <a:ext cx="2216727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529454" y="6668410"/>
              <a:ext cx="1662545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1791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68410"/>
              <a:ext cx="11083636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2363195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12727" y="6629400"/>
              <a:ext cx="2770909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83636" y="6668410"/>
              <a:ext cx="1108363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68817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12727" y="6629400"/>
              <a:ext cx="3325090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637818" y="6668410"/>
              <a:ext cx="554181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66302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Thanks!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sp>
          <p:nvSpPr>
            <p:cNvPr id="14" name="Rectangle 13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0909" y="6629400"/>
              <a:ext cx="2770909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41818" y="6629400"/>
              <a:ext cx="2216727" cy="228600"/>
            </a:xfrm>
            <a:prstGeom prst="rect">
              <a:avLst/>
            </a:prstGeom>
            <a:solidFill>
              <a:srgbClr val="3BCEA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58545" y="6629400"/>
              <a:ext cx="554181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12727" y="6629400"/>
              <a:ext cx="3325090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637818" y="6629400"/>
              <a:ext cx="554181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192000" y="6668410"/>
              <a:ext cx="0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69453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554181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62545" y="6668410"/>
              <a:ext cx="10529454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64584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108363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16727" y="6668410"/>
              <a:ext cx="9975272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5422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68410"/>
              <a:ext cx="9421090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20350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70909" y="6629400"/>
              <a:ext cx="554181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25090" y="6668410"/>
              <a:ext cx="8866909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62657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1108363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9272" y="6668410"/>
              <a:ext cx="8312727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14622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1662545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33454" y="6668410"/>
              <a:ext cx="7758545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402591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progress_bar_tag"/>
          <p:cNvGrpSpPr/>
          <p:nvPr/>
        </p:nvGrpSpPr>
        <p:grpSpPr>
          <a:xfrm>
            <a:off x="0" y="6629400"/>
            <a:ext cx="12191999" cy="228600"/>
            <a:chOff x="0" y="6629400"/>
            <a:chExt cx="12191999" cy="228600"/>
          </a:xfrm>
        </p:grpSpPr>
        <p:sp>
          <p:nvSpPr>
            <p:cNvPr id="5" name="Rectangle 4"/>
            <p:cNvSpPr/>
            <p:nvPr/>
          </p:nvSpPr>
          <p:spPr>
            <a:xfrm>
              <a:off x="0" y="6629400"/>
              <a:ext cx="1108363" cy="228600"/>
            </a:xfrm>
            <a:prstGeom prst="rect">
              <a:avLst/>
            </a:prstGeom>
            <a:solidFill>
              <a:srgbClr val="540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08363" y="6629400"/>
              <a:ext cx="1662545" cy="228600"/>
            </a:xfrm>
            <a:prstGeom prst="rect">
              <a:avLst/>
            </a:prstGeom>
            <a:solidFill>
              <a:srgbClr val="EE42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909" y="6629400"/>
              <a:ext cx="2216727" cy="228600"/>
            </a:xfrm>
            <a:prstGeom prst="rect">
              <a:avLst/>
            </a:prstGeom>
            <a:solidFill>
              <a:srgbClr val="FFD23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87636" y="6668410"/>
              <a:ext cx="7204363" cy="150578"/>
            </a:xfrm>
            <a:prstGeom prst="rect">
              <a:avLst/>
            </a:prstGeom>
            <a:solidFill>
              <a:srgbClr val="E9EDC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  <p:extLst>
      <p:ext uri="{BB962C8B-B14F-4D97-AF65-F5344CB8AC3E}">
        <p14:creationId xmlns:p14="http://schemas.microsoft.com/office/powerpoint/2010/main" val="334813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宽屏</PresentationFormat>
  <Paragraphs>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title</vt:lpstr>
      <vt:lpstr>PowerPoint 演示文稿</vt:lpstr>
      <vt:lpstr>chapter1</vt:lpstr>
      <vt:lpstr>PowerPoint 演示文稿</vt:lpstr>
      <vt:lpstr>PowerPoint 演示文稿</vt:lpstr>
      <vt:lpstr>chapter2</vt:lpstr>
      <vt:lpstr>PowerPoint 演示文稿</vt:lpstr>
      <vt:lpstr>PowerPoint 演示文稿</vt:lpstr>
      <vt:lpstr>PowerPoint 演示文稿</vt:lpstr>
      <vt:lpstr>PowerPoint 演示文稿</vt:lpstr>
      <vt:lpstr>chapter3</vt:lpstr>
      <vt:lpstr>PowerPoint 演示文稿</vt:lpstr>
      <vt:lpstr>PowerPoint 演示文稿</vt:lpstr>
      <vt:lpstr>PowerPoint 演示文稿</vt:lpstr>
      <vt:lpstr>chapter4</vt:lpstr>
      <vt:lpstr>chapter5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Duckgogo</dc:creator>
  <cp:lastModifiedBy>Duckgogo</cp:lastModifiedBy>
  <cp:revision>6</cp:revision>
  <dcterms:created xsi:type="dcterms:W3CDTF">2023-04-23T07:02:03Z</dcterms:created>
  <dcterms:modified xsi:type="dcterms:W3CDTF">2023-04-23T07:11:35Z</dcterms:modified>
</cp:coreProperties>
</file>