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0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9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9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9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8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8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3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06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26C-6263-4E12-89DE-36E2C44E937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3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4181" y="6668410"/>
              <a:ext cx="11637818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25391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8" y="6668410"/>
              <a:ext cx="6650181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4424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41818" y="6629400"/>
              <a:ext cx="554181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41818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0" y="6668410"/>
              <a:ext cx="6096000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75806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8" y="6629400"/>
              <a:ext cx="1108363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1818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50181" y="6668410"/>
              <a:ext cx="5541818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80702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8" y="6629400"/>
              <a:ext cx="1662545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1818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4363" y="6668410"/>
              <a:ext cx="4987636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89942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1818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58545" y="6668410"/>
              <a:ext cx="4433454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44736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41818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58545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12727" y="6668410"/>
              <a:ext cx="3879272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96665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chapter5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41818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58545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12727" y="6629400"/>
              <a:ext cx="554181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12727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6909" y="6668410"/>
              <a:ext cx="3325090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82983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1818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58545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2727" y="6629400"/>
              <a:ext cx="1108363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12727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chapter5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21090" y="6668410"/>
              <a:ext cx="2770909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23996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1818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58545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2727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12727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chapter5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75272" y="6668410"/>
              <a:ext cx="2216727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70412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1818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58545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2727" y="6629400"/>
              <a:ext cx="2216727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12727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chapter5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29454" y="6668410"/>
              <a:ext cx="1662545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1791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68410"/>
              <a:ext cx="11083636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36319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1818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58545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2727" y="6629400"/>
              <a:ext cx="2770909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12727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chapter5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83636" y="6668410"/>
              <a:ext cx="1108363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68817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1818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58545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2727" y="6629400"/>
              <a:ext cx="3325090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12727" y="6400800"/>
              <a:ext cx="3325090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chapter5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637818" y="6668410"/>
              <a:ext cx="554181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6630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70909" y="6400800"/>
              <a:ext cx="2770909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1818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58545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12727" y="6629400"/>
              <a:ext cx="3325090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12727" y="6400800"/>
              <a:ext cx="3325090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637818" y="6629400"/>
              <a:ext cx="554181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7818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Thanks!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92000" y="6668410"/>
              <a:ext cx="0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69453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363" y="6629400"/>
              <a:ext cx="554181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8363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62545" y="6668410"/>
              <a:ext cx="10529454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64584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108363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16727" y="6668410"/>
              <a:ext cx="9975272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5422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68410"/>
              <a:ext cx="9421090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0350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0909" y="6629400"/>
              <a:ext cx="554181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0909" y="6400800"/>
              <a:ext cx="554181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25090" y="6668410"/>
              <a:ext cx="8866909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62657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1108363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9272" y="6668410"/>
              <a:ext cx="8312727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4622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1662545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3454" y="6668410"/>
              <a:ext cx="7758545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402591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400800"/>
            <a:ext cx="12191999" cy="457200"/>
            <a:chOff x="0" y="6400800"/>
            <a:chExt cx="12191999" cy="4572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6400800"/>
              <a:ext cx="1108363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363" y="6400800"/>
              <a:ext cx="1662545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0909" y="6629400"/>
              <a:ext cx="2216727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0909" y="6400800"/>
              <a:ext cx="2216727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/>
              </a:pPr>
              <a:r>
                <a:t>chapter2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7636" y="6668410"/>
              <a:ext cx="7204363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34813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宽屏</PresentationFormat>
  <Paragraphs>72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title</vt:lpstr>
      <vt:lpstr>PowerPoint 演示文稿</vt:lpstr>
      <vt:lpstr>chapter1</vt:lpstr>
      <vt:lpstr>PowerPoint 演示文稿</vt:lpstr>
      <vt:lpstr>PowerPoint 演示文稿</vt:lpstr>
      <vt:lpstr>chapter2</vt:lpstr>
      <vt:lpstr>PowerPoint 演示文稿</vt:lpstr>
      <vt:lpstr>PowerPoint 演示文稿</vt:lpstr>
      <vt:lpstr>PowerPoint 演示文稿</vt:lpstr>
      <vt:lpstr>PowerPoint 演示文稿</vt:lpstr>
      <vt:lpstr>chapter3</vt:lpstr>
      <vt:lpstr>PowerPoint 演示文稿</vt:lpstr>
      <vt:lpstr>PowerPoint 演示文稿</vt:lpstr>
      <vt:lpstr>PowerPoint 演示文稿</vt:lpstr>
      <vt:lpstr>chapter4</vt:lpstr>
      <vt:lpstr>chapter5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Duckgogo</dc:creator>
  <cp:lastModifiedBy>Duckgogo</cp:lastModifiedBy>
  <cp:revision>14</cp:revision>
  <dcterms:created xsi:type="dcterms:W3CDTF">2023-04-23T07:02:03Z</dcterms:created>
  <dcterms:modified xsi:type="dcterms:W3CDTF">2023-04-25T06:11:53Z</dcterms:modified>
</cp:coreProperties>
</file>