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Lettuce </a:t>
            </a:r>
            <a:r>
              <a:rPr lang="zh-CN" altLang="en-US"/>
              <a:t>客户端</a:t>
            </a:r>
            <a:r>
              <a:rPr lang="zh-CN" altLang="en-US"/>
              <a:t>连接池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测试发现：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Spring Boot Data </a:t>
            </a:r>
            <a:r>
              <a:rPr lang="zh-CN" altLang="en-US"/>
              <a:t>使用</a:t>
            </a:r>
            <a:r>
              <a:rPr lang="en-US" altLang="zh-CN"/>
              <a:t> Jedis </a:t>
            </a:r>
            <a:r>
              <a:rPr lang="zh-CN" altLang="en-US"/>
              <a:t>的时候，无需配置连接池参数</a:t>
            </a:r>
            <a:r>
              <a:rPr lang="en-US" altLang="zh-CN"/>
              <a:t> enabled </a:t>
            </a:r>
            <a:r>
              <a:rPr lang="zh-CN" altLang="en-US"/>
              <a:t>即可使连接池</a:t>
            </a:r>
            <a:r>
              <a:rPr lang="zh-CN" altLang="en-US"/>
              <a:t>生效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Spring Boot Data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Lettuce </a:t>
            </a:r>
            <a:r>
              <a:rPr lang="zh-CN" altLang="en-US">
                <a:sym typeface="+mn-ea"/>
              </a:rPr>
              <a:t>的时候，</a:t>
            </a:r>
            <a:r>
              <a:rPr lang="zh-CN" altLang="en-US" b="1">
                <a:sym typeface="+mn-ea"/>
              </a:rPr>
              <a:t>必须</a:t>
            </a:r>
            <a:r>
              <a:rPr lang="zh-CN" altLang="en-US">
                <a:sym typeface="+mn-ea"/>
              </a:rPr>
              <a:t>配置连接池参数</a:t>
            </a:r>
            <a:r>
              <a:rPr lang="en-US" altLang="zh-CN">
                <a:sym typeface="+mn-ea"/>
              </a:rPr>
              <a:t> enabled </a:t>
            </a:r>
            <a:r>
              <a:rPr lang="zh-CN" altLang="en-US">
                <a:sym typeface="+mn-ea"/>
              </a:rPr>
              <a:t>才使连接池生效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根据新版本的源码注释（旧版本没注释</a:t>
            </a:r>
            <a:r>
              <a:rPr lang="en-US" altLang="zh-CN"/>
              <a:t>...</a:t>
            </a:r>
            <a:r>
              <a:rPr lang="zh-CN" altLang="en-US"/>
              <a:t>），</a:t>
            </a:r>
            <a:r>
              <a:rPr lang="en-US" altLang="zh-CN"/>
              <a:t>maven</a:t>
            </a:r>
            <a:r>
              <a:rPr lang="zh-CN" altLang="en-US"/>
              <a:t>项目中如果包含</a:t>
            </a:r>
            <a:r>
              <a:rPr lang="en-US" altLang="zh-CN"/>
              <a:t> commons-pool2 </a:t>
            </a:r>
            <a:r>
              <a:rPr lang="zh-CN" altLang="en-US"/>
              <a:t>包，则自动</a:t>
            </a:r>
            <a:r>
              <a:rPr lang="en-US" altLang="zh-CN"/>
              <a:t> enable </a:t>
            </a:r>
            <a:r>
              <a:rPr lang="zh-CN" altLang="en-US"/>
              <a:t>连接池。查看</a:t>
            </a:r>
            <a:r>
              <a:rPr lang="en-US" altLang="zh-CN"/>
              <a:t>maven</a:t>
            </a:r>
            <a:r>
              <a:rPr lang="zh-CN" altLang="en-US"/>
              <a:t>依赖发现：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jedis </a:t>
            </a:r>
            <a:r>
              <a:rPr lang="zh-CN" altLang="en-US"/>
              <a:t>依赖包包含了</a:t>
            </a:r>
            <a:r>
              <a:rPr lang="en-US" altLang="zh-CN">
                <a:sym typeface="+mn-ea"/>
              </a:rPr>
              <a:t> commons-pool2 </a:t>
            </a:r>
            <a:r>
              <a:rPr lang="zh-CN" altLang="en-US">
                <a:sym typeface="+mn-ea"/>
              </a:rPr>
              <a:t>包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lettuce </a:t>
            </a:r>
            <a:r>
              <a:rPr lang="zh-CN" altLang="en-US">
                <a:sym typeface="+mn-ea"/>
              </a:rPr>
              <a:t>依赖包</a:t>
            </a:r>
            <a:r>
              <a:rPr lang="zh-CN" altLang="en-US">
                <a:sym typeface="+mn-ea"/>
              </a:rPr>
              <a:t>没有包含</a:t>
            </a:r>
            <a:r>
              <a:rPr lang="en-US" altLang="zh-CN">
                <a:sym typeface="+mn-ea"/>
              </a:rPr>
              <a:t> commons-pool2 </a:t>
            </a:r>
            <a:r>
              <a:rPr lang="zh-CN" altLang="en-US">
                <a:sym typeface="+mn-ea"/>
              </a:rPr>
              <a:t>包</a:t>
            </a:r>
            <a:endParaRPr lang="zh-CN" altLang="en-US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这就是</a:t>
            </a:r>
            <a:r>
              <a:rPr lang="zh-CN" altLang="en-US"/>
              <a:t>原因。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380" y="4231005"/>
            <a:ext cx="4373880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155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altLang="zh-CN"/>
              <a:t>Jedis </a:t>
            </a:r>
            <a:r>
              <a:rPr lang="zh-CN" altLang="en-US"/>
              <a:t>由于线程不安全，在多线程环境下必须使用连接池（这不仅仅是性能问题，更重要的是线程安全问题）。</a:t>
            </a:r>
            <a:r>
              <a:rPr lang="zh-CN" altLang="en-US">
                <a:sym typeface="+mn-ea"/>
              </a:rPr>
              <a:t>换句话说，使用没有连接池的</a:t>
            </a:r>
            <a:r>
              <a:rPr lang="en-US" altLang="zh-CN">
                <a:sym typeface="+mn-ea"/>
              </a:rPr>
              <a:t>Jedis</a:t>
            </a:r>
            <a:r>
              <a:rPr lang="zh-CN" altLang="en-US">
                <a:sym typeface="+mn-ea"/>
              </a:rPr>
              <a:t>就是错误的。</a:t>
            </a:r>
            <a:r>
              <a:rPr lang="zh-CN" altLang="en-US"/>
              <a:t>这也是为什么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jedis </a:t>
            </a:r>
            <a:r>
              <a:rPr lang="zh-CN" altLang="en-US">
                <a:sym typeface="+mn-ea"/>
              </a:rPr>
              <a:t>依赖包包含了</a:t>
            </a:r>
            <a:r>
              <a:rPr lang="en-US" altLang="zh-CN">
                <a:sym typeface="+mn-ea"/>
              </a:rPr>
              <a:t> commons-pool2 </a:t>
            </a:r>
            <a:r>
              <a:rPr lang="zh-CN" altLang="en-US">
                <a:sym typeface="+mn-ea"/>
              </a:rPr>
              <a:t>包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相反，</a:t>
            </a:r>
            <a:r>
              <a:rPr lang="en-US" altLang="zh-CN"/>
              <a:t>Lettuce </a:t>
            </a:r>
            <a:r>
              <a:rPr lang="zh-CN" altLang="en-US"/>
              <a:t>无须使用连接池（甚至</a:t>
            </a:r>
            <a:r>
              <a:rPr lang="en-US" altLang="zh-CN"/>
              <a:t>Lettuce</a:t>
            </a:r>
            <a:r>
              <a:rPr lang="zh-CN" altLang="en-US"/>
              <a:t>官方不建议使用连接池），因为</a:t>
            </a:r>
            <a:r>
              <a:rPr lang="en-US" altLang="zh-CN"/>
              <a:t>Lettuce </a:t>
            </a:r>
            <a:r>
              <a:rPr lang="zh-CN" altLang="en-US"/>
              <a:t>是异步的且底层使用</a:t>
            </a:r>
            <a:r>
              <a:rPr lang="en-US" altLang="zh-CN"/>
              <a:t>Netty</a:t>
            </a:r>
            <a:r>
              <a:rPr lang="zh-CN" altLang="en-US"/>
              <a:t>，利用多路复用（</a:t>
            </a:r>
            <a:r>
              <a:rPr lang="en-US" altLang="zh-CN"/>
              <a:t>multiplexing</a:t>
            </a:r>
            <a:r>
              <a:rPr lang="zh-CN" altLang="en-US"/>
              <a:t>）原理管理多个</a:t>
            </a:r>
            <a:r>
              <a:rPr lang="en-US" altLang="zh-CN"/>
              <a:t>redis</a:t>
            </a:r>
            <a:r>
              <a:rPr lang="zh-CN" altLang="en-US"/>
              <a:t>请求。单个连接就支持多线程操作。使用连接池并不会提高性能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有两种情况，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Lettuce </a:t>
            </a:r>
            <a:r>
              <a:rPr lang="zh-CN" altLang="en-US">
                <a:sym typeface="+mn-ea"/>
              </a:rPr>
              <a:t>需要使用连接池：①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阻塞操作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事务性操作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2042160"/>
            <a:ext cx="10515600" cy="4351338"/>
          </a:xfrm>
        </p:spPr>
        <p:txBody>
          <a:bodyPr/>
          <a:p>
            <a:r>
              <a:rPr lang="en-US" altLang="zh-CN"/>
              <a:t>Lettuce </a:t>
            </a:r>
            <a:r>
              <a:rPr lang="zh-CN" altLang="en-US"/>
              <a:t>官网</a:t>
            </a:r>
            <a:r>
              <a:rPr lang="en-US" altLang="zh-CN"/>
              <a:t>wiki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020" y="561340"/>
            <a:ext cx="8198485" cy="6164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Redis</a:t>
            </a:r>
            <a:r>
              <a:rPr lang="zh-CN" altLang="en-US"/>
              <a:t>官网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595880"/>
            <a:ext cx="116014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https://github.com/spring-projects/spring-boot/blob/main/spring-boot-project/spring-boot-autoconfigure/src/main/java/org/springframework/boot/autoconfigure/data/redis/RedisProperties.java</a:t>
            </a:r>
            <a:endParaRPr lang="en-US" altLang="zh-CN"/>
          </a:p>
          <a:p>
            <a:r>
              <a:rPr lang="en-US" altLang="zh-CN"/>
              <a:t>https://github.com/redis/lettuce/wiki/Connection-Pooling</a:t>
            </a:r>
            <a:endParaRPr lang="en-US" altLang="zh-CN"/>
          </a:p>
          <a:p>
            <a:r>
              <a:rPr lang="en-US" altLang="zh-CN"/>
              <a:t>https://redis.io/docs/latest/develop/clients/pools-and-muxing/</a:t>
            </a:r>
            <a:endParaRPr lang="en-US" altLang="zh-CN"/>
          </a:p>
          <a:p>
            <a:r>
              <a:rPr lang="en-US" altLang="zh-CN"/>
              <a:t>https://redis.io/docs/latest/develop/clients/lettuce/connect/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现象</vt:lpstr>
      <vt:lpstr>原因</vt:lpstr>
      <vt:lpstr>引申</vt:lpstr>
      <vt:lpstr>PowerPoint 演示文稿</vt:lpstr>
      <vt:lpstr>引申</vt:lpstr>
      <vt:lpstr>Ref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徐子晗</cp:lastModifiedBy>
  <cp:revision>13</cp:revision>
  <dcterms:created xsi:type="dcterms:W3CDTF">2023-08-09T12:44:00Z</dcterms:created>
  <dcterms:modified xsi:type="dcterms:W3CDTF">2024-12-26T01:08:24Z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