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29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22AB03-50C6-4753-9348-231FDF145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FC4B7F-F82E-46B7-BEB4-CA569825F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2791E0-DAD5-46B3-8A32-CFB5DB41C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F0D4-8BDD-4E15-95B8-1DBF3FFC0F04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C1DB1F-677E-4F45-BC24-426795550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7DB071-05B8-42EB-B89C-1E2238194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34861-0864-4F91-AC9B-5185BB3B5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962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8A0C2-BD94-418A-8A2D-EDD70A2D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978020-0BA2-4DA7-B090-11909F7A1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14D7F6-C2F9-4018-91D6-9B340226F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F0D4-8BDD-4E15-95B8-1DBF3FFC0F04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69B490-9991-46F5-B76A-CE2A3C908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5EC8E7-36EC-4603-8687-C61E45D57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34861-0864-4F91-AC9B-5185BB3B5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977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6D1F3A-7337-43FF-8229-F06701C045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10A07D-60D0-4088-87B5-4C8D8FDE3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4F6739-096F-42ED-BB38-AD2BDD015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F0D4-8BDD-4E15-95B8-1DBF3FFC0F04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420E02-D4BC-4036-9E33-5ED0AA59A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B4B640-FB1E-4B76-9FBC-741BD3331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34861-0864-4F91-AC9B-5185BB3B5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114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0BFF36-14C6-4C9A-92BB-A4FAC7157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5B310D-939D-4A79-B32F-1719C7768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7C6D3D-0466-469D-9BE7-60F5A8787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F0D4-8BDD-4E15-95B8-1DBF3FFC0F04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ED0B57-2601-4A47-B676-7067808A3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C6894D-3900-4554-81CE-D137D0956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34861-0864-4F91-AC9B-5185BB3B5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43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4E25A-1400-40B4-83C2-70A6CF162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C3CE16-E913-4324-981F-3DBD28C8A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6E9D28-715F-4BAA-8822-56DC95E4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F0D4-8BDD-4E15-95B8-1DBF3FFC0F04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6A4AE7-76DE-4499-A5B1-E5DB42D78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C1D7FE-5736-4FC7-A2B6-00506101B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34861-0864-4F91-AC9B-5185BB3B5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899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E1630-129C-4624-B2D6-4917D1B7B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D52D97-8D82-4234-ADF7-B8A5537932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4699DE-1E5E-405C-8670-EDF511DAD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7D9495-6B7C-4825-8F7F-0E5139312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F0D4-8BDD-4E15-95B8-1DBF3FFC0F04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41A57A-3AA2-4C87-942E-6D957026C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E2E20F-D393-436B-B0C6-AC1AD7CD9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34861-0864-4F91-AC9B-5185BB3B5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247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51C121-FEE9-4A35-9185-9AF8A818B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05046D-F0A6-4D1D-9509-FBA71ACE0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013D70-4F2E-4AFE-87ED-CE29F847C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0E3EEA-456E-4E9D-80FF-400F8C13E2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2A00D6-FC61-4D9B-AC18-7950359D86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04190D2-CD85-4150-BD19-5DA32D91B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F0D4-8BDD-4E15-95B8-1DBF3FFC0F04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E97CEBF-7086-4218-91FC-F17B7DD46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1E1ED3-FDA5-4297-895E-39D41C9FB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34861-0864-4F91-AC9B-5185BB3B5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330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7F63C4-1CC7-4D07-85BE-46E6DB2B7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01CCA2-DAD0-4E7A-9652-CAFD5DBD7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F0D4-8BDD-4E15-95B8-1DBF3FFC0F04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904888-8D54-41F4-9709-D2F4171A4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CC6709-CF45-4ECA-BC0F-AEE7FA166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34861-0864-4F91-AC9B-5185BB3B5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43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5D88B7-6F0F-4C27-9B17-BE30BE448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F0D4-8BDD-4E15-95B8-1DBF3FFC0F04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9F63F9-EB14-4795-AB05-E81D4B84D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6E0DDA-9D17-45E0-97ED-140BED608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34861-0864-4F91-AC9B-5185BB3B5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945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FC3AAC-848A-431D-B351-8BECD6182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34D3D1-47C8-4C76-93BD-E3F02D3D9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1F056E-5572-46A0-B68A-EFA5BC9E8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304F0E-D48A-4DCD-9080-ACEF9659E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F0D4-8BDD-4E15-95B8-1DBF3FFC0F04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FFCA72-7010-411B-8AAE-1228CB4BE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15A58A-B375-4CC8-94BA-DFE0902B0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34861-0864-4F91-AC9B-5185BB3B5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88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051E69-9DB2-4EB3-984C-007D0563D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C4B2646-F058-449F-B21E-3C353EBD4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9A741D-4EBD-4997-8394-13E60B78D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68E6FB-3434-4973-A1C8-632CBBA2C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F0D4-8BDD-4E15-95B8-1DBF3FFC0F04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6AAEE3-7474-4CED-AB83-D95A35A69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9D1683-603E-4950-A4DB-9FB49EAFC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34861-0864-4F91-AC9B-5185BB3B5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616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54EAC7-68F2-4E3E-B3C5-784F00A04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14D8D1-2F3D-4B22-9E6E-7DB4015C9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78AB0A-55EA-4D2A-853F-0F326C869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EF0D4-8BDD-4E15-95B8-1DBF3FFC0F04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A6AE47-28B5-49C0-A47F-A9B824F615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EEACA0-89D7-4987-A634-E55C19EDF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34861-0864-4F91-AC9B-5185BB3B5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585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C7B6F-699E-4F24-A191-BD062C0A5C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111112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D8ACA5-C2C5-4A60-AD67-DD4CF6B76E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2222233333344444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486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111112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111112</dc:title>
  <dc:creator>Zhifang Xing (邢志芳)</dc:creator>
  <cp:lastModifiedBy>Zhifang Xing (邢志芳)</cp:lastModifiedBy>
  <cp:revision>1</cp:revision>
  <dcterms:created xsi:type="dcterms:W3CDTF">2022-04-13T04:15:37Z</dcterms:created>
  <dcterms:modified xsi:type="dcterms:W3CDTF">2022-04-13T04:15:52Z</dcterms:modified>
</cp:coreProperties>
</file>