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21"/>
  </p:notesMasterIdLst>
  <p:sldIdLst>
    <p:sldId id="257" r:id="rId2"/>
    <p:sldId id="278" r:id="rId3"/>
    <p:sldId id="273" r:id="rId4"/>
    <p:sldId id="274" r:id="rId5"/>
    <p:sldId id="275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C:\Users\Jiayao\Dropbox\working%20folder\comp6733\project%20pl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/>
              <a:t>Project Plan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Report Work</c:v>
                </c:pt>
                <c:pt idx="1">
                  <c:v>Project Statement</c:v>
                </c:pt>
                <c:pt idx="2">
                  <c:v>Pre-research and tests</c:v>
                </c:pt>
                <c:pt idx="3">
                  <c:v>Data Collection</c:v>
                </c:pt>
                <c:pt idx="4">
                  <c:v>Algorithm implementation</c:v>
                </c:pt>
                <c:pt idx="5">
                  <c:v>Algorithm improvement </c:v>
                </c:pt>
                <c:pt idx="6">
                  <c:v>Testing</c:v>
                </c:pt>
                <c:pt idx="7">
                  <c:v>Adjustment and Improvement</c:v>
                </c:pt>
                <c:pt idx="8">
                  <c:v>Final Presentation</c:v>
                </c:pt>
              </c:strCache>
            </c:strRef>
          </c:cat>
          <c:val>
            <c:numRef>
              <c:f>Sheet1!$B$2:$B$10</c:f>
              <c:numCache>
                <c:formatCode>m/d/yyyy</c:formatCode>
                <c:ptCount val="9"/>
                <c:pt idx="0">
                  <c:v>43353.0</c:v>
                </c:pt>
                <c:pt idx="1">
                  <c:v>43355.0</c:v>
                </c:pt>
                <c:pt idx="2">
                  <c:v>43360.0</c:v>
                </c:pt>
                <c:pt idx="3">
                  <c:v>43364.0</c:v>
                </c:pt>
                <c:pt idx="4">
                  <c:v>43377.0</c:v>
                </c:pt>
                <c:pt idx="5">
                  <c:v>43396.0</c:v>
                </c:pt>
                <c:pt idx="6">
                  <c:v>43404.0</c:v>
                </c:pt>
                <c:pt idx="7">
                  <c:v>43414.0</c:v>
                </c:pt>
                <c:pt idx="8">
                  <c:v>43422.0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C69-4F77-895A-40417B6DD582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Report Work</c:v>
                </c:pt>
                <c:pt idx="1">
                  <c:v>Project Statement</c:v>
                </c:pt>
                <c:pt idx="2">
                  <c:v>Pre-research and tests</c:v>
                </c:pt>
                <c:pt idx="3">
                  <c:v>Data Collection</c:v>
                </c:pt>
                <c:pt idx="4">
                  <c:v>Algorithm implementation</c:v>
                </c:pt>
                <c:pt idx="5">
                  <c:v>Algorithm improvement </c:v>
                </c:pt>
                <c:pt idx="6">
                  <c:v>Testing</c:v>
                </c:pt>
                <c:pt idx="7">
                  <c:v>Adjustment and Improvement</c:v>
                </c:pt>
                <c:pt idx="8">
                  <c:v>Final Presentation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2.0</c:v>
                </c:pt>
                <c:pt idx="1">
                  <c:v>5.0</c:v>
                </c:pt>
                <c:pt idx="2">
                  <c:v>7.0</c:v>
                </c:pt>
                <c:pt idx="3">
                  <c:v>15.0</c:v>
                </c:pt>
                <c:pt idx="4">
                  <c:v>19.0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C69-4F77-895A-40417B6DD582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To do</c:v>
                </c:pt>
              </c:strCache>
            </c:strRef>
          </c:tx>
          <c:spPr>
            <a:solidFill>
              <a:srgbClr val="0070C0"/>
            </a:solidFill>
            <a:ln cmpd="sng">
              <a:solidFill>
                <a:srgbClr val="0070C0"/>
              </a:solidFill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Report Work</c:v>
                </c:pt>
                <c:pt idx="1">
                  <c:v>Project Statement</c:v>
                </c:pt>
                <c:pt idx="2">
                  <c:v>Pre-research and tests</c:v>
                </c:pt>
                <c:pt idx="3">
                  <c:v>Data Collection</c:v>
                </c:pt>
                <c:pt idx="4">
                  <c:v>Algorithm implementation</c:v>
                </c:pt>
                <c:pt idx="5">
                  <c:v>Algorithm improvement </c:v>
                </c:pt>
                <c:pt idx="6">
                  <c:v>Testing</c:v>
                </c:pt>
                <c:pt idx="7">
                  <c:v>Adjustment and Improvement</c:v>
                </c:pt>
                <c:pt idx="8">
                  <c:v>Final Presentation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1.0</c:v>
                </c:pt>
                <c:pt idx="5">
                  <c:v>9.0</c:v>
                </c:pt>
                <c:pt idx="6">
                  <c:v>10.0</c:v>
                </c:pt>
                <c:pt idx="7">
                  <c:v>8.0</c:v>
                </c:pt>
                <c:pt idx="8">
                  <c:v>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C69-4F77-895A-40417B6DD5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-1239930528"/>
        <c:axId val="-1239942992"/>
      </c:barChart>
      <c:catAx>
        <c:axId val="-12399305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39942992"/>
        <c:crosses val="autoZero"/>
        <c:auto val="1"/>
        <c:lblAlgn val="ctr"/>
        <c:lblOffset val="100"/>
        <c:noMultiLvlLbl val="0"/>
      </c:catAx>
      <c:valAx>
        <c:axId val="-1239942992"/>
        <c:scaling>
          <c:orientation val="minMax"/>
          <c:max val="43428.0"/>
          <c:min val="43353.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;@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3993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5440608146893"/>
          <c:y val="0.929239630582337"/>
          <c:w val="0.343681159066284"/>
          <c:h val="0.05081024472938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1905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708FD0-BDC9-4AC3-B46E-5F3134201944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DB1DBD-99BF-4C0A-B718-DED539BFD06B}">
      <dgm:prSet/>
      <dgm:spPr/>
      <dgm:t>
        <a:bodyPr/>
        <a:lstStyle/>
        <a:p>
          <a:r>
            <a:rPr lang="en-US"/>
            <a:t>Hardware Method</a:t>
          </a:r>
        </a:p>
      </dgm:t>
    </dgm:pt>
    <dgm:pt modelId="{8F136B61-E3EC-4381-B77B-1EEC4005988C}" type="parTrans" cxnId="{211E9B6E-C40D-43DC-B2FD-CEBA350EF6B0}">
      <dgm:prSet/>
      <dgm:spPr/>
      <dgm:t>
        <a:bodyPr/>
        <a:lstStyle/>
        <a:p>
          <a:endParaRPr lang="en-US"/>
        </a:p>
      </dgm:t>
    </dgm:pt>
    <dgm:pt modelId="{7E7D10E2-7336-46C6-8BDF-8DA7EC5480EC}" type="sibTrans" cxnId="{211E9B6E-C40D-43DC-B2FD-CEBA350EF6B0}">
      <dgm:prSet/>
      <dgm:spPr/>
      <dgm:t>
        <a:bodyPr/>
        <a:lstStyle/>
        <a:p>
          <a:endParaRPr lang="en-US"/>
        </a:p>
      </dgm:t>
    </dgm:pt>
    <dgm:pt modelId="{03D25477-C2BF-4DCF-BBF0-E63B155D8D9F}">
      <dgm:prSet/>
      <dgm:spPr/>
      <dgm:t>
        <a:bodyPr/>
        <a:lstStyle/>
        <a:p>
          <a:r>
            <a:rPr lang="en-US"/>
            <a:t>Using iBeacon to improve the accuracy</a:t>
          </a:r>
        </a:p>
      </dgm:t>
    </dgm:pt>
    <dgm:pt modelId="{A423EDF3-5F71-4DFF-AD77-4931B7EAD278}" type="parTrans" cxnId="{99D69674-0471-4DE5-A248-30890882583E}">
      <dgm:prSet/>
      <dgm:spPr/>
      <dgm:t>
        <a:bodyPr/>
        <a:lstStyle/>
        <a:p>
          <a:endParaRPr lang="en-US"/>
        </a:p>
      </dgm:t>
    </dgm:pt>
    <dgm:pt modelId="{AAF7F17F-3917-48F4-B4F7-42FBB00A2365}" type="sibTrans" cxnId="{99D69674-0471-4DE5-A248-30890882583E}">
      <dgm:prSet/>
      <dgm:spPr/>
      <dgm:t>
        <a:bodyPr/>
        <a:lstStyle/>
        <a:p>
          <a:endParaRPr lang="en-US"/>
        </a:p>
      </dgm:t>
    </dgm:pt>
    <dgm:pt modelId="{2DA97FD1-BBB3-4064-A1EB-F44E48656E36}">
      <dgm:prSet/>
      <dgm:spPr/>
      <dgm:t>
        <a:bodyPr/>
        <a:lstStyle/>
        <a:p>
          <a:r>
            <a:rPr lang="en-US"/>
            <a:t>Software (Algorithm) method</a:t>
          </a:r>
        </a:p>
      </dgm:t>
    </dgm:pt>
    <dgm:pt modelId="{A6EAA0AD-15B1-412A-B40E-2002B46C6584}" type="parTrans" cxnId="{C2EACBF5-CE20-4734-89FA-E5DF1BF2EDDC}">
      <dgm:prSet/>
      <dgm:spPr/>
      <dgm:t>
        <a:bodyPr/>
        <a:lstStyle/>
        <a:p>
          <a:endParaRPr lang="en-US"/>
        </a:p>
      </dgm:t>
    </dgm:pt>
    <dgm:pt modelId="{D1F033EF-F22A-4B29-B9A9-12C9B9FA9C68}" type="sibTrans" cxnId="{C2EACBF5-CE20-4734-89FA-E5DF1BF2EDDC}">
      <dgm:prSet/>
      <dgm:spPr/>
      <dgm:t>
        <a:bodyPr/>
        <a:lstStyle/>
        <a:p>
          <a:endParaRPr lang="en-US"/>
        </a:p>
      </dgm:t>
    </dgm:pt>
    <dgm:pt modelId="{A8817308-8045-4284-9ED0-FA6A7280B37B}">
      <dgm:prSet/>
      <dgm:spPr/>
      <dgm:t>
        <a:bodyPr/>
        <a:lstStyle/>
        <a:p>
          <a:r>
            <a:rPr lang="en-US" dirty="0"/>
            <a:t>applying different weight strategy</a:t>
          </a:r>
        </a:p>
      </dgm:t>
    </dgm:pt>
    <dgm:pt modelId="{B632295C-AE21-4C31-8A65-E8B29F487DE7}" type="parTrans" cxnId="{E1B015C9-429B-410A-B0C2-351B2C7CE223}">
      <dgm:prSet/>
      <dgm:spPr/>
      <dgm:t>
        <a:bodyPr/>
        <a:lstStyle/>
        <a:p>
          <a:endParaRPr lang="en-US"/>
        </a:p>
      </dgm:t>
    </dgm:pt>
    <dgm:pt modelId="{54329B70-CB29-4FF5-9C71-1E7819E4ECD8}" type="sibTrans" cxnId="{E1B015C9-429B-410A-B0C2-351B2C7CE223}">
      <dgm:prSet/>
      <dgm:spPr/>
      <dgm:t>
        <a:bodyPr/>
        <a:lstStyle/>
        <a:p>
          <a:endParaRPr lang="en-US"/>
        </a:p>
      </dgm:t>
    </dgm:pt>
    <dgm:pt modelId="{E0BAEF83-2C71-4107-81E1-926DCD286086}">
      <dgm:prSet/>
      <dgm:spPr/>
      <dgm:t>
        <a:bodyPr/>
        <a:lstStyle/>
        <a:p>
          <a:r>
            <a:rPr lang="en-US" dirty="0"/>
            <a:t>Weight based on successful commination times</a:t>
          </a:r>
        </a:p>
      </dgm:t>
    </dgm:pt>
    <dgm:pt modelId="{287AE2BE-57E7-445B-934E-E14C58888496}" type="parTrans" cxnId="{2A0B32D3-AA13-44DF-BCED-7E6409C3D14A}">
      <dgm:prSet/>
      <dgm:spPr/>
      <dgm:t>
        <a:bodyPr/>
        <a:lstStyle/>
        <a:p>
          <a:endParaRPr lang="en-US"/>
        </a:p>
      </dgm:t>
    </dgm:pt>
    <dgm:pt modelId="{5CE02461-63AB-4E0A-93FB-48AAC7FE8550}" type="sibTrans" cxnId="{2A0B32D3-AA13-44DF-BCED-7E6409C3D14A}">
      <dgm:prSet/>
      <dgm:spPr/>
      <dgm:t>
        <a:bodyPr/>
        <a:lstStyle/>
        <a:p>
          <a:endParaRPr lang="en-US"/>
        </a:p>
      </dgm:t>
    </dgm:pt>
    <dgm:pt modelId="{76196532-FFF1-47AB-9928-8607D558FCB7}">
      <dgm:prSet/>
      <dgm:spPr/>
      <dgm:t>
        <a:bodyPr/>
        <a:lstStyle/>
        <a:p>
          <a:r>
            <a:rPr lang="en-US"/>
            <a:t>Weight based on signal strength.</a:t>
          </a:r>
        </a:p>
      </dgm:t>
    </dgm:pt>
    <dgm:pt modelId="{AC956ACF-B090-4354-B1FB-6B872A4FBCF9}" type="parTrans" cxnId="{C9E3D724-DBAE-416D-9CD0-1DD2E34F4127}">
      <dgm:prSet/>
      <dgm:spPr/>
      <dgm:t>
        <a:bodyPr/>
        <a:lstStyle/>
        <a:p>
          <a:endParaRPr lang="en-US"/>
        </a:p>
      </dgm:t>
    </dgm:pt>
    <dgm:pt modelId="{965FB1C3-545A-4A82-B4BF-2B3000AA8849}" type="sibTrans" cxnId="{C9E3D724-DBAE-416D-9CD0-1DD2E34F4127}">
      <dgm:prSet/>
      <dgm:spPr/>
      <dgm:t>
        <a:bodyPr/>
        <a:lstStyle/>
        <a:p>
          <a:endParaRPr lang="en-US"/>
        </a:p>
      </dgm:t>
    </dgm:pt>
    <dgm:pt modelId="{55A711D8-0013-471A-A580-3DC3B91CD6C0}">
      <dgm:prSet/>
      <dgm:spPr/>
      <dgm:t>
        <a:bodyPr/>
        <a:lstStyle/>
        <a:p>
          <a:r>
            <a:rPr lang="en-US"/>
            <a:t>Other possible improvement algorithms</a:t>
          </a:r>
        </a:p>
      </dgm:t>
    </dgm:pt>
    <dgm:pt modelId="{A49BB6C9-CE8D-469C-8523-2B0C16561E88}" type="parTrans" cxnId="{64B384E7-18CC-4065-8130-B0004C0B6953}">
      <dgm:prSet/>
      <dgm:spPr/>
      <dgm:t>
        <a:bodyPr/>
        <a:lstStyle/>
        <a:p>
          <a:endParaRPr lang="en-US"/>
        </a:p>
      </dgm:t>
    </dgm:pt>
    <dgm:pt modelId="{2045927C-5B50-4003-B600-64C2A5ABE2DD}" type="sibTrans" cxnId="{64B384E7-18CC-4065-8130-B0004C0B6953}">
      <dgm:prSet/>
      <dgm:spPr/>
      <dgm:t>
        <a:bodyPr/>
        <a:lstStyle/>
        <a:p>
          <a:endParaRPr lang="en-US"/>
        </a:p>
      </dgm:t>
    </dgm:pt>
    <dgm:pt modelId="{3AC68A53-0468-45EA-99D1-E9C1612C6CCC}" type="pres">
      <dgm:prSet presAssocID="{C4708FD0-BDC9-4AC3-B46E-5F313420194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5751625-6C7D-4DFE-AAAB-491D78AAD51F}" type="pres">
      <dgm:prSet presAssocID="{14DB1DBD-99BF-4C0A-B718-DED539BFD06B}" presName="parentLin" presStyleCnt="0"/>
      <dgm:spPr/>
    </dgm:pt>
    <dgm:pt modelId="{A16645CD-28BA-4F38-9467-BD0E6AE54023}" type="pres">
      <dgm:prSet presAssocID="{14DB1DBD-99BF-4C0A-B718-DED539BFD06B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A3A28B3C-C054-4101-B5A9-7F2D5EF0ADB0}" type="pres">
      <dgm:prSet presAssocID="{14DB1DBD-99BF-4C0A-B718-DED539BFD06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D1FE99-67BB-4352-9197-33612E13D694}" type="pres">
      <dgm:prSet presAssocID="{14DB1DBD-99BF-4C0A-B718-DED539BFD06B}" presName="negativeSpace" presStyleCnt="0"/>
      <dgm:spPr/>
    </dgm:pt>
    <dgm:pt modelId="{6C44FC15-BF77-4C83-9686-7158D2639C38}" type="pres">
      <dgm:prSet presAssocID="{14DB1DBD-99BF-4C0A-B718-DED539BFD06B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E9AD13-B70B-450F-889C-D2CAB8A096DC}" type="pres">
      <dgm:prSet presAssocID="{7E7D10E2-7336-46C6-8BDF-8DA7EC5480EC}" presName="spaceBetweenRectangles" presStyleCnt="0"/>
      <dgm:spPr/>
    </dgm:pt>
    <dgm:pt modelId="{DA4463CA-FAE3-466D-8D88-1BC171CDDD41}" type="pres">
      <dgm:prSet presAssocID="{2DA97FD1-BBB3-4064-A1EB-F44E48656E36}" presName="parentLin" presStyleCnt="0"/>
      <dgm:spPr/>
    </dgm:pt>
    <dgm:pt modelId="{19E3C654-7942-42CD-89B6-3E4B807FEF71}" type="pres">
      <dgm:prSet presAssocID="{2DA97FD1-BBB3-4064-A1EB-F44E48656E36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5839DD8F-35E0-4AA8-AB18-C7A19C74ABCD}" type="pres">
      <dgm:prSet presAssocID="{2DA97FD1-BBB3-4064-A1EB-F44E48656E3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5B2CAC-3D23-4E31-BBC2-0311DEC8B171}" type="pres">
      <dgm:prSet presAssocID="{2DA97FD1-BBB3-4064-A1EB-F44E48656E36}" presName="negativeSpace" presStyleCnt="0"/>
      <dgm:spPr/>
    </dgm:pt>
    <dgm:pt modelId="{2DB9F3C7-F783-45EF-B98A-6CF68ACAC559}" type="pres">
      <dgm:prSet presAssocID="{2DA97FD1-BBB3-4064-A1EB-F44E48656E36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11E9B6E-C40D-43DC-B2FD-CEBA350EF6B0}" srcId="{C4708FD0-BDC9-4AC3-B46E-5F3134201944}" destId="{14DB1DBD-99BF-4C0A-B718-DED539BFD06B}" srcOrd="0" destOrd="0" parTransId="{8F136B61-E3EC-4381-B77B-1EEC4005988C}" sibTransId="{7E7D10E2-7336-46C6-8BDF-8DA7EC5480EC}"/>
    <dgm:cxn modelId="{6B6F228C-1C14-4BA3-8A7A-C02424DBBFFA}" type="presOf" srcId="{55A711D8-0013-471A-A580-3DC3B91CD6C0}" destId="{2DB9F3C7-F783-45EF-B98A-6CF68ACAC559}" srcOrd="0" destOrd="3" presId="urn:microsoft.com/office/officeart/2005/8/layout/list1"/>
    <dgm:cxn modelId="{99D69674-0471-4DE5-A248-30890882583E}" srcId="{14DB1DBD-99BF-4C0A-B718-DED539BFD06B}" destId="{03D25477-C2BF-4DCF-BBF0-E63B155D8D9F}" srcOrd="0" destOrd="0" parTransId="{A423EDF3-5F71-4DFF-AD77-4931B7EAD278}" sibTransId="{AAF7F17F-3917-48F4-B4F7-42FBB00A2365}"/>
    <dgm:cxn modelId="{E1B015C9-429B-410A-B0C2-351B2C7CE223}" srcId="{2DA97FD1-BBB3-4064-A1EB-F44E48656E36}" destId="{A8817308-8045-4284-9ED0-FA6A7280B37B}" srcOrd="0" destOrd="0" parTransId="{B632295C-AE21-4C31-8A65-E8B29F487DE7}" sibTransId="{54329B70-CB29-4FF5-9C71-1E7819E4ECD8}"/>
    <dgm:cxn modelId="{6F4C0F96-481A-448C-882B-3BCAB9B370D4}" type="presOf" srcId="{76196532-FFF1-47AB-9928-8607D558FCB7}" destId="{2DB9F3C7-F783-45EF-B98A-6CF68ACAC559}" srcOrd="0" destOrd="2" presId="urn:microsoft.com/office/officeart/2005/8/layout/list1"/>
    <dgm:cxn modelId="{FEE4D8E4-B530-40F2-ABE9-00206EB3AA81}" type="presOf" srcId="{2DA97FD1-BBB3-4064-A1EB-F44E48656E36}" destId="{5839DD8F-35E0-4AA8-AB18-C7A19C74ABCD}" srcOrd="1" destOrd="0" presId="urn:microsoft.com/office/officeart/2005/8/layout/list1"/>
    <dgm:cxn modelId="{64B384E7-18CC-4065-8130-B0004C0B6953}" srcId="{2DA97FD1-BBB3-4064-A1EB-F44E48656E36}" destId="{55A711D8-0013-471A-A580-3DC3B91CD6C0}" srcOrd="1" destOrd="0" parTransId="{A49BB6C9-CE8D-469C-8523-2B0C16561E88}" sibTransId="{2045927C-5B50-4003-B600-64C2A5ABE2DD}"/>
    <dgm:cxn modelId="{71716D25-E06B-41F5-AF7E-F41412630174}" type="presOf" srcId="{E0BAEF83-2C71-4107-81E1-926DCD286086}" destId="{2DB9F3C7-F783-45EF-B98A-6CF68ACAC559}" srcOrd="0" destOrd="1" presId="urn:microsoft.com/office/officeart/2005/8/layout/list1"/>
    <dgm:cxn modelId="{ABC15FCE-53A0-4A33-8AFA-8560CAE9346C}" type="presOf" srcId="{2DA97FD1-BBB3-4064-A1EB-F44E48656E36}" destId="{19E3C654-7942-42CD-89B6-3E4B807FEF71}" srcOrd="0" destOrd="0" presId="urn:microsoft.com/office/officeart/2005/8/layout/list1"/>
    <dgm:cxn modelId="{C9E3D724-DBAE-416D-9CD0-1DD2E34F4127}" srcId="{A8817308-8045-4284-9ED0-FA6A7280B37B}" destId="{76196532-FFF1-47AB-9928-8607D558FCB7}" srcOrd="1" destOrd="0" parTransId="{AC956ACF-B090-4354-B1FB-6B872A4FBCF9}" sibTransId="{965FB1C3-545A-4A82-B4BF-2B3000AA8849}"/>
    <dgm:cxn modelId="{4645E8AE-47FC-4A57-AC17-FB2D400798E4}" type="presOf" srcId="{A8817308-8045-4284-9ED0-FA6A7280B37B}" destId="{2DB9F3C7-F783-45EF-B98A-6CF68ACAC559}" srcOrd="0" destOrd="0" presId="urn:microsoft.com/office/officeart/2005/8/layout/list1"/>
    <dgm:cxn modelId="{1DA069AF-D256-4C49-84F2-70003C8727B9}" type="presOf" srcId="{C4708FD0-BDC9-4AC3-B46E-5F3134201944}" destId="{3AC68A53-0468-45EA-99D1-E9C1612C6CCC}" srcOrd="0" destOrd="0" presId="urn:microsoft.com/office/officeart/2005/8/layout/list1"/>
    <dgm:cxn modelId="{2A0B32D3-AA13-44DF-BCED-7E6409C3D14A}" srcId="{A8817308-8045-4284-9ED0-FA6A7280B37B}" destId="{E0BAEF83-2C71-4107-81E1-926DCD286086}" srcOrd="0" destOrd="0" parTransId="{287AE2BE-57E7-445B-934E-E14C58888496}" sibTransId="{5CE02461-63AB-4E0A-93FB-48AAC7FE8550}"/>
    <dgm:cxn modelId="{8409EC6B-D513-4AF5-A28F-8CCCBFB33ED1}" type="presOf" srcId="{14DB1DBD-99BF-4C0A-B718-DED539BFD06B}" destId="{A16645CD-28BA-4F38-9467-BD0E6AE54023}" srcOrd="0" destOrd="0" presId="urn:microsoft.com/office/officeart/2005/8/layout/list1"/>
    <dgm:cxn modelId="{484C3013-5B07-4C18-B949-6B2D59EE7631}" type="presOf" srcId="{03D25477-C2BF-4DCF-BBF0-E63B155D8D9F}" destId="{6C44FC15-BF77-4C83-9686-7158D2639C38}" srcOrd="0" destOrd="0" presId="urn:microsoft.com/office/officeart/2005/8/layout/list1"/>
    <dgm:cxn modelId="{C2EACBF5-CE20-4734-89FA-E5DF1BF2EDDC}" srcId="{C4708FD0-BDC9-4AC3-B46E-5F3134201944}" destId="{2DA97FD1-BBB3-4064-A1EB-F44E48656E36}" srcOrd="1" destOrd="0" parTransId="{A6EAA0AD-15B1-412A-B40E-2002B46C6584}" sibTransId="{D1F033EF-F22A-4B29-B9A9-12C9B9FA9C68}"/>
    <dgm:cxn modelId="{9A90A4FB-B7CE-4C3B-AAE4-0E0E6A64A81A}" type="presOf" srcId="{14DB1DBD-99BF-4C0A-B718-DED539BFD06B}" destId="{A3A28B3C-C054-4101-B5A9-7F2D5EF0ADB0}" srcOrd="1" destOrd="0" presId="urn:microsoft.com/office/officeart/2005/8/layout/list1"/>
    <dgm:cxn modelId="{58952BD1-2435-454A-8279-6AA8C0297E90}" type="presParOf" srcId="{3AC68A53-0468-45EA-99D1-E9C1612C6CCC}" destId="{D5751625-6C7D-4DFE-AAAB-491D78AAD51F}" srcOrd="0" destOrd="0" presId="urn:microsoft.com/office/officeart/2005/8/layout/list1"/>
    <dgm:cxn modelId="{FFFD2845-199F-4E65-A00D-95A91CFC828E}" type="presParOf" srcId="{D5751625-6C7D-4DFE-AAAB-491D78AAD51F}" destId="{A16645CD-28BA-4F38-9467-BD0E6AE54023}" srcOrd="0" destOrd="0" presId="urn:microsoft.com/office/officeart/2005/8/layout/list1"/>
    <dgm:cxn modelId="{95E7D4B5-E996-4B16-96A3-F510C6AD100E}" type="presParOf" srcId="{D5751625-6C7D-4DFE-AAAB-491D78AAD51F}" destId="{A3A28B3C-C054-4101-B5A9-7F2D5EF0ADB0}" srcOrd="1" destOrd="0" presId="urn:microsoft.com/office/officeart/2005/8/layout/list1"/>
    <dgm:cxn modelId="{9B7B682C-E416-4D93-82E0-89A01DB808D2}" type="presParOf" srcId="{3AC68A53-0468-45EA-99D1-E9C1612C6CCC}" destId="{C4D1FE99-67BB-4352-9197-33612E13D694}" srcOrd="1" destOrd="0" presId="urn:microsoft.com/office/officeart/2005/8/layout/list1"/>
    <dgm:cxn modelId="{1DB2BBA6-F59D-4041-9C38-FAFAA135491B}" type="presParOf" srcId="{3AC68A53-0468-45EA-99D1-E9C1612C6CCC}" destId="{6C44FC15-BF77-4C83-9686-7158D2639C38}" srcOrd="2" destOrd="0" presId="urn:microsoft.com/office/officeart/2005/8/layout/list1"/>
    <dgm:cxn modelId="{EE85DC43-B486-4B4B-AB01-D8728B9EAFBC}" type="presParOf" srcId="{3AC68A53-0468-45EA-99D1-E9C1612C6CCC}" destId="{E7E9AD13-B70B-450F-889C-D2CAB8A096DC}" srcOrd="3" destOrd="0" presId="urn:microsoft.com/office/officeart/2005/8/layout/list1"/>
    <dgm:cxn modelId="{C721FCF7-E3DC-4388-8F9B-55D20A8E00C5}" type="presParOf" srcId="{3AC68A53-0468-45EA-99D1-E9C1612C6CCC}" destId="{DA4463CA-FAE3-466D-8D88-1BC171CDDD41}" srcOrd="4" destOrd="0" presId="urn:microsoft.com/office/officeart/2005/8/layout/list1"/>
    <dgm:cxn modelId="{525E0209-53B4-429E-AD29-B65D27FB4909}" type="presParOf" srcId="{DA4463CA-FAE3-466D-8D88-1BC171CDDD41}" destId="{19E3C654-7942-42CD-89B6-3E4B807FEF71}" srcOrd="0" destOrd="0" presId="urn:microsoft.com/office/officeart/2005/8/layout/list1"/>
    <dgm:cxn modelId="{26B4170D-1AF1-4C47-8707-6640A92B3115}" type="presParOf" srcId="{DA4463CA-FAE3-466D-8D88-1BC171CDDD41}" destId="{5839DD8F-35E0-4AA8-AB18-C7A19C74ABCD}" srcOrd="1" destOrd="0" presId="urn:microsoft.com/office/officeart/2005/8/layout/list1"/>
    <dgm:cxn modelId="{F3B1F7AD-79EB-4320-8A9B-FA75FF9A5C61}" type="presParOf" srcId="{3AC68A53-0468-45EA-99D1-E9C1612C6CCC}" destId="{E65B2CAC-3D23-4E31-BBC2-0311DEC8B171}" srcOrd="5" destOrd="0" presId="urn:microsoft.com/office/officeart/2005/8/layout/list1"/>
    <dgm:cxn modelId="{74F55B02-535B-4656-8391-264100ED86B1}" type="presParOf" srcId="{3AC68A53-0468-45EA-99D1-E9C1612C6CCC}" destId="{2DB9F3C7-F783-45EF-B98A-6CF68ACAC55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0BCB92-4FC1-4C11-B512-ED92E737BBA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701F870-EF8B-448B-A46E-26E0FDC95F69}">
      <dgm:prSet/>
      <dgm:spPr/>
      <dgm:t>
        <a:bodyPr/>
        <a:lstStyle/>
        <a:p>
          <a:r>
            <a:rPr lang="en-US"/>
            <a:t>Testing</a:t>
          </a:r>
        </a:p>
      </dgm:t>
    </dgm:pt>
    <dgm:pt modelId="{B1D76282-738C-4B22-A12D-56AD08227AA6}" type="parTrans" cxnId="{0F479427-A55C-4171-924D-6C0038C52403}">
      <dgm:prSet/>
      <dgm:spPr/>
      <dgm:t>
        <a:bodyPr/>
        <a:lstStyle/>
        <a:p>
          <a:endParaRPr lang="en-US"/>
        </a:p>
      </dgm:t>
    </dgm:pt>
    <dgm:pt modelId="{6BFEE035-E7AA-47C6-BC41-13C3B8B6EFAF}" type="sibTrans" cxnId="{0F479427-A55C-4171-924D-6C0038C52403}">
      <dgm:prSet/>
      <dgm:spPr/>
      <dgm:t>
        <a:bodyPr/>
        <a:lstStyle/>
        <a:p>
          <a:endParaRPr lang="en-US"/>
        </a:p>
      </dgm:t>
    </dgm:pt>
    <dgm:pt modelId="{81BECF53-7B92-4DD3-AC45-6ABAC71E4D9C}">
      <dgm:prSet/>
      <dgm:spPr/>
      <dgm:t>
        <a:bodyPr/>
        <a:lstStyle/>
        <a:p>
          <a:r>
            <a:rPr lang="en-US"/>
            <a:t>Output</a:t>
          </a:r>
        </a:p>
      </dgm:t>
    </dgm:pt>
    <dgm:pt modelId="{BB63B001-21E3-4C51-B5CF-92C4C4F066E9}" type="parTrans" cxnId="{3752D69E-64F5-4D9B-B39C-1658AF432B2E}">
      <dgm:prSet/>
      <dgm:spPr/>
      <dgm:t>
        <a:bodyPr/>
        <a:lstStyle/>
        <a:p>
          <a:endParaRPr lang="en-US"/>
        </a:p>
      </dgm:t>
    </dgm:pt>
    <dgm:pt modelId="{B6465842-C0E1-4179-B141-0F95060D02B3}" type="sibTrans" cxnId="{3752D69E-64F5-4D9B-B39C-1658AF432B2E}">
      <dgm:prSet/>
      <dgm:spPr/>
      <dgm:t>
        <a:bodyPr/>
        <a:lstStyle/>
        <a:p>
          <a:endParaRPr lang="en-US"/>
        </a:p>
      </dgm:t>
    </dgm:pt>
    <dgm:pt modelId="{93633622-0F47-4EFC-891C-110222B70729}">
      <dgm:prSet/>
      <dgm:spPr/>
      <dgm:t>
        <a:bodyPr/>
        <a:lstStyle/>
        <a:p>
          <a:r>
            <a:rPr lang="en-US"/>
            <a:t>Conclusion</a:t>
          </a:r>
        </a:p>
      </dgm:t>
    </dgm:pt>
    <dgm:pt modelId="{A010C79D-ABB0-46A8-8C3B-2540CB09A582}" type="parTrans" cxnId="{B727EE30-BAAE-46DB-9F45-C64BC555FE9B}">
      <dgm:prSet/>
      <dgm:spPr/>
      <dgm:t>
        <a:bodyPr/>
        <a:lstStyle/>
        <a:p>
          <a:endParaRPr lang="en-US"/>
        </a:p>
      </dgm:t>
    </dgm:pt>
    <dgm:pt modelId="{CC12B6EA-5104-41B0-8EDB-BF54002E30D6}" type="sibTrans" cxnId="{B727EE30-BAAE-46DB-9F45-C64BC555FE9B}">
      <dgm:prSet/>
      <dgm:spPr/>
      <dgm:t>
        <a:bodyPr/>
        <a:lstStyle/>
        <a:p>
          <a:endParaRPr lang="en-US"/>
        </a:p>
      </dgm:t>
    </dgm:pt>
    <dgm:pt modelId="{CBEE759C-012E-4B3C-942B-1E0328641844}" type="pres">
      <dgm:prSet presAssocID="{AB0BCB92-4FC1-4C11-B512-ED92E737BBA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158D2379-F9A1-44D3-84BA-9B3EA567E10D}" type="pres">
      <dgm:prSet presAssocID="{0701F870-EF8B-448B-A46E-26E0FDC95F69}" presName="thickLine" presStyleLbl="alignNode1" presStyleIdx="0" presStyleCnt="3"/>
      <dgm:spPr/>
    </dgm:pt>
    <dgm:pt modelId="{0D8D8CEA-D99E-4810-8B3A-5E76BAFEBEA9}" type="pres">
      <dgm:prSet presAssocID="{0701F870-EF8B-448B-A46E-26E0FDC95F69}" presName="horz1" presStyleCnt="0"/>
      <dgm:spPr/>
    </dgm:pt>
    <dgm:pt modelId="{5F2A3C28-5E6F-4BF7-AF62-C90BDA017413}" type="pres">
      <dgm:prSet presAssocID="{0701F870-EF8B-448B-A46E-26E0FDC95F69}" presName="tx1" presStyleLbl="revTx" presStyleIdx="0" presStyleCnt="3"/>
      <dgm:spPr/>
      <dgm:t>
        <a:bodyPr/>
        <a:lstStyle/>
        <a:p>
          <a:endParaRPr lang="zh-CN" altLang="en-US"/>
        </a:p>
      </dgm:t>
    </dgm:pt>
    <dgm:pt modelId="{E3537504-7668-4019-A1EC-34C03B9B1FCB}" type="pres">
      <dgm:prSet presAssocID="{0701F870-EF8B-448B-A46E-26E0FDC95F69}" presName="vert1" presStyleCnt="0"/>
      <dgm:spPr/>
    </dgm:pt>
    <dgm:pt modelId="{53E776F2-1956-4CD3-949C-0DAAB85D97E1}" type="pres">
      <dgm:prSet presAssocID="{81BECF53-7B92-4DD3-AC45-6ABAC71E4D9C}" presName="thickLine" presStyleLbl="alignNode1" presStyleIdx="1" presStyleCnt="3"/>
      <dgm:spPr/>
    </dgm:pt>
    <dgm:pt modelId="{FD8DF6E8-29C4-4ECA-A199-239156DB9501}" type="pres">
      <dgm:prSet presAssocID="{81BECF53-7B92-4DD3-AC45-6ABAC71E4D9C}" presName="horz1" presStyleCnt="0"/>
      <dgm:spPr/>
    </dgm:pt>
    <dgm:pt modelId="{2E779070-8052-45F9-88F5-D77B4973B02F}" type="pres">
      <dgm:prSet presAssocID="{81BECF53-7B92-4DD3-AC45-6ABAC71E4D9C}" presName="tx1" presStyleLbl="revTx" presStyleIdx="1" presStyleCnt="3"/>
      <dgm:spPr/>
      <dgm:t>
        <a:bodyPr/>
        <a:lstStyle/>
        <a:p>
          <a:endParaRPr lang="zh-CN" altLang="en-US"/>
        </a:p>
      </dgm:t>
    </dgm:pt>
    <dgm:pt modelId="{A27A731D-4934-4039-A8C5-C6E7CFFA9D21}" type="pres">
      <dgm:prSet presAssocID="{81BECF53-7B92-4DD3-AC45-6ABAC71E4D9C}" presName="vert1" presStyleCnt="0"/>
      <dgm:spPr/>
    </dgm:pt>
    <dgm:pt modelId="{85E77771-98A0-4409-8AD9-DB047F708B47}" type="pres">
      <dgm:prSet presAssocID="{93633622-0F47-4EFC-891C-110222B70729}" presName="thickLine" presStyleLbl="alignNode1" presStyleIdx="2" presStyleCnt="3"/>
      <dgm:spPr/>
    </dgm:pt>
    <dgm:pt modelId="{E4322828-7100-4E36-98BC-BABBFA809A62}" type="pres">
      <dgm:prSet presAssocID="{93633622-0F47-4EFC-891C-110222B70729}" presName="horz1" presStyleCnt="0"/>
      <dgm:spPr/>
    </dgm:pt>
    <dgm:pt modelId="{43DEAD10-7DFB-48B9-830A-F0EDC4582525}" type="pres">
      <dgm:prSet presAssocID="{93633622-0F47-4EFC-891C-110222B70729}" presName="tx1" presStyleLbl="revTx" presStyleIdx="2" presStyleCnt="3"/>
      <dgm:spPr/>
      <dgm:t>
        <a:bodyPr/>
        <a:lstStyle/>
        <a:p>
          <a:endParaRPr lang="zh-CN" altLang="en-US"/>
        </a:p>
      </dgm:t>
    </dgm:pt>
    <dgm:pt modelId="{C19DB744-ACAD-4104-B12F-3CC219514CAE}" type="pres">
      <dgm:prSet presAssocID="{93633622-0F47-4EFC-891C-110222B70729}" presName="vert1" presStyleCnt="0"/>
      <dgm:spPr/>
    </dgm:pt>
  </dgm:ptLst>
  <dgm:cxnLst>
    <dgm:cxn modelId="{3752D69E-64F5-4D9B-B39C-1658AF432B2E}" srcId="{AB0BCB92-4FC1-4C11-B512-ED92E737BBAA}" destId="{81BECF53-7B92-4DD3-AC45-6ABAC71E4D9C}" srcOrd="1" destOrd="0" parTransId="{BB63B001-21E3-4C51-B5CF-92C4C4F066E9}" sibTransId="{B6465842-C0E1-4179-B141-0F95060D02B3}"/>
    <dgm:cxn modelId="{DD34BCB9-D348-438A-BA9A-90DBC4E073E8}" type="presOf" srcId="{81BECF53-7B92-4DD3-AC45-6ABAC71E4D9C}" destId="{2E779070-8052-45F9-88F5-D77B4973B02F}" srcOrd="0" destOrd="0" presId="urn:microsoft.com/office/officeart/2008/layout/LinedList"/>
    <dgm:cxn modelId="{AAB91AB0-3800-4CBA-9A35-09335F009EA5}" type="presOf" srcId="{AB0BCB92-4FC1-4C11-B512-ED92E737BBAA}" destId="{CBEE759C-012E-4B3C-942B-1E0328641844}" srcOrd="0" destOrd="0" presId="urn:microsoft.com/office/officeart/2008/layout/LinedList"/>
    <dgm:cxn modelId="{B727EE30-BAAE-46DB-9F45-C64BC555FE9B}" srcId="{AB0BCB92-4FC1-4C11-B512-ED92E737BBAA}" destId="{93633622-0F47-4EFC-891C-110222B70729}" srcOrd="2" destOrd="0" parTransId="{A010C79D-ABB0-46A8-8C3B-2540CB09A582}" sibTransId="{CC12B6EA-5104-41B0-8EDB-BF54002E30D6}"/>
    <dgm:cxn modelId="{29FC24C7-0D4D-425B-A553-BADA8C8379B8}" type="presOf" srcId="{93633622-0F47-4EFC-891C-110222B70729}" destId="{43DEAD10-7DFB-48B9-830A-F0EDC4582525}" srcOrd="0" destOrd="0" presId="urn:microsoft.com/office/officeart/2008/layout/LinedList"/>
    <dgm:cxn modelId="{0F479427-A55C-4171-924D-6C0038C52403}" srcId="{AB0BCB92-4FC1-4C11-B512-ED92E737BBAA}" destId="{0701F870-EF8B-448B-A46E-26E0FDC95F69}" srcOrd="0" destOrd="0" parTransId="{B1D76282-738C-4B22-A12D-56AD08227AA6}" sibTransId="{6BFEE035-E7AA-47C6-BC41-13C3B8B6EFAF}"/>
    <dgm:cxn modelId="{07D9DDE7-818A-4632-836E-1BE94EC4058F}" type="presOf" srcId="{0701F870-EF8B-448B-A46E-26E0FDC95F69}" destId="{5F2A3C28-5E6F-4BF7-AF62-C90BDA017413}" srcOrd="0" destOrd="0" presId="urn:microsoft.com/office/officeart/2008/layout/LinedList"/>
    <dgm:cxn modelId="{463D497D-BF5D-466A-A8A7-45C1EE903528}" type="presParOf" srcId="{CBEE759C-012E-4B3C-942B-1E0328641844}" destId="{158D2379-F9A1-44D3-84BA-9B3EA567E10D}" srcOrd="0" destOrd="0" presId="urn:microsoft.com/office/officeart/2008/layout/LinedList"/>
    <dgm:cxn modelId="{353C1AA6-8C55-429D-B68A-DDE56F0B57FD}" type="presParOf" srcId="{CBEE759C-012E-4B3C-942B-1E0328641844}" destId="{0D8D8CEA-D99E-4810-8B3A-5E76BAFEBEA9}" srcOrd="1" destOrd="0" presId="urn:microsoft.com/office/officeart/2008/layout/LinedList"/>
    <dgm:cxn modelId="{30A1438F-AB73-400E-B697-D8C598D2E297}" type="presParOf" srcId="{0D8D8CEA-D99E-4810-8B3A-5E76BAFEBEA9}" destId="{5F2A3C28-5E6F-4BF7-AF62-C90BDA017413}" srcOrd="0" destOrd="0" presId="urn:microsoft.com/office/officeart/2008/layout/LinedList"/>
    <dgm:cxn modelId="{0CFB8C54-DEDE-4A2F-A851-0860C9565705}" type="presParOf" srcId="{0D8D8CEA-D99E-4810-8B3A-5E76BAFEBEA9}" destId="{E3537504-7668-4019-A1EC-34C03B9B1FCB}" srcOrd="1" destOrd="0" presId="urn:microsoft.com/office/officeart/2008/layout/LinedList"/>
    <dgm:cxn modelId="{099AF84B-71ED-478F-B429-9F326F923E6E}" type="presParOf" srcId="{CBEE759C-012E-4B3C-942B-1E0328641844}" destId="{53E776F2-1956-4CD3-949C-0DAAB85D97E1}" srcOrd="2" destOrd="0" presId="urn:microsoft.com/office/officeart/2008/layout/LinedList"/>
    <dgm:cxn modelId="{422AEC24-0454-45B4-B4B5-90EE95447561}" type="presParOf" srcId="{CBEE759C-012E-4B3C-942B-1E0328641844}" destId="{FD8DF6E8-29C4-4ECA-A199-239156DB9501}" srcOrd="3" destOrd="0" presId="urn:microsoft.com/office/officeart/2008/layout/LinedList"/>
    <dgm:cxn modelId="{0883DF8D-B80E-4A1B-AC03-4C710D0F0410}" type="presParOf" srcId="{FD8DF6E8-29C4-4ECA-A199-239156DB9501}" destId="{2E779070-8052-45F9-88F5-D77B4973B02F}" srcOrd="0" destOrd="0" presId="urn:microsoft.com/office/officeart/2008/layout/LinedList"/>
    <dgm:cxn modelId="{A125B1ED-7E88-4DAB-9877-944583CF3F32}" type="presParOf" srcId="{FD8DF6E8-29C4-4ECA-A199-239156DB9501}" destId="{A27A731D-4934-4039-A8C5-C6E7CFFA9D21}" srcOrd="1" destOrd="0" presId="urn:microsoft.com/office/officeart/2008/layout/LinedList"/>
    <dgm:cxn modelId="{F4416A75-2FA7-4470-9D19-EECE5DE5F7B1}" type="presParOf" srcId="{CBEE759C-012E-4B3C-942B-1E0328641844}" destId="{85E77771-98A0-4409-8AD9-DB047F708B47}" srcOrd="4" destOrd="0" presId="urn:microsoft.com/office/officeart/2008/layout/LinedList"/>
    <dgm:cxn modelId="{8943738A-6D48-4799-9A96-8F6CCDF1D7D5}" type="presParOf" srcId="{CBEE759C-012E-4B3C-942B-1E0328641844}" destId="{E4322828-7100-4E36-98BC-BABBFA809A62}" srcOrd="5" destOrd="0" presId="urn:microsoft.com/office/officeart/2008/layout/LinedList"/>
    <dgm:cxn modelId="{DAE4D59B-4397-4C59-925E-92C1AF9B7A18}" type="presParOf" srcId="{E4322828-7100-4E36-98BC-BABBFA809A62}" destId="{43DEAD10-7DFB-48B9-830A-F0EDC4582525}" srcOrd="0" destOrd="0" presId="urn:microsoft.com/office/officeart/2008/layout/LinedList"/>
    <dgm:cxn modelId="{905DDB56-A257-4321-A660-196DEE113493}" type="presParOf" srcId="{E4322828-7100-4E36-98BC-BABBFA809A62}" destId="{C19DB744-ACAD-4104-B12F-3CC219514C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4FC15-BF77-4C83-9686-7158D2639C38}">
      <dsp:nvSpPr>
        <dsp:cNvPr id="0" name=""/>
        <dsp:cNvSpPr/>
      </dsp:nvSpPr>
      <dsp:spPr>
        <a:xfrm>
          <a:off x="0" y="488412"/>
          <a:ext cx="6513603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562356" rIns="50552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Using iBeacon to improve the accuracy</a:t>
          </a:r>
        </a:p>
      </dsp:txBody>
      <dsp:txXfrm>
        <a:off x="0" y="488412"/>
        <a:ext cx="6513603" cy="1530900"/>
      </dsp:txXfrm>
    </dsp:sp>
    <dsp:sp modelId="{A3A28B3C-C054-4101-B5A9-7F2D5EF0ADB0}">
      <dsp:nvSpPr>
        <dsp:cNvPr id="0" name=""/>
        <dsp:cNvSpPr/>
      </dsp:nvSpPr>
      <dsp:spPr>
        <a:xfrm>
          <a:off x="325680" y="89892"/>
          <a:ext cx="4559522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Hardware Method</a:t>
          </a:r>
        </a:p>
      </dsp:txBody>
      <dsp:txXfrm>
        <a:off x="364588" y="128800"/>
        <a:ext cx="4481706" cy="719224"/>
      </dsp:txXfrm>
    </dsp:sp>
    <dsp:sp modelId="{2DB9F3C7-F783-45EF-B98A-6CF68ACAC559}">
      <dsp:nvSpPr>
        <dsp:cNvPr id="0" name=""/>
        <dsp:cNvSpPr/>
      </dsp:nvSpPr>
      <dsp:spPr>
        <a:xfrm>
          <a:off x="0" y="2563633"/>
          <a:ext cx="6513603" cy="32318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562356" rIns="50552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applying different weight strategy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Weight based on successful commination times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Weight based on signal strength.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Other possible improvement algorithms</a:t>
          </a:r>
        </a:p>
      </dsp:txBody>
      <dsp:txXfrm>
        <a:off x="0" y="2563633"/>
        <a:ext cx="6513603" cy="3231899"/>
      </dsp:txXfrm>
    </dsp:sp>
    <dsp:sp modelId="{5839DD8F-35E0-4AA8-AB18-C7A19C74ABCD}">
      <dsp:nvSpPr>
        <dsp:cNvPr id="0" name=""/>
        <dsp:cNvSpPr/>
      </dsp:nvSpPr>
      <dsp:spPr>
        <a:xfrm>
          <a:off x="325680" y="2165113"/>
          <a:ext cx="4559522" cy="79704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Software (Algorithm) method</a:t>
          </a:r>
        </a:p>
      </dsp:txBody>
      <dsp:txXfrm>
        <a:off x="364588" y="2204021"/>
        <a:ext cx="4481706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D2379-F9A1-44D3-84BA-9B3EA567E10D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A3C28-5E6F-4BF7-AF62-C90BDA017413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/>
            <a:t>Testing</a:t>
          </a:r>
        </a:p>
      </dsp:txBody>
      <dsp:txXfrm>
        <a:off x="0" y="2492"/>
        <a:ext cx="6492875" cy="1700138"/>
      </dsp:txXfrm>
    </dsp:sp>
    <dsp:sp modelId="{53E776F2-1956-4CD3-949C-0DAAB85D97E1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79070-8052-45F9-88F5-D77B4973B02F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/>
            <a:t>Output</a:t>
          </a:r>
        </a:p>
      </dsp:txBody>
      <dsp:txXfrm>
        <a:off x="0" y="1702630"/>
        <a:ext cx="6492875" cy="1700138"/>
      </dsp:txXfrm>
    </dsp:sp>
    <dsp:sp modelId="{85E77771-98A0-4409-8AD9-DB047F708B47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EAD10-7DFB-48B9-830A-F0EDC4582525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/>
            <a:t>Conclusion</a:t>
          </a:r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47836-444C-4F66-A0C1-05BB78B8302F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D9454-8D7A-4698-A50A-00739B48C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86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D9454-8D7A-4698-A50A-00739B48C81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0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9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4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5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6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1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2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0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3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2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2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CA02-121E-A04D-BB8D-7A9B1E1BDCF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0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maprofessoramaluquinha.com.br/?attachment_id=1237" TargetMode="External"/><Relationship Id="rId3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maprofessoramaluquinha.com.br/?attachment_id=1237" TargetMode="External"/><Relationship Id="rId3" Type="http://schemas.openxmlformats.org/officeDocument/2006/relationships/hyperlink" Target="https://creativecommons.org/licenses/by/3.0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maprofessoramaluquinha.com.br/?attachment_id=1237" TargetMode="External"/><Relationship Id="rId3" Type="http://schemas.openxmlformats.org/officeDocument/2006/relationships/hyperlink" Target="https://creativecommons.org/licenses/by/3.0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maprofessoramaluquinha.com.br/?attachment_id=1237" TargetMode="External"/><Relationship Id="rId3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maprofessoramaluquinha.com.br/?attachment_id=1237" TargetMode="External"/><Relationship Id="rId3" Type="http://schemas.openxmlformats.org/officeDocument/2006/relationships/hyperlink" Target="https://creativecommons.org/licenses/by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B54AF2-355A-C640-94BB-354252E5DA20}"/>
              </a:ext>
            </a:extLst>
          </p:cNvPr>
          <p:cNvSpPr txBox="1"/>
          <p:nvPr/>
        </p:nvSpPr>
        <p:spPr>
          <a:xfrm>
            <a:off x="10005184" y="6870700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 tooltip="http://umaprofessoramaluquinha.com.br/?attachment_id=123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 tooltip="https://creativecommons.org/licenses/by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DD775157-5AA1-384D-B45C-859A191D6F1D}"/>
              </a:ext>
            </a:extLst>
          </p:cNvPr>
          <p:cNvSpPr txBox="1">
            <a:spLocks/>
          </p:cNvSpPr>
          <p:nvPr/>
        </p:nvSpPr>
        <p:spPr>
          <a:xfrm>
            <a:off x="600381" y="4554936"/>
            <a:ext cx="7194631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6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044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798674-E301-554E-9BA6-4119F55B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2.3	K-nearest Neighbour Prediction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E4FCF2-53F1-4C4F-A846-72FC3C457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each test points base station reading compare with the sample points readings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Compute the Euclidian Distance applying the weight with each sample points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Find the k sample points with the least distance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Find the center of the k sample points</a:t>
            </a:r>
          </a:p>
        </p:txBody>
      </p:sp>
    </p:spTree>
    <p:extLst>
      <p:ext uri="{BB962C8B-B14F-4D97-AF65-F5344CB8AC3E}">
        <p14:creationId xmlns:p14="http://schemas.microsoft.com/office/powerpoint/2010/main" val="203836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8BCFA-92F5-E24D-BA3C-F8E85A09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2.3	How to choose K?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9C5DA00-E148-2343-95FC-60D868345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7675" y="1569308"/>
            <a:ext cx="6212755" cy="39091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77450D-EE40-5A40-8F97-9AB6B40FDD34}"/>
              </a:ext>
            </a:extLst>
          </p:cNvPr>
          <p:cNvSpPr txBox="1"/>
          <p:nvPr/>
        </p:nvSpPr>
        <p:spPr>
          <a:xfrm>
            <a:off x="704335" y="1690688"/>
            <a:ext cx="42877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By Using the weight we mentioned before the error distance decrease from 6.14 to 5.54 meters</a:t>
            </a: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By far applying the weight as well as chose k = 4 seems returns the best outcome </a:t>
            </a: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53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61DB7E-44C4-084F-9D57-29E04A3B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2.4	Discussion for the Error</a:t>
            </a:r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(Hardware)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10BBE1-8861-F94D-B6F0-777229F73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9326"/>
            <a:ext cx="5150708" cy="4351338"/>
          </a:xfrm>
        </p:spPr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Sensor Tag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 Signal Strength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 Signal Penetration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 Power Supply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 Resistant to Noise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B697BF6-5492-574B-947C-E6EE38A5BDD9}"/>
              </a:ext>
            </a:extLst>
          </p:cNvPr>
          <p:cNvSpPr txBox="1">
            <a:spLocks/>
          </p:cNvSpPr>
          <p:nvPr/>
        </p:nvSpPr>
        <p:spPr>
          <a:xfrm>
            <a:off x="6439930" y="2369326"/>
            <a:ext cx="51507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PC with WIFI network Card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Stronger WIFI Signal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Better Signal Prorogation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Stale and Sufficient Power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More Adaptive to Noise</a:t>
            </a:r>
          </a:p>
        </p:txBody>
      </p:sp>
    </p:spTree>
    <p:extLst>
      <p:ext uri="{BB962C8B-B14F-4D97-AF65-F5344CB8AC3E}">
        <p14:creationId xmlns:p14="http://schemas.microsoft.com/office/powerpoint/2010/main" val="3300740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0129F1-3283-2649-B262-872A9397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2.4	Discussion for the Error</a:t>
            </a:r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(Algorithm)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69F0D0-CFDD-0B43-8E67-812D48AD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Minimum Implementation of the Algorithm, more emphasis on experiment implementation(quick and dirty)</a:t>
            </a:r>
          </a:p>
          <a:p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Further tweak on the weight when calculation the Euclidian Distance</a:t>
            </a:r>
          </a:p>
          <a:p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Kalman Filtering to Further improve the data aggregation</a:t>
            </a:r>
          </a:p>
          <a:p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Using Least Square Fit ,know base station coordinates and RSSI to predict the location by Trilateral localisation. </a:t>
            </a:r>
          </a:p>
          <a:p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Possible leverage of Trilateral localisation and K-nearest Neighbours by taking a weighted average 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007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75157-5AA1-384D-B45C-859A191D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6000" b="1" dirty="0"/>
              <a:t>3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.0	</a:t>
            </a:r>
            <a:r>
              <a:rPr lang="en-US" sz="6000" b="1" dirty="0"/>
              <a:t>Review on project progress</a:t>
            </a:r>
            <a:endParaRPr 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B54AF2-355A-C640-94BB-354252E5DA20}"/>
              </a:ext>
            </a:extLst>
          </p:cNvPr>
          <p:cNvSpPr txBox="1"/>
          <p:nvPr/>
        </p:nvSpPr>
        <p:spPr>
          <a:xfrm>
            <a:off x="10005184" y="6870700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 tooltip="http://umaprofessoramaluquinha.com.br/?attachment_id=123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 tooltip="https://creativecommons.org/licenses/by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31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DB66F6E8-4D4A-4907-940A-774703A2D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8F1F5A56-E82B-4FD5-9025-B72896FFBB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00000000-0008-0000-0000-000002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907449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AB0C4CE4-42B0-41E0-BBB1-658E840D0B8A}"/>
              </a:ext>
            </a:extLst>
          </p:cNvPr>
          <p:cNvCxnSpPr>
            <a:cxnSpLocks/>
          </p:cNvCxnSpPr>
          <p:nvPr/>
        </p:nvCxnSpPr>
        <p:spPr>
          <a:xfrm>
            <a:off x="6997084" y="1399592"/>
            <a:ext cx="0" cy="293256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本框 2">
            <a:extLst>
              <a:ext uri="{FF2B5EF4-FFF2-40B4-BE49-F238E27FC236}">
                <a16:creationId xmlns:a16="http://schemas.microsoft.com/office/drawing/2014/main" xmlns="" id="{87BFA67E-CCCA-48D4-8C88-A63CF6C3C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709" y="4388667"/>
            <a:ext cx="136207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>
                <a:solidFill>
                  <a:srgbClr val="595959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Intermediate Report</a:t>
            </a:r>
            <a:endParaRPr lang="zh-CN" sz="105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5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75157-5AA1-384D-B45C-859A191D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6000" b="1" dirty="0"/>
              <a:t>4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.0	Future Plan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B54AF2-355A-C640-94BB-354252E5DA20}"/>
              </a:ext>
            </a:extLst>
          </p:cNvPr>
          <p:cNvSpPr txBox="1"/>
          <p:nvPr/>
        </p:nvSpPr>
        <p:spPr>
          <a:xfrm>
            <a:off x="10005184" y="6870700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 tooltip="http://umaprofessoramaluquinha.com.br/?attachment_id=123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 tooltip="https://creativecommons.org/licenses/by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9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B96F098-1AE7-4FB6-999B-C6071E55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4.1 Plan for algorithm improvement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xmlns="" id="{10A26374-4B1C-45B9-8874-9A4F2E80A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781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1815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FBE974E-E76A-4250-8749-81F226376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Applying different weight strategy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B9A228A-3D3D-4C00-B1A2-139CA10D9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459AF89D-E46E-4C06-B76E-271B0091EAEE}"/>
              </a:ext>
            </a:extLst>
          </p:cNvPr>
          <p:cNvGrpSpPr/>
          <p:nvPr/>
        </p:nvGrpSpPr>
        <p:grpSpPr>
          <a:xfrm>
            <a:off x="901905" y="2139190"/>
            <a:ext cx="10388189" cy="3170302"/>
            <a:chOff x="0" y="95002"/>
            <a:chExt cx="3564329" cy="1088325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xmlns="" id="{2AF47829-B268-415D-AEAD-41AEE6139AEB}"/>
                </a:ext>
              </a:extLst>
            </p:cNvPr>
            <p:cNvSpPr/>
            <p:nvPr/>
          </p:nvSpPr>
          <p:spPr>
            <a:xfrm>
              <a:off x="1963644" y="568596"/>
              <a:ext cx="209550" cy="2095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" indent="-106680" algn="ctr">
                <a:spcAft>
                  <a:spcPts val="0"/>
                </a:spcAft>
              </a:pPr>
              <a:r>
                <a:rPr lang="en-US" sz="650" kern="10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xmlns="" id="{B98839A0-DC26-49B0-AAC2-9AF5C7812976}"/>
                </a:ext>
              </a:extLst>
            </p:cNvPr>
            <p:cNvSpPr/>
            <p:nvPr/>
          </p:nvSpPr>
          <p:spPr>
            <a:xfrm>
              <a:off x="11875" y="237506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xmlns="" id="{5DDBB2C4-7B23-4FC2-88BD-2112505F2632}"/>
                </a:ext>
              </a:extLst>
            </p:cNvPr>
            <p:cNvSpPr/>
            <p:nvPr/>
          </p:nvSpPr>
          <p:spPr>
            <a:xfrm>
              <a:off x="1530185" y="390154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/>
                <a:t> 1</a:t>
              </a:r>
              <a:endParaRPr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xmlns="" id="{12EDF1FA-ED22-4D98-B49D-34306B6822D5}"/>
                </a:ext>
              </a:extLst>
            </p:cNvPr>
            <p:cNvSpPr/>
            <p:nvPr/>
          </p:nvSpPr>
          <p:spPr>
            <a:xfrm>
              <a:off x="2173184" y="973777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/>
                <a:t> 4</a:t>
              </a:r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xmlns="" id="{DFB349E3-F103-48A5-95F6-ACDA54B277E8}"/>
                </a:ext>
              </a:extLst>
            </p:cNvPr>
            <p:cNvSpPr/>
            <p:nvPr/>
          </p:nvSpPr>
          <p:spPr>
            <a:xfrm>
              <a:off x="2202873" y="95002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/>
                <a:t> 2</a:t>
              </a:r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xmlns="" id="{8A9D2E9D-ADF0-49D9-8C02-E226E1F1535E}"/>
                </a:ext>
              </a:extLst>
            </p:cNvPr>
            <p:cNvSpPr/>
            <p:nvPr/>
          </p:nvSpPr>
          <p:spPr>
            <a:xfrm>
              <a:off x="2713512" y="599704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/>
                <a:t> 3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xmlns="" id="{C17EE380-C57D-4988-BAB8-40D5F128EA92}"/>
                </a:ext>
              </a:extLst>
            </p:cNvPr>
            <p:cNvSpPr/>
            <p:nvPr/>
          </p:nvSpPr>
          <p:spPr>
            <a:xfrm>
              <a:off x="2333130" y="447222"/>
              <a:ext cx="209550" cy="2095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xmlns="" id="{9B3279FE-37D1-44A8-899E-2DA8F84D672C}"/>
                </a:ext>
              </a:extLst>
            </p:cNvPr>
            <p:cNvSpPr/>
            <p:nvPr/>
          </p:nvSpPr>
          <p:spPr>
            <a:xfrm>
              <a:off x="3354779" y="522514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文本框 2">
              <a:extLst>
                <a:ext uri="{FF2B5EF4-FFF2-40B4-BE49-F238E27FC236}">
                  <a16:creationId xmlns:a16="http://schemas.microsoft.com/office/drawing/2014/main" xmlns="" id="{5C3ABEC4-4436-4721-AB06-EDE0809BE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43" y="278887"/>
              <a:ext cx="1019175" cy="126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Sample point</a:t>
              </a:r>
              <a:endParaRPr lang="zh-CN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xmlns="" id="{E252D1A3-C7BF-44D9-B6B7-F47E53FD609A}"/>
                </a:ext>
              </a:extLst>
            </p:cNvPr>
            <p:cNvSpPr/>
            <p:nvPr/>
          </p:nvSpPr>
          <p:spPr>
            <a:xfrm>
              <a:off x="0" y="599704"/>
              <a:ext cx="209550" cy="2095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" indent="-106680" algn="ctr">
                <a:spcAft>
                  <a:spcPts val="0"/>
                </a:spcAft>
              </a:pPr>
              <a:r>
                <a:rPr lang="en-US" sz="650" kern="10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">
              <a:extLst>
                <a:ext uri="{FF2B5EF4-FFF2-40B4-BE49-F238E27FC236}">
                  <a16:creationId xmlns:a16="http://schemas.microsoft.com/office/drawing/2014/main" xmlns="" id="{64692BA0-7B08-4F70-8A70-466C2B7CD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43" y="641085"/>
              <a:ext cx="1019175" cy="126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Test point</a:t>
              </a:r>
              <a:endParaRPr lang="zh-CN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">
              <a:extLst>
                <a:ext uri="{FF2B5EF4-FFF2-40B4-BE49-F238E27FC236}">
                  <a16:creationId xmlns:a16="http://schemas.microsoft.com/office/drawing/2014/main" xmlns="" id="{D6484BE1-A1CF-4437-9B9C-B4486F77B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0784" y="638324"/>
              <a:ext cx="257175" cy="298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b="1" kern="100">
                  <a:solidFill>
                    <a:srgbClr val="FFFFFF"/>
                  </a:solidFill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05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2">
              <a:extLst>
                <a:ext uri="{FF2B5EF4-FFF2-40B4-BE49-F238E27FC236}">
                  <a16:creationId xmlns:a16="http://schemas.microsoft.com/office/drawing/2014/main" xmlns="" id="{A1CF3FB0-717F-4AF6-ADD2-8B720D1B3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423" y="521371"/>
              <a:ext cx="257175" cy="298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b="1" kern="100">
                  <a:solidFill>
                    <a:srgbClr val="FFFFFF"/>
                  </a:solidFill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05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C174CF94-8C59-4881-8872-D0FC108B6E90}"/>
              </a:ext>
            </a:extLst>
          </p:cNvPr>
          <p:cNvSpPr/>
          <p:nvPr/>
        </p:nvSpPr>
        <p:spPr>
          <a:xfrm>
            <a:off x="3189949" y="4288518"/>
            <a:ext cx="610731" cy="610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A0876C01-5D1D-4B7B-A6C4-031DF77D6492}"/>
              </a:ext>
            </a:extLst>
          </p:cNvPr>
          <p:cNvSpPr/>
          <p:nvPr/>
        </p:nvSpPr>
        <p:spPr>
          <a:xfrm>
            <a:off x="7125614" y="3383426"/>
            <a:ext cx="610421" cy="610421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C8E26C8B-F15C-4E63-828A-A87881989C88}"/>
              </a:ext>
            </a:extLst>
          </p:cNvPr>
          <p:cNvSpPr/>
          <p:nvPr/>
        </p:nvSpPr>
        <p:spPr>
          <a:xfrm>
            <a:off x="837884" y="4664478"/>
            <a:ext cx="610421" cy="610421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35" name="文本框 2">
            <a:extLst>
              <a:ext uri="{FF2B5EF4-FFF2-40B4-BE49-F238E27FC236}">
                <a16:creationId xmlns:a16="http://schemas.microsoft.com/office/drawing/2014/main" xmlns="" id="{2B76B6E6-AD2E-4CE6-AF7F-C805CCE58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763" y="4785022"/>
            <a:ext cx="29703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Predict</a:t>
            </a:r>
            <a:r>
              <a:rPr lang="en-US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point</a:t>
            </a:r>
            <a:endParaRPr 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883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2285737-90EE-47DC-AC80-8AE156B11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57BDC17-F1B3-455F-BBF1-680AA1F25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64E2FA9A-FEF7-4501-B0EB-5E45EDD217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BC38192B-B4CB-47D4-A3B1-10010247F1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xmlns="" id="{96330E33-E171-4B0F-82B5-AF7230399B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xmlns="" id="{332B1723-69BF-42D7-B757-0FA059E152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xmlns="" id="{F115D62D-1E96-48D1-A78D-D370A0BFB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xmlns="" id="{91C2876A-169D-4822-A766-C00578C88B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273AB9-728E-4AFC-A6FB-5080CEDF6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</a:rPr>
              <a:t>4.2 Plan for others</a:t>
            </a:r>
            <a:endParaRPr lang="zh-CN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xmlns="" id="{FFF0274C-3BB3-41E9-9B5A-1F9CAF11F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23651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345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B54AF2-355A-C640-94BB-354252E5DA20}"/>
              </a:ext>
            </a:extLst>
          </p:cNvPr>
          <p:cNvSpPr txBox="1"/>
          <p:nvPr/>
        </p:nvSpPr>
        <p:spPr>
          <a:xfrm>
            <a:off x="10005184" y="6870700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 tooltip="http://umaprofessoramaluquinha.com.br/?attachment_id=123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 tooltip="https://creativecommons.org/licenses/by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DD775157-5AA1-384D-B45C-859A191D6F1D}"/>
              </a:ext>
            </a:extLst>
          </p:cNvPr>
          <p:cNvSpPr txBox="1">
            <a:spLocks/>
          </p:cNvSpPr>
          <p:nvPr/>
        </p:nvSpPr>
        <p:spPr>
          <a:xfrm>
            <a:off x="600381" y="4554936"/>
            <a:ext cx="7194631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.0	</a:t>
            </a:r>
            <a:r>
              <a:rPr lang="en-US" altLang="zh-CN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  <a:r>
              <a:rPr lang="zh-CN" altLang="en-US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Collection</a:t>
            </a:r>
            <a:r>
              <a:rPr lang="zh-CN" altLang="en-US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zh-CN" altLang="en-US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Set</a:t>
            </a:r>
            <a:r>
              <a:rPr lang="zh-CN" altLang="en-US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</a:t>
            </a:r>
            <a:endParaRPr lang="en-US" sz="6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85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0D5C6B-75CD-0845-B759-3C689DD6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.1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Hardware</a:t>
            </a:r>
            <a:r>
              <a:rPr lang="zh-CN" alt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&amp;</a:t>
            </a:r>
            <a:r>
              <a:rPr lang="zh-CN" alt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Software</a:t>
            </a:r>
            <a:r>
              <a:rPr lang="zh-CN" alt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59042" y="3013230"/>
            <a:ext cx="2935438" cy="2278899"/>
            <a:chOff x="1103776" y="1841661"/>
            <a:chExt cx="2935438" cy="227889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776" y="1841661"/>
              <a:ext cx="2935438" cy="194326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975399" y="3751228"/>
              <a:ext cx="1192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SensorTag</a:t>
              </a:r>
              <a:endParaRPr kumimoji="1" lang="zh-CN" altLang="en-US" dirty="0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3730962" y="2588240"/>
            <a:ext cx="2540000" cy="2612047"/>
            <a:chOff x="4768082" y="2353519"/>
            <a:chExt cx="2540000" cy="261204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8082" y="2353519"/>
              <a:ext cx="2540000" cy="254000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5673524" y="4595149"/>
              <a:ext cx="844952" cy="370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python</a:t>
              </a:r>
              <a:endParaRPr kumimoji="1" lang="zh-CN" altLang="en-US" dirty="0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6507444" y="2656289"/>
            <a:ext cx="2140016" cy="2510433"/>
            <a:chOff x="7590828" y="2419109"/>
            <a:chExt cx="2140016" cy="2510433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0828" y="2419109"/>
              <a:ext cx="2140016" cy="2140016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8097777" y="4559125"/>
              <a:ext cx="1231418" cy="370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C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language</a:t>
              </a:r>
              <a:endParaRPr kumimoji="1" lang="zh-CN" altLang="en-US" dirty="0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8883942" y="2619166"/>
            <a:ext cx="2294896" cy="2581121"/>
            <a:chOff x="8883942" y="2619166"/>
            <a:chExt cx="2294896" cy="2581121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3942" y="2619166"/>
              <a:ext cx="2294896" cy="2294896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9585764" y="4830955"/>
              <a:ext cx="891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Github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89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0D5C6B-75CD-0845-B759-3C689DD6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Arrangement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459129" y="2686111"/>
            <a:ext cx="11273742" cy="1914825"/>
            <a:chOff x="590309" y="2581939"/>
            <a:chExt cx="11273742" cy="191482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7" r="2898" b="61144"/>
            <a:stretch/>
          </p:blipFill>
          <p:spPr>
            <a:xfrm>
              <a:off x="590309" y="2581939"/>
              <a:ext cx="11273742" cy="1874315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1713053" y="3854369"/>
              <a:ext cx="370390" cy="37039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</a:rPr>
                <a:t>1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254415" y="2988197"/>
              <a:ext cx="370390" cy="37039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bg1"/>
                  </a:solidFill>
                </a:rPr>
                <a:t>2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581646" y="3828327"/>
              <a:ext cx="370390" cy="37039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bg1"/>
                  </a:solidFill>
                </a:rPr>
                <a:t>3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603357" y="3636379"/>
              <a:ext cx="370390" cy="37039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bg1"/>
                  </a:solidFill>
                </a:rPr>
                <a:t>4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943372" y="4126374"/>
              <a:ext cx="370390" cy="37039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bg1"/>
                  </a:solidFill>
                </a:rPr>
                <a:t>5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589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0D5C6B-75CD-0845-B759-3C689DD6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  <a:r>
              <a:rPr lang="zh-CN" alt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Collection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0618" y="4284201"/>
            <a:ext cx="40974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Data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Set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1: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Number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sensor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tag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5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Number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Sample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25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Period: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1pm-5pm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Wednesday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Number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Test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Point: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5</a:t>
            </a:r>
          </a:p>
          <a:p>
            <a:endParaRPr kumimoji="1"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6483750" y="4284201"/>
            <a:ext cx="40974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Data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Set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/>
              <a:t>2</a:t>
            </a:r>
            <a:r>
              <a:rPr kumimoji="1" lang="en-US" altLang="zh-CN" sz="2000" b="1" dirty="0" smtClean="0"/>
              <a:t>: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Number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sensor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tag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5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Number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Sample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/>
              <a:t>1</a:t>
            </a:r>
            <a:r>
              <a:rPr kumimoji="1" lang="en-US" altLang="zh-CN" sz="2000" dirty="0" smtClean="0"/>
              <a:t>5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Period: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12pm-5pm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Sunday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Number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/>
              <a:t>T</a:t>
            </a:r>
            <a:r>
              <a:rPr kumimoji="1" lang="en-US" altLang="zh-CN" sz="2000" dirty="0" smtClean="0"/>
              <a:t>est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Point: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8</a:t>
            </a:r>
          </a:p>
          <a:p>
            <a:endParaRPr kumimoji="1"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180618" y="2037144"/>
            <a:ext cx="90514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Collection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Method: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sz="2000" dirty="0" smtClean="0"/>
              <a:t>collects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from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5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sensor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tags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sz="2000" dirty="0" smtClean="0"/>
              <a:t>Each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group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collects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3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times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sz="2000" dirty="0" smtClean="0"/>
              <a:t>Time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interval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between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each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group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1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sec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sz="2000" dirty="0" smtClean="0"/>
              <a:t>Save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txt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61271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0D5C6B-75CD-0845-B759-3C689DD6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Analysis</a:t>
            </a:r>
            <a:r>
              <a:rPr lang="zh-CN" alt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Collected</a:t>
            </a:r>
            <a:r>
              <a:rPr lang="zh-CN" alt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7939" y="1690688"/>
            <a:ext cx="79865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1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not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appropriate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data.</a:t>
            </a:r>
            <a:r>
              <a:rPr kumimoji="1" lang="zh-CN" altLang="en-US" sz="2000" dirty="0" smtClean="0"/>
              <a:t> </a:t>
            </a:r>
            <a:endParaRPr kumimoji="1" lang="en-US" altLang="zh-CN" sz="2000" dirty="0" smtClean="0"/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Some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different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points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have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same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signal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strength.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Some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points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have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significant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drift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different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time.</a:t>
            </a:r>
          </a:p>
          <a:p>
            <a:endParaRPr kumimoji="1" lang="en-US" altLang="zh-CN" sz="2000" dirty="0" smtClean="0"/>
          </a:p>
          <a:p>
            <a:r>
              <a:rPr kumimoji="1" lang="en-US" altLang="zh-CN" sz="2000" dirty="0" smtClean="0"/>
              <a:t>Reason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:</a:t>
            </a:r>
          </a:p>
          <a:p>
            <a:r>
              <a:rPr kumimoji="1" lang="en-US" altLang="zh-CN" sz="2000" dirty="0" smtClean="0"/>
              <a:t>Significant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Signal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Inference</a:t>
            </a:r>
          </a:p>
          <a:p>
            <a:r>
              <a:rPr kumimoji="1" lang="en-US" altLang="zh-CN" sz="2000" dirty="0" smtClean="0"/>
              <a:t>There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are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hundreds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electronic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devices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experiment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environment.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92506" y="4158025"/>
            <a:ext cx="79865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appropriate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data.</a:t>
            </a:r>
            <a:r>
              <a:rPr kumimoji="1" lang="zh-CN" altLang="en-US" sz="2000" dirty="0" smtClean="0"/>
              <a:t> </a:t>
            </a:r>
            <a:endParaRPr kumimoji="1" lang="en-US" altLang="zh-CN" sz="2000" dirty="0" smtClean="0"/>
          </a:p>
          <a:p>
            <a:r>
              <a:rPr kumimoji="1" lang="en-US" altLang="zh-CN" dirty="0" smtClean="0"/>
              <a:t>There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inference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during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collecting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</a:t>
            </a:r>
          </a:p>
          <a:p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relative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value.</a:t>
            </a:r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verage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14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75157-5AA1-384D-B45C-859A191D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1" kern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2.0	Algorithm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B54AF2-355A-C640-94BB-354252E5DA20}"/>
              </a:ext>
            </a:extLst>
          </p:cNvPr>
          <p:cNvSpPr txBox="1"/>
          <p:nvPr/>
        </p:nvSpPr>
        <p:spPr>
          <a:xfrm>
            <a:off x="10005184" y="6870700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 tooltip="http://umaprofessoramaluquinha.com.br/?attachment_id=123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 tooltip="https://creativecommons.org/licenses/by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8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D5C6B-75CD-0845-B759-3C689DD6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2.1	Raw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BDE50FA-51BE-6A4C-8EEB-72EA6F12B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261" y="1690688"/>
            <a:ext cx="4233754" cy="3783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0C63F9-D33B-814C-BF3D-52022FDE63A9}"/>
              </a:ext>
            </a:extLst>
          </p:cNvPr>
          <p:cNvSpPr txBox="1"/>
          <p:nvPr/>
        </p:nvSpPr>
        <p:spPr>
          <a:xfrm>
            <a:off x="838200" y="1693315"/>
            <a:ext cx="42527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 RSSI requests from each sample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End of Group is one Sample points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Need to aggregate into one vector of reading from each base station</a:t>
            </a: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Deal with stations with failed request</a:t>
            </a:r>
          </a:p>
        </p:txBody>
      </p:sp>
    </p:spTree>
    <p:extLst>
      <p:ext uri="{BB962C8B-B14F-4D97-AF65-F5344CB8AC3E}">
        <p14:creationId xmlns:p14="http://schemas.microsoft.com/office/powerpoint/2010/main" val="483546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296259-EE03-7D4E-8B63-9613F9AE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2.2	Data Cleaning</a:t>
            </a:r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5674701-A94F-5D4D-BD65-F276E5117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4002"/>
            <a:ext cx="8456057" cy="3946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53F35BB-45FF-944D-B91E-D69EAF8BBE29}"/>
              </a:ext>
            </a:extLst>
          </p:cNvPr>
          <p:cNvSpPr txBox="1"/>
          <p:nvPr/>
        </p:nvSpPr>
        <p:spPr>
          <a:xfrm>
            <a:off x="838200" y="1567120"/>
            <a:ext cx="717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s1, s2, s3, s4, s5, x, y, w1, w2, w3, w4, w5</a:t>
            </a:r>
          </a:p>
        </p:txBody>
      </p:sp>
    </p:spTree>
    <p:extLst>
      <p:ext uri="{BB962C8B-B14F-4D97-AF65-F5344CB8AC3E}">
        <p14:creationId xmlns:p14="http://schemas.microsoft.com/office/powerpoint/2010/main" val="260378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538</Words>
  <Application>Microsoft Macintosh PowerPoint</Application>
  <PresentationFormat>宽屏</PresentationFormat>
  <Paragraphs>116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Calibri</vt:lpstr>
      <vt:lpstr>Calibri Light</vt:lpstr>
      <vt:lpstr>DengXian</vt:lpstr>
      <vt:lpstr>Helvetica Neue</vt:lpstr>
      <vt:lpstr>Times New Roman</vt:lpstr>
      <vt:lpstr>Wingdings</vt:lpstr>
      <vt:lpstr>等线</vt:lpstr>
      <vt:lpstr>等线 Light</vt:lpstr>
      <vt:lpstr>Arial</vt:lpstr>
      <vt:lpstr>Office Theme</vt:lpstr>
      <vt:lpstr>PowerPoint 演示文稿</vt:lpstr>
      <vt:lpstr>PowerPoint 演示文稿</vt:lpstr>
      <vt:lpstr>1.1 Hardware  &amp; Software </vt:lpstr>
      <vt:lpstr>1.2 Arrangement</vt:lpstr>
      <vt:lpstr>1.3 Data Collection</vt:lpstr>
      <vt:lpstr>1.4 Analysis Collected Data</vt:lpstr>
      <vt:lpstr>2.0 Algorithm</vt:lpstr>
      <vt:lpstr>2.1 Raw Data</vt:lpstr>
      <vt:lpstr>2.2 Data Cleaning </vt:lpstr>
      <vt:lpstr>2.3 K-nearest Neighbour Prediction</vt:lpstr>
      <vt:lpstr>2.3 How to choose K?</vt:lpstr>
      <vt:lpstr>2.4 Discussion for the Error (Hardware)</vt:lpstr>
      <vt:lpstr>2.4 Discussion for the Error (Algorithm)</vt:lpstr>
      <vt:lpstr>3.0 Review on project progress</vt:lpstr>
      <vt:lpstr>PowerPoint 演示文稿</vt:lpstr>
      <vt:lpstr>4.0 Future Plan</vt:lpstr>
      <vt:lpstr>4.1 Plan for algorithm improvement</vt:lpstr>
      <vt:lpstr>Applying different weight strategy</vt:lpstr>
      <vt:lpstr>4.2 Plan for others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 Algorithm</dc:title>
  <dc:creator>高 嘉尧</dc:creator>
  <cp:lastModifiedBy>Microsoft Office 用户</cp:lastModifiedBy>
  <cp:revision>3</cp:revision>
  <dcterms:created xsi:type="dcterms:W3CDTF">2018-10-15T09:43:36Z</dcterms:created>
  <dcterms:modified xsi:type="dcterms:W3CDTF">2018-10-16T01:29:29Z</dcterms:modified>
</cp:coreProperties>
</file>