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sldIdLst>
    <p:sldId id="257" r:id="rId2"/>
    <p:sldId id="260" r:id="rId3"/>
    <p:sldId id="268" r:id="rId4"/>
    <p:sldId id="269" r:id="rId5"/>
    <p:sldId id="270" r:id="rId6"/>
    <p:sldId id="266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4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5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6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2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0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2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0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maprofessoramaluquinha.com.br/?attachment_id=1237" TargetMode="External"/><Relationship Id="rId3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maprofessoramaluquinha.com.br/?attachment_id=1237" TargetMode="External"/><Relationship Id="rId3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75157-5AA1-384D-B45C-859A191D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67" y="4525347"/>
            <a:ext cx="7194631" cy="17373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altLang="zh-CN" sz="6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6000" b="1" kern="1200" dirty="0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.0</a:t>
            </a:r>
            <a:r>
              <a:rPr lang="en-US" sz="6000" b="1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altLang="zh-CN" sz="6000" b="1" kern="1200" dirty="0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r>
              <a:rPr lang="zh-CN" altLang="en-US" sz="6000" b="1" kern="1200" dirty="0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6000" b="1" kern="1200" dirty="0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Collection</a:t>
            </a:r>
            <a:r>
              <a:rPr lang="zh-CN" altLang="en-US" sz="6000" b="1" kern="1200" dirty="0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6000" b="1" kern="1200" dirty="0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zh-CN" altLang="en-US" sz="6000" b="1" kern="1200" dirty="0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6000" b="1" kern="1200" dirty="0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Set</a:t>
            </a:r>
            <a:r>
              <a:rPr lang="zh-CN" altLang="en-US" sz="6000" b="1" kern="1200" dirty="0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6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</a:t>
            </a:r>
            <a:r>
              <a:rPr lang="en-US" altLang="zh-CN" sz="6000" b="1" kern="1200" dirty="0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endParaRPr lang="en-US" sz="6000" b="1" kern="12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044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8BCFA-92F5-E24D-BA3C-F8E85A09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2.3	How to choose K?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9C5DA00-E148-2343-95FC-60D868345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7675" y="1569308"/>
            <a:ext cx="6212755" cy="39091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77450D-EE40-5A40-8F97-9AB6B40FDD34}"/>
              </a:ext>
            </a:extLst>
          </p:cNvPr>
          <p:cNvSpPr txBox="1"/>
          <p:nvPr/>
        </p:nvSpPr>
        <p:spPr>
          <a:xfrm>
            <a:off x="704335" y="1690688"/>
            <a:ext cx="4287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 Using the weight we mentioned before the error distance decrease from 6.14 to 5.54 meters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 far applying the weight as well as chose k = 4 seems returns the best outcome 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3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61DB7E-44C4-084F-9D57-29E04A3B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2.4	Discussion for the Error</a:t>
            </a:r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(Hardware)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10BBE1-8861-F94D-B6F0-777229F7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9326"/>
            <a:ext cx="5150708" cy="4351338"/>
          </a:xfrm>
        </p:spPr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Sensor Tag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Signal Strength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Signal Penetration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Power Supply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Resistant to Noise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B697BF6-5492-574B-947C-E6EE38A5BDD9}"/>
              </a:ext>
            </a:extLst>
          </p:cNvPr>
          <p:cNvSpPr txBox="1">
            <a:spLocks/>
          </p:cNvSpPr>
          <p:nvPr/>
        </p:nvSpPr>
        <p:spPr>
          <a:xfrm>
            <a:off x="6439930" y="2369326"/>
            <a:ext cx="51507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PC with WIFI network Card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Stronger WIFI Signal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Better Signal Prorogation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Stale and Sufficient Power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More Adaptive to Noise</a:t>
            </a:r>
          </a:p>
        </p:txBody>
      </p:sp>
    </p:spTree>
    <p:extLst>
      <p:ext uri="{BB962C8B-B14F-4D97-AF65-F5344CB8AC3E}">
        <p14:creationId xmlns:p14="http://schemas.microsoft.com/office/powerpoint/2010/main" val="330074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0129F1-3283-2649-B262-872A9397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2.4	Discussion for the Error</a:t>
            </a:r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(Algorithm)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69F0D0-CFDD-0B43-8E67-812D48AD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Minimum Implementation of the Algorithm, more emphasis on experiment implementation(quick and dirty)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Further tweak on the weight when calculation the Euclidian Distance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Kalman Filtering to Further improve the data aggregation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 Least Square Fit ,know base station coordinates and RSSI to predict the location by Trilateral localisation. 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Possible leverage of Trilateral localisation and K-nearest Neighbours by taking a weighted average 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00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.1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Hardware</a:t>
            </a:r>
            <a:r>
              <a:rPr lang="zh-CN" alt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&amp;</a:t>
            </a:r>
            <a:r>
              <a:rPr lang="zh-CN" alt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Software</a:t>
            </a:r>
            <a:r>
              <a:rPr lang="zh-CN" alt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59042" y="3013230"/>
            <a:ext cx="2935438" cy="2278899"/>
            <a:chOff x="1103776" y="1841661"/>
            <a:chExt cx="2935438" cy="227889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776" y="1841661"/>
              <a:ext cx="2935438" cy="194326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975399" y="3751228"/>
              <a:ext cx="1192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SensorTag</a:t>
              </a:r>
              <a:endParaRPr kumimoji="1" lang="zh-CN" altLang="en-US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3730962" y="2588240"/>
            <a:ext cx="2540000" cy="2612047"/>
            <a:chOff x="4768082" y="2353519"/>
            <a:chExt cx="2540000" cy="261204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8082" y="2353519"/>
              <a:ext cx="2540000" cy="2540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673524" y="4595149"/>
              <a:ext cx="844952" cy="370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python</a:t>
              </a:r>
              <a:endParaRPr kumimoji="1" lang="zh-CN" altLang="en-US" dirty="0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6507444" y="2656289"/>
            <a:ext cx="2140016" cy="2510433"/>
            <a:chOff x="7590828" y="2419109"/>
            <a:chExt cx="2140016" cy="2510433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0828" y="2419109"/>
              <a:ext cx="2140016" cy="2140016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8097777" y="4559125"/>
              <a:ext cx="1231418" cy="370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C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language</a:t>
              </a:r>
              <a:endParaRPr kumimoji="1" lang="zh-CN" altLang="en-US" dirty="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8883942" y="2619166"/>
            <a:ext cx="2294896" cy="2581121"/>
            <a:chOff x="8883942" y="2619166"/>
            <a:chExt cx="2294896" cy="2581121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3942" y="2619166"/>
              <a:ext cx="2294896" cy="2294896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9585764" y="4830955"/>
              <a:ext cx="891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Github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354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Arrangement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459129" y="2686111"/>
            <a:ext cx="11273742" cy="1914825"/>
            <a:chOff x="590309" y="2581939"/>
            <a:chExt cx="11273742" cy="19148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7" r="2898" b="61144"/>
            <a:stretch/>
          </p:blipFill>
          <p:spPr>
            <a:xfrm>
              <a:off x="590309" y="2581939"/>
              <a:ext cx="11273742" cy="1874315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1713053" y="3854369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</a:rPr>
                <a:t>1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254415" y="2988197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2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581646" y="3828327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3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603357" y="3636379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4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943372" y="4126374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5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3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r>
              <a:rPr lang="zh-CN" alt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Collection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0618" y="4284201"/>
            <a:ext cx="40974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Data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Set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1: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sensor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tag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5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Sample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25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Period: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1pm-5pm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Wednesday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Test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Point: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5</a:t>
            </a:r>
          </a:p>
          <a:p>
            <a:endParaRPr kumimoji="1"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483750" y="4284201"/>
            <a:ext cx="40974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Data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Set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/>
              <a:t>2</a:t>
            </a:r>
            <a:r>
              <a:rPr kumimoji="1" lang="en-US" altLang="zh-CN" sz="2000" b="1" dirty="0" smtClean="0"/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sensor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tag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5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Sample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/>
              <a:t>1</a:t>
            </a:r>
            <a:r>
              <a:rPr kumimoji="1" lang="en-US" altLang="zh-CN" sz="2000" dirty="0" smtClean="0"/>
              <a:t>5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Period: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12pm-5pm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Sunday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/>
              <a:t>T</a:t>
            </a:r>
            <a:r>
              <a:rPr kumimoji="1" lang="en-US" altLang="zh-CN" sz="2000" dirty="0" smtClean="0"/>
              <a:t>est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Point: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8</a:t>
            </a:r>
          </a:p>
          <a:p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180618" y="2037144"/>
            <a:ext cx="90514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Collection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Method: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2000" dirty="0" smtClean="0"/>
              <a:t>collects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from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sensor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tags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2000" dirty="0" smtClean="0"/>
              <a:t>Each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group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collects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times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2000" dirty="0" smtClean="0"/>
              <a:t>Time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interval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between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each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group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sec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2000" dirty="0" smtClean="0"/>
              <a:t>Save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txt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95466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</a:t>
            </a:r>
            <a:r>
              <a:rPr lang="zh-CN" alt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Collected</a:t>
            </a:r>
            <a:r>
              <a:rPr lang="zh-CN" alt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7939" y="1690688"/>
            <a:ext cx="79865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appropriate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data.</a:t>
            </a:r>
            <a:r>
              <a:rPr kumimoji="1" lang="zh-CN" altLang="en-US" sz="2000" dirty="0" smtClean="0"/>
              <a:t> </a:t>
            </a:r>
            <a:endParaRPr kumimoji="1" lang="en-US" altLang="zh-CN" sz="2000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Some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different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points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have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same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signal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strength.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Some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points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have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significant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drift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different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time.</a:t>
            </a:r>
          </a:p>
          <a:p>
            <a:endParaRPr kumimoji="1" lang="en-US" altLang="zh-CN" sz="2000" dirty="0" smtClean="0"/>
          </a:p>
          <a:p>
            <a:r>
              <a:rPr kumimoji="1" lang="en-US" altLang="zh-CN" sz="2000" dirty="0" smtClean="0"/>
              <a:t>Reason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:</a:t>
            </a:r>
          </a:p>
          <a:p>
            <a:r>
              <a:rPr kumimoji="1" lang="en-US" altLang="zh-CN" sz="2000" dirty="0" smtClean="0"/>
              <a:t>Significant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Signal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Inference</a:t>
            </a:r>
          </a:p>
          <a:p>
            <a:r>
              <a:rPr kumimoji="1" lang="en-US" altLang="zh-CN" sz="2000" dirty="0" smtClean="0"/>
              <a:t>There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hundreds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electronic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devices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experiment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environment.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92506" y="4158025"/>
            <a:ext cx="79865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appropriate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data.</a:t>
            </a:r>
            <a:r>
              <a:rPr kumimoji="1" lang="zh-CN" altLang="en-US" sz="2000" dirty="0" smtClean="0"/>
              <a:t> </a:t>
            </a:r>
            <a:endParaRPr kumimoji="1" lang="en-US" altLang="zh-CN" sz="2000" dirty="0" smtClean="0"/>
          </a:p>
          <a:p>
            <a:r>
              <a:rPr kumimoji="1" lang="en-US" altLang="zh-CN" dirty="0" smtClean="0"/>
              <a:t>There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inference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during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collecting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</a:t>
            </a:r>
          </a:p>
          <a:p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relative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value.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verage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47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75157-5AA1-384D-B45C-859A191D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2.0	Algorithm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1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2.1	Raw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BDE50FA-51BE-6A4C-8EEB-72EA6F12B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261" y="1690688"/>
            <a:ext cx="4233754" cy="3783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0C63F9-D33B-814C-BF3D-52022FDE63A9}"/>
              </a:ext>
            </a:extLst>
          </p:cNvPr>
          <p:cNvSpPr txBox="1"/>
          <p:nvPr/>
        </p:nvSpPr>
        <p:spPr>
          <a:xfrm>
            <a:off x="838200" y="1693315"/>
            <a:ext cx="4252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 RSSI requests from each sample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End of Group is one Sample points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Need to aggregate into one vector of reading from each base station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Deal with stations with failed request</a:t>
            </a:r>
          </a:p>
        </p:txBody>
      </p:sp>
    </p:spTree>
    <p:extLst>
      <p:ext uri="{BB962C8B-B14F-4D97-AF65-F5344CB8AC3E}">
        <p14:creationId xmlns:p14="http://schemas.microsoft.com/office/powerpoint/2010/main" val="153205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296259-EE03-7D4E-8B63-9613F9AE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2.2	Data Cleaning</a:t>
            </a:r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5674701-A94F-5D4D-BD65-F276E5117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4002"/>
            <a:ext cx="8456057" cy="3946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53F35BB-45FF-944D-B91E-D69EAF8BBE29}"/>
              </a:ext>
            </a:extLst>
          </p:cNvPr>
          <p:cNvSpPr txBox="1"/>
          <p:nvPr/>
        </p:nvSpPr>
        <p:spPr>
          <a:xfrm>
            <a:off x="838200" y="1567120"/>
            <a:ext cx="717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s1, s2, s3, s4, s5, x, y, w1, w2, w3, w4, w5</a:t>
            </a:r>
          </a:p>
        </p:txBody>
      </p:sp>
    </p:spTree>
    <p:extLst>
      <p:ext uri="{BB962C8B-B14F-4D97-AF65-F5344CB8AC3E}">
        <p14:creationId xmlns:p14="http://schemas.microsoft.com/office/powerpoint/2010/main" val="260378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798674-E301-554E-9BA6-4119F55B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2.3	K-nearest Neighbour Prediction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E4FCF2-53F1-4C4F-A846-72FC3C45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each test points base station reading compare with the sample points readings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 the Euclidian Distance applying the weight with each sample points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 the k sample points with the least distance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 the center of the k sample points</a:t>
            </a:r>
          </a:p>
        </p:txBody>
      </p:sp>
    </p:spTree>
    <p:extLst>
      <p:ext uri="{BB962C8B-B14F-4D97-AF65-F5344CB8AC3E}">
        <p14:creationId xmlns:p14="http://schemas.microsoft.com/office/powerpoint/2010/main" val="203836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434</Words>
  <Application>Microsoft Macintosh PowerPoint</Application>
  <PresentationFormat>宽屏</PresentationFormat>
  <Paragraphs>82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Wingdings</vt:lpstr>
      <vt:lpstr>等线</vt:lpstr>
      <vt:lpstr>Office Theme</vt:lpstr>
      <vt:lpstr>1.0 Data Collection and Set Up</vt:lpstr>
      <vt:lpstr>1.1 Hardware  &amp; Software </vt:lpstr>
      <vt:lpstr>1.2 Arrangement</vt:lpstr>
      <vt:lpstr>1.3 Data Collection</vt:lpstr>
      <vt:lpstr>1.4 Analysis Collected Data</vt:lpstr>
      <vt:lpstr>2.0 Algorithm</vt:lpstr>
      <vt:lpstr>2.1 Raw Data</vt:lpstr>
      <vt:lpstr>2.2 Data Cleaning </vt:lpstr>
      <vt:lpstr>2.3 K-nearest Neighbour Prediction</vt:lpstr>
      <vt:lpstr>2.3 How to choose K?</vt:lpstr>
      <vt:lpstr>2.4 Discussion for the Error (Hardware)</vt:lpstr>
      <vt:lpstr>2.4 Discussion for the Error (Algorithm)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 Algorithm</dc:title>
  <dc:creator>xiang zhou</dc:creator>
  <cp:lastModifiedBy>Microsoft Office 用户</cp:lastModifiedBy>
  <cp:revision>36</cp:revision>
  <dcterms:created xsi:type="dcterms:W3CDTF">2018-10-14T05:29:32Z</dcterms:created>
  <dcterms:modified xsi:type="dcterms:W3CDTF">2018-10-16T01:25:57Z</dcterms:modified>
</cp:coreProperties>
</file>