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4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0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CA02-121E-A04D-BB8D-7A9B1E1BDCF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CA02-121E-A04D-BB8D-7A9B1E1BDCF5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1F75-85D3-484F-9BB5-B083A102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0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://umaprofessoramaluquinha.com.br/?attachment_id=123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75157-5AA1-384D-B45C-859A191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2.0	Algorithm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B54AF2-355A-C640-94BB-354252E5DA20}"/>
              </a:ext>
            </a:extLst>
          </p:cNvPr>
          <p:cNvSpPr txBox="1"/>
          <p:nvPr/>
        </p:nvSpPr>
        <p:spPr>
          <a:xfrm>
            <a:off x="10005184" y="6870700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 tooltip="http://umaprofessoramaluquinha.com.br/?attachment_id=12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4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C6B-75CD-0845-B759-3C689DD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2.1	Raw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DE50FA-51BE-6A4C-8EEB-72EA6F12B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261" y="1690688"/>
            <a:ext cx="4233754" cy="3783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0C63F9-D33B-814C-BF3D-52022FDE63A9}"/>
              </a:ext>
            </a:extLst>
          </p:cNvPr>
          <p:cNvSpPr txBox="1"/>
          <p:nvPr/>
        </p:nvSpPr>
        <p:spPr>
          <a:xfrm>
            <a:off x="838200" y="1693315"/>
            <a:ext cx="42527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RSSI requests from each sample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 of Group is one Sample points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Need to aggregate into one vector of reading from each base station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Deal with stations with failed request</a:t>
            </a:r>
          </a:p>
        </p:txBody>
      </p:sp>
    </p:spTree>
    <p:extLst>
      <p:ext uri="{BB962C8B-B14F-4D97-AF65-F5344CB8AC3E}">
        <p14:creationId xmlns:p14="http://schemas.microsoft.com/office/powerpoint/2010/main" val="48354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6259-EE03-7D4E-8B63-9613F9AE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2.2	Data Cleaning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674701-A94F-5D4D-BD65-F276E5117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4002"/>
            <a:ext cx="8456057" cy="394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F35BB-45FF-944D-B91E-D69EAF8BBE29}"/>
              </a:ext>
            </a:extLst>
          </p:cNvPr>
          <p:cNvSpPr txBox="1"/>
          <p:nvPr/>
        </p:nvSpPr>
        <p:spPr>
          <a:xfrm>
            <a:off x="838200" y="1567120"/>
            <a:ext cx="717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s1, s2, s3, s4, s5, x, y, w1, w2, w3, w4, w5</a:t>
            </a:r>
          </a:p>
        </p:txBody>
      </p:sp>
    </p:spTree>
    <p:extLst>
      <p:ext uri="{BB962C8B-B14F-4D97-AF65-F5344CB8AC3E}">
        <p14:creationId xmlns:p14="http://schemas.microsoft.com/office/powerpoint/2010/main" val="260378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8674-E301-554E-9BA6-4119F55B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K-nearest Neighbour Prediction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FCF2-53F1-4C4F-A846-72FC3C45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each test points base station reading compare with the sample points readings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 the Euclidian Distance applying the weight with each sample points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k sample points with the least distance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 the center of the k sample points</a:t>
            </a:r>
          </a:p>
        </p:txBody>
      </p:sp>
    </p:spTree>
    <p:extLst>
      <p:ext uri="{BB962C8B-B14F-4D97-AF65-F5344CB8AC3E}">
        <p14:creationId xmlns:p14="http://schemas.microsoft.com/office/powerpoint/2010/main" val="203836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BCFA-92F5-E24D-BA3C-F8E85A09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2.3	How to choose K?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5DA00-E148-2343-95FC-60D868345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7675" y="1569308"/>
            <a:ext cx="6212755" cy="3909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77450D-EE40-5A40-8F97-9AB6B40FDD34}"/>
              </a:ext>
            </a:extLst>
          </p:cNvPr>
          <p:cNvSpPr txBox="1"/>
          <p:nvPr/>
        </p:nvSpPr>
        <p:spPr>
          <a:xfrm>
            <a:off x="704335" y="1690688"/>
            <a:ext cx="4287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Using the weight we mentioned before the error distance decrease from 6.14 to 5.54 meters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far applying the weight as well as chose k = 4 seems returns the best outcome </a:t>
            </a:r>
          </a:p>
          <a:p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3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DB7E-44C4-084F-9D57-29E04A3B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(Hardware)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BBE1-8861-F94D-B6F0-777229F7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326"/>
            <a:ext cx="5150708" cy="4351338"/>
          </a:xfrm>
        </p:spPr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Sensor Tag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Strength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Signal Penetration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Power Supply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 Resistant to Noise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697BF6-5492-574B-947C-E6EE38A5BDD9}"/>
              </a:ext>
            </a:extLst>
          </p:cNvPr>
          <p:cNvSpPr txBox="1">
            <a:spLocks/>
          </p:cNvSpPr>
          <p:nvPr/>
        </p:nvSpPr>
        <p:spPr>
          <a:xfrm>
            <a:off x="6439930" y="2369326"/>
            <a:ext cx="51507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PC with WIFI network Card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Stronger WIFI Signal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Signal Prorogation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Stale and Sufficient Power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Adaptive to Noise</a:t>
            </a:r>
          </a:p>
        </p:txBody>
      </p:sp>
    </p:spTree>
    <p:extLst>
      <p:ext uri="{BB962C8B-B14F-4D97-AF65-F5344CB8AC3E}">
        <p14:creationId xmlns:p14="http://schemas.microsoft.com/office/powerpoint/2010/main" val="330074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29F1-3283-2649-B262-872A9397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2.4	Discussion for the Error</a:t>
            </a:r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(Algorithm)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F0D0-CFDD-0B43-8E67-812D48AD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Minimum Implementation of the Algorithm, more emphasis on experiment implementation(quick and dirty)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Further tweak on the weight when calculation the Euclidian Distance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Kalman Filtering to Further improve the data aggregation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Using Least Square Fit ,know base station coordinates and RSSI to predict the location by Trilateral localisation. </a:t>
            </a:r>
          </a:p>
          <a:p>
            <a:r>
              <a:rPr lang="en-A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Possible leverage of Trilateral localisation and K-nearest Neighbours by taking a weighted average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0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248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Wingdings</vt:lpstr>
      <vt:lpstr>Office Theme</vt:lpstr>
      <vt:lpstr>2.0 Algorithm</vt:lpstr>
      <vt:lpstr>2.1 Raw Data</vt:lpstr>
      <vt:lpstr>2.2 Data Cleaning </vt:lpstr>
      <vt:lpstr>2.3 K-nearest Neighbour Prediction</vt:lpstr>
      <vt:lpstr>2.3 How to choose K?</vt:lpstr>
      <vt:lpstr>2.4 Discussion for the Error (Hardware)</vt:lpstr>
      <vt:lpstr>2.4 Discussion for the Error (Algorithm)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 Algorithm</dc:title>
  <dc:creator>xiang zhou</dc:creator>
  <cp:lastModifiedBy>xiang zhou</cp:lastModifiedBy>
  <cp:revision>22</cp:revision>
  <dcterms:created xsi:type="dcterms:W3CDTF">2018-10-14T05:29:32Z</dcterms:created>
  <dcterms:modified xsi:type="dcterms:W3CDTF">2018-10-14T06:24:47Z</dcterms:modified>
</cp:coreProperties>
</file>