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6" r:id="rId8"/>
    <p:sldId id="265" r:id="rId9"/>
    <p:sldId id="267" r:id="rId10"/>
    <p:sldId id="268" r:id="rId11"/>
    <p:sldId id="262" r:id="rId12"/>
    <p:sldId id="270" r:id="rId13"/>
    <p:sldId id="269" r:id="rId14"/>
    <p:sldId id="26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9CB8-C386-4DA4-A3FD-761607CBF7C3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76FC-68E5-4B42-80CC-81B4CE452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1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9CB8-C386-4DA4-A3FD-761607CBF7C3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76FC-68E5-4B42-80CC-81B4CE452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9CB8-C386-4DA4-A3FD-761607CBF7C3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76FC-68E5-4B42-80CC-81B4CE452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41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9CB8-C386-4DA4-A3FD-761607CBF7C3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76FC-68E5-4B42-80CC-81B4CE452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3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9CB8-C386-4DA4-A3FD-761607CBF7C3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76FC-68E5-4B42-80CC-81B4CE452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1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9CB8-C386-4DA4-A3FD-761607CBF7C3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76FC-68E5-4B42-80CC-81B4CE452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1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9CB8-C386-4DA4-A3FD-761607CBF7C3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76FC-68E5-4B42-80CC-81B4CE452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4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9CB8-C386-4DA4-A3FD-761607CBF7C3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76FC-68E5-4B42-80CC-81B4CE452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7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9CB8-C386-4DA4-A3FD-761607CBF7C3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76FC-68E5-4B42-80CC-81B4CE452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38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9CB8-C386-4DA4-A3FD-761607CBF7C3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76FC-68E5-4B42-80CC-81B4CE452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3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9CB8-C386-4DA4-A3FD-761607CBF7C3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76FC-68E5-4B42-80CC-81B4CE452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0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C9CB8-C386-4DA4-A3FD-761607CBF7C3}" type="datetimeFigureOut">
              <a:rPr lang="zh-CN" altLang="en-US" smtClean="0"/>
              <a:t>2017/12/30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476FC-68E5-4B42-80CC-81B4CE4520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2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基于深度学习的文本数据实体关系提取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41370"/>
            <a:ext cx="9144000" cy="816429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任星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彰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xzhren@pku.edu.cn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75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Dynamic Bi-GRU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7873"/>
            <a:ext cx="4639491" cy="4679089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Dynamic </a:t>
            </a:r>
            <a:r>
              <a:rPr lang="en-US" altLang="zh-CN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Bi-GRU 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动态双向</a:t>
            </a:r>
            <a:r>
              <a:rPr lang="en-US" altLang="zh-CN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GRU</a:t>
            </a: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循环网络</a:t>
            </a:r>
            <a:endParaRPr lang="en-US" altLang="zh-CN" sz="2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在双向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GRU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中增加了动态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RNN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，将计算图的构造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使得在构造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RNN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计算图时更快，同时支持可变长序列的输入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80" y="607424"/>
            <a:ext cx="5708196" cy="570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7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数据预处理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数据来源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http://www.zerodayinitiative.com/advisories/published/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数据结构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ZDI ID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：该网站收集的零日漏洞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ID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CVE 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：该漏洞对应的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CVE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ID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Affected 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Vendors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：受影响的供应商</a:t>
            </a:r>
            <a:endPara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Affected 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Products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：受影响的产品</a:t>
            </a:r>
            <a:endPara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Vulnerability 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Details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：漏洞描述</a:t>
            </a:r>
            <a:endPara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Disclosure 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Timeline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：处理时间线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……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1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数据预处理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0969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数据爬取：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python (3.6.1) 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+ requests (2.18.1)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数据解析为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CSV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：从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HTML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中解析出数据结构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CVE 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ID', 'CVSS Score', 'Affected Vendors', 'Affected Products', 'Vulnerability Details', 'Vendor Response', 'Disclosure 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Timeline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'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数据标注：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从漏洞描述中标注供应商为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，标注产品为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，其他为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数据编码：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获取所有词汇，对漏洞描述的词汇进行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one-hot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编码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数据批处理：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80%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为训练，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20%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为测试，对训练部分每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个数据作为一个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batch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59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模型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效果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7614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准确率作为衡量指标，交叉熵作为损失函数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870910"/>
            <a:ext cx="670560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100,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Minibatch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Loss= 0.910922, Training Accuracy=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0.96366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0.95113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5000,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Minibatch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Loss= 0.018893, Training Accuracy=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0.99567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Accuracy: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0.99287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10000,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Minibatch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Loss= 0.004648, Training Accuracy=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0.99879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Accuracy: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0.995548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15000,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Minibatch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Loss= 0.000220, Training Accuracy=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1.00000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Accuracy: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0.997138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20000,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Minibatch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Loss= 0.000085, Training Accuracy=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1.00000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Accuracy: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0.998171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25000,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Minibatch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Loss= 0.000049, Training Accuracy=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1.00000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Accuracy: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0.998658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30000,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Minibatch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Loss= 0.000017, Training Accuracy=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1.00000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Accuracy: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0.99862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35000,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Minibatch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Loss= 0.000082, Training Accuracy=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1.00000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Accuracy: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0.99862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40000,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Minibatch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Loss= 0.000062, Training Accuracy=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1.00000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Accuracy: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0.998584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45000,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Minibatch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Loss= 0.000015, Training Accuracy=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1.00000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Accuracy: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0.998584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50000,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Minibatch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Loss= 0.000009, Training Accuracy=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1.00000</a:t>
            </a:r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Accuracy: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0.998584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942" y="1247006"/>
            <a:ext cx="3325858" cy="23346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942" y="3868013"/>
            <a:ext cx="3394594" cy="233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91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未来工作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对其他数据的支持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对深度模型可解释性的探索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17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目录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背景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相关工作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深度学习模型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数据预处理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模型效果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未来工作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399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背景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CVE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的漏洞信息滞后于社交文本数据（安全博客等）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构建安全知识图谱需要从文本数据中提取漏洞信息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漏洞信息是由受影响供应商、受影响产品组成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从文本数据中获取受影响供应商和产品可以转化为序列标注问题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基于深度学习的序列标注在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NLP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中取得了很好的效果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0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相关工作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关系提取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基于模式的匹配：单词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\POS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、连续实体、语法树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基于用户反馈的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Bootstrapping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序列标注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条件分布：贪心算法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条件随机场：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Viterbi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深度学习：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Bi-RNN</a:t>
            </a:r>
          </a:p>
          <a:p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37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深度学习模型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RNN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GRU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Bi-RNN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Dynamic Bi-GRU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2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RNN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9994" cy="4351338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RNN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Recurrent Neural Networks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）循环神经网络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并列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组成深度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学习的主要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分支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主要应用于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序列问题，如自然语言、语音音频等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领域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基本结构如下图所示，主要通过循环隐层神经元来支持对时序数据的处理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RNN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的代表：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LSTM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GRU</a:t>
            </a:r>
          </a:p>
        </p:txBody>
      </p:sp>
      <p:pic>
        <p:nvPicPr>
          <p:cNvPr id="1030" name="Picture 6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447" y="4424363"/>
            <a:ext cx="66675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06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GRU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7873"/>
            <a:ext cx="10839994" cy="4679089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LSTM/GRU</a:t>
            </a: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通过引入门（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Gate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）的机制来解决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RNN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的梯度消失问题，从而学习到长距离依赖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LSTM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Long-Short-Term-Memories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LSTM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中有三个门，分别是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forget gate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input gate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output gate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052" name="Picture 4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18" y="3837417"/>
            <a:ext cx="5185863" cy="194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这里写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43" y="3837417"/>
            <a:ext cx="5153297" cy="19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225732" y="6006905"/>
            <a:ext cx="4079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标准 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RNN 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中的重复模块包含单一的层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57807" y="6006905"/>
            <a:ext cx="4095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LSTM 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中的重复模块包含四个交互的层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787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GRU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7873"/>
            <a:ext cx="10839994" cy="4679089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LSTM/GRU</a:t>
            </a: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通过引入门（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Gate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）的机制来解决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RNN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的梯度消失问题，从而学习到长距离依赖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GRU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Gated Recurrent Units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LSTM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的变种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，与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LSTM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相比，参数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更少因此更容易收敛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GRU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LSTM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forget gate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input gate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update gate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来替代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056" name="Picture 8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13" y="4119561"/>
            <a:ext cx="66675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79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Bi-RNN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7873"/>
            <a:ext cx="10839994" cy="4679089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Bi-directional </a:t>
            </a:r>
            <a:r>
              <a:rPr lang="en-US" altLang="zh-CN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Recurrent </a:t>
            </a: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Neural Network </a:t>
            </a:r>
            <a:r>
              <a:rPr lang="en-US" altLang="zh-CN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双向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循环</a:t>
            </a: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神经网络</a:t>
            </a:r>
            <a:endParaRPr lang="en-US" altLang="zh-CN" sz="2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在经典的循环神经网络中，状态的传输是从前往后单向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有些问题中，当前时刻的输出不仅和之前的状态有关系，也和之后的状态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相关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这时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就需要双向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RNN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Bi-RNN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）来解决这类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问题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00" y="3774824"/>
            <a:ext cx="5153025" cy="1857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197" y="3649536"/>
            <a:ext cx="5438692" cy="2107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45189" y="5992296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标准 </a:t>
            </a:r>
            <a:r>
              <a:rPr lang="en-US" altLang="zh-CN" dirty="0" smtClean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RNN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519121" y="5992296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双向</a:t>
            </a:r>
            <a:r>
              <a:rPr lang="zh-CN" altLang="en-US" dirty="0" smtClean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53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791</Words>
  <Application>Microsoft Office PowerPoint</Application>
  <PresentationFormat>宽屏</PresentationFormat>
  <Paragraphs>108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microsoft yahei</vt:lpstr>
      <vt:lpstr>等线</vt:lpstr>
      <vt:lpstr>等线 Light</vt:lpstr>
      <vt:lpstr>仿宋</vt:lpstr>
      <vt:lpstr>Arial</vt:lpstr>
      <vt:lpstr>Times New Roman</vt:lpstr>
      <vt:lpstr>Office 主题​​</vt:lpstr>
      <vt:lpstr>基于深度学习的文本数据实体关系提取</vt:lpstr>
      <vt:lpstr>目录</vt:lpstr>
      <vt:lpstr>背景</vt:lpstr>
      <vt:lpstr>相关工作</vt:lpstr>
      <vt:lpstr>深度学习模型</vt:lpstr>
      <vt:lpstr>RNN</vt:lpstr>
      <vt:lpstr>GRU</vt:lpstr>
      <vt:lpstr>GRU</vt:lpstr>
      <vt:lpstr>Bi-RNN</vt:lpstr>
      <vt:lpstr>Dynamic Bi-GRU</vt:lpstr>
      <vt:lpstr>数据预处理</vt:lpstr>
      <vt:lpstr>数据预处理</vt:lpstr>
      <vt:lpstr>模型效果</vt:lpstr>
      <vt:lpstr>未来工作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文本数据实体关系提取</dc:title>
  <dc:creator>rxz</dc:creator>
  <cp:lastModifiedBy>rxz</cp:lastModifiedBy>
  <cp:revision>182</cp:revision>
  <dcterms:created xsi:type="dcterms:W3CDTF">2017-12-28T12:20:23Z</dcterms:created>
  <dcterms:modified xsi:type="dcterms:W3CDTF">2017-12-30T07:42:43Z</dcterms:modified>
</cp:coreProperties>
</file>