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CE92-A6B7-46BC-B102-B39DADEFC1B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7C02-252F-412E-A3F0-6B3FCE87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Airport: Dolly and Tractor preliminary trial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5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7" y="1922506"/>
            <a:ext cx="1814384" cy="1360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27" y="1829831"/>
            <a:ext cx="1937951" cy="1453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97" y="2801509"/>
            <a:ext cx="343429" cy="2382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5518" y="3375969"/>
            <a:ext cx="1433385" cy="65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Equip with iBeacon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6967" y="3375968"/>
            <a:ext cx="1811811" cy="88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Equip with a detector (Android Device)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101" y="2298035"/>
            <a:ext cx="307399" cy="51705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33816" y="2471351"/>
            <a:ext cx="700216" cy="248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24379" y="2478736"/>
            <a:ext cx="700216" cy="248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843" y="1631091"/>
            <a:ext cx="1945740" cy="19436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89878" y="3375968"/>
            <a:ext cx="1685669" cy="65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based server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8122574" y="2517416"/>
            <a:ext cx="700216" cy="248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781" y="1447784"/>
            <a:ext cx="1401190" cy="23498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41047" y="3805875"/>
            <a:ext cx="1685669" cy="65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 application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77" y="1763257"/>
            <a:ext cx="1032814" cy="17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Area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7" y="1260390"/>
            <a:ext cx="8635314" cy="4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0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walk around with 5 </a:t>
            </a:r>
            <a:r>
              <a:rPr lang="en-US" dirty="0" err="1" smtClean="0"/>
              <a:t>iBeacons</a:t>
            </a:r>
            <a:r>
              <a:rPr lang="en-US" dirty="0" smtClean="0"/>
              <a:t> like a tractor pulling a few dollies</a:t>
            </a:r>
          </a:p>
          <a:p>
            <a:r>
              <a:rPr lang="en-US" dirty="0" smtClean="0"/>
              <a:t>An detector device is placed in our pocket</a:t>
            </a:r>
          </a:p>
          <a:p>
            <a:r>
              <a:rPr lang="en-US" dirty="0" smtClean="0"/>
              <a:t>We drop and pick-up </a:t>
            </a:r>
            <a:r>
              <a:rPr lang="en-US" dirty="0" err="1" smtClean="0"/>
              <a:t>iBeacons</a:t>
            </a:r>
            <a:r>
              <a:rPr lang="en-US" dirty="0" smtClean="0"/>
              <a:t>, like the tractor drop and pick-up the dollies</a:t>
            </a:r>
          </a:p>
          <a:p>
            <a:r>
              <a:rPr lang="en-US" dirty="0" smtClean="0"/>
              <a:t>Observe the tracking application over 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2" y="4486275"/>
            <a:ext cx="3245556" cy="182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86" y="4486275"/>
            <a:ext cx="2677133" cy="19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260" y="1825625"/>
            <a:ext cx="5343539" cy="4351338"/>
          </a:xfrm>
        </p:spPr>
        <p:txBody>
          <a:bodyPr/>
          <a:lstStyle/>
          <a:p>
            <a:r>
              <a:rPr lang="en-US" dirty="0" smtClean="0"/>
              <a:t>The location of the dollies (</a:t>
            </a:r>
            <a:r>
              <a:rPr lang="en-US" dirty="0" err="1" smtClean="0"/>
              <a:t>iBeacons</a:t>
            </a:r>
            <a:r>
              <a:rPr lang="en-US" dirty="0" smtClean="0"/>
              <a:t>) are exactly shown in the tracking application</a:t>
            </a:r>
          </a:p>
          <a:p>
            <a:r>
              <a:rPr lang="en-US" dirty="0" smtClean="0"/>
              <a:t>The error is about 5m in outdoor area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3" y="1487617"/>
            <a:ext cx="3117509" cy="519584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132522">
            <a:off x="2163855" y="4739205"/>
            <a:ext cx="2833816" cy="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0388" y="4414803"/>
            <a:ext cx="2075935" cy="79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last location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132522">
            <a:off x="1233737" y="2832317"/>
            <a:ext cx="2833816" cy="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0388" y="2388910"/>
            <a:ext cx="2299872" cy="79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location of </a:t>
            </a:r>
            <a:r>
              <a:rPr lang="en-US" dirty="0" err="1" smtClean="0"/>
              <a:t>iBeacons</a:t>
            </a:r>
            <a:r>
              <a:rPr lang="en-US" dirty="0" smtClean="0"/>
              <a:t>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7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Airport: Dolly and Tractor preliminary trial version</vt:lpstr>
      <vt:lpstr>System Design</vt:lpstr>
      <vt:lpstr>Testing Area</vt:lpstr>
      <vt:lpstr>Testing </vt:lpstr>
      <vt:lpstr>Testing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Airport: Dolly and Trolley preliminary trial version</dc:title>
  <dc:creator>Simon Simon</dc:creator>
  <cp:lastModifiedBy>Simon Simon</cp:lastModifiedBy>
  <cp:revision>5</cp:revision>
  <dcterms:created xsi:type="dcterms:W3CDTF">2015-11-30T07:17:00Z</dcterms:created>
  <dcterms:modified xsi:type="dcterms:W3CDTF">2015-11-30T07:53:10Z</dcterms:modified>
</cp:coreProperties>
</file>