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5" r:id="rId3"/>
    <p:sldId id="266" r:id="rId4"/>
    <p:sldId id="270" r:id="rId5"/>
    <p:sldId id="271" r:id="rId6"/>
    <p:sldId id="272" r:id="rId7"/>
    <p:sldId id="289" r:id="rId8"/>
    <p:sldId id="286" r:id="rId9"/>
    <p:sldId id="297" r:id="rId10"/>
    <p:sldId id="267" r:id="rId11"/>
    <p:sldId id="262" r:id="rId12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351CE-50EB-4A1F-BCA4-ED51B0ED30B4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33563-CBFB-4F2A-BB8A-FCA01F9183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914599" y="1484784"/>
            <a:ext cx="6984801" cy="16561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375" y="2924795"/>
            <a:ext cx="6985000" cy="1584325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204864"/>
            <a:ext cx="7993063" cy="71913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3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4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0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8093" y="274639"/>
            <a:ext cx="366162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224" y="274639"/>
            <a:ext cx="107815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54559" y="4579987"/>
            <a:ext cx="10369029" cy="936625"/>
          </a:xfrm>
        </p:spPr>
        <p:txBody>
          <a:bodyPr>
            <a:normAutofit/>
          </a:bodyPr>
          <a:lstStyle>
            <a:lvl1pPr marL="0" indent="0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038" y="5300116"/>
            <a:ext cx="10440987" cy="503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500" dirty="0" smtClean="0">
                <a:solidFill>
                  <a:schemeClr val="bg1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5876180"/>
            <a:ext cx="10440987" cy="865188"/>
          </a:xfrm>
        </p:spPr>
        <p:txBody>
          <a:bodyPr>
            <a:normAutofit/>
          </a:bodyPr>
          <a:lstStyle>
            <a:lvl1pPr marL="0" indent="0" algn="l">
              <a:buNone/>
              <a:defRPr sz="3000"/>
            </a:lvl1pPr>
          </a:lstStyle>
          <a:p>
            <a:pPr algn="l"/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56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2930525" y="1773560"/>
            <a:ext cx="6337300" cy="1295400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635125" y="2565400"/>
            <a:ext cx="8928100" cy="576263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j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562100" y="3068638"/>
            <a:ext cx="9290050" cy="1584325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89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1142992"/>
            <a:ext cx="10978515" cy="845848"/>
          </a:xfrm>
        </p:spPr>
        <p:txBody>
          <a:bodyPr>
            <a:noAutofit/>
          </a:bodyPr>
          <a:lstStyle>
            <a:lvl1pPr algn="l">
              <a:defRPr sz="3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918" y="2143116"/>
            <a:ext cx="10978515" cy="3983048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" y="404664"/>
            <a:ext cx="121967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607" y="530076"/>
            <a:ext cx="15367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9099571" y="628652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www.neuedu.com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59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版式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2427288" y="1700858"/>
            <a:ext cx="7488237" cy="1008062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6925" y="2420938"/>
            <a:ext cx="8424863" cy="50323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n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994719" y="2995860"/>
            <a:ext cx="8424862" cy="865188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68" y="1124744"/>
            <a:ext cx="10978515" cy="864096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altLang="en-US" sz="3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" y="404664"/>
            <a:ext cx="121967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607" y="530076"/>
            <a:ext cx="15367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626567" y="2132856"/>
            <a:ext cx="11089232" cy="3744416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东软睿道\2016年10月\PPT\老式PPT\小图\PPT(1)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76872"/>
            <a:ext cx="470535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东软睿道\2016年10月\PPT\老式PPT\小图\PPT(1)-1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589240"/>
            <a:ext cx="2139950" cy="2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5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224" y="1600201"/>
            <a:ext cx="72215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8122" y="1600201"/>
            <a:ext cx="72215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3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3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6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562B-367B-4BB8-8ABD-9668F5F21BA7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60" r:id="rId5"/>
    <p:sldLayoutId id="2147483661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2066727" y="1772816"/>
            <a:ext cx="6984801" cy="1656184"/>
          </a:xfrm>
        </p:spPr>
        <p:txBody>
          <a:bodyPr/>
          <a:lstStyle/>
          <a:p>
            <a:r>
              <a:rPr lang="zh-CN" altLang="en-US" dirty="0" smtClean="0"/>
              <a:t>我</a:t>
            </a:r>
            <a:r>
              <a:rPr lang="zh-CN" altLang="en-US" dirty="0" smtClean="0"/>
              <a:t>的</a:t>
            </a:r>
            <a:r>
              <a:rPr lang="zh-CN" altLang="en-US" dirty="0"/>
              <a:t>千寻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066727" y="2564904"/>
            <a:ext cx="7488237" cy="1008062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60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80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887483" y="-2018421"/>
            <a:ext cx="4262888" cy="4262888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5637" y="1102955"/>
            <a:ext cx="176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7904199" y="1061293"/>
            <a:ext cx="419887" cy="419887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58831" y="1420931"/>
            <a:ext cx="143307" cy="143307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91535" y="1262975"/>
            <a:ext cx="436403" cy="43640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52739" y="1418508"/>
            <a:ext cx="280873" cy="280873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50451" y="1314655"/>
            <a:ext cx="271640" cy="27164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35015" y="1937111"/>
            <a:ext cx="215439" cy="21543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70581" y="1866454"/>
            <a:ext cx="290720" cy="29072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5804851" y="1349060"/>
            <a:ext cx="792088" cy="2971375"/>
            <a:chOff x="1661529" y="1599206"/>
            <a:chExt cx="792088" cy="2971374"/>
          </a:xfrm>
        </p:grpSpPr>
        <p:sp>
          <p:nvSpPr>
            <p:cNvPr id="16" name="文本框 15"/>
            <p:cNvSpPr txBox="1"/>
            <p:nvPr/>
          </p:nvSpPr>
          <p:spPr>
            <a:xfrm rot="5400000">
              <a:off x="906996" y="3138793"/>
              <a:ext cx="2340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>
                  <a:rot lat="0" lon="0" rev="6000000"/>
                </a:lightRig>
              </a:scene3d>
            </a:bodyPr>
            <a:lstStyle/>
            <a:p>
              <a:pPr algn="ctr"/>
              <a:r>
                <a:rPr lang="zh-CN" altLang="en-US" sz="2800" b="1" dirty="0" smtClean="0">
                  <a:ln>
                    <a:solidFill>
                      <a:schemeClr val="bg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课程目标</a:t>
              </a:r>
              <a:endParaRPr lang="zh-CN" altLang="en-US" sz="28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61529" y="1599206"/>
              <a:ext cx="792088" cy="792088"/>
              <a:chOff x="2843808" y="1419622"/>
              <a:chExt cx="792088" cy="792088"/>
            </a:xfrm>
          </p:grpSpPr>
          <p:sp>
            <p:nvSpPr>
              <p:cNvPr id="18" name="菱形 17"/>
              <p:cNvSpPr/>
              <p:nvPr/>
            </p:nvSpPr>
            <p:spPr>
              <a:xfrm>
                <a:off x="2843808" y="1419622"/>
                <a:ext cx="792088" cy="792088"/>
              </a:xfrm>
              <a:prstGeom prst="diamond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 rot="5400000">
                <a:off x="2939519" y="1554056"/>
                <a:ext cx="600667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 rot="16200000">
            <a:off x="5788090" y="2308619"/>
            <a:ext cx="792088" cy="2949395"/>
            <a:chOff x="1661529" y="1599206"/>
            <a:chExt cx="792088" cy="2949394"/>
          </a:xfrm>
        </p:grpSpPr>
        <p:sp>
          <p:nvSpPr>
            <p:cNvPr id="21" name="文本框 20"/>
            <p:cNvSpPr txBox="1"/>
            <p:nvPr/>
          </p:nvSpPr>
          <p:spPr>
            <a:xfrm rot="5400000">
              <a:off x="911098" y="3116813"/>
              <a:ext cx="2340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>
                  <a:rot lat="0" lon="0" rev="6000000"/>
                </a:lightRig>
              </a:scene3d>
            </a:bodyPr>
            <a:lstStyle/>
            <a:p>
              <a:pPr algn="ctr"/>
              <a:r>
                <a:rPr lang="zh-CN" altLang="en-US" sz="2800" b="1" dirty="0" smtClean="0">
                  <a:ln>
                    <a:solidFill>
                      <a:schemeClr val="bg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课程概要</a:t>
              </a:r>
              <a:endParaRPr lang="zh-CN" altLang="en-US" sz="28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661529" y="1599206"/>
              <a:ext cx="792088" cy="792088"/>
              <a:chOff x="2843808" y="1419622"/>
              <a:chExt cx="792088" cy="792088"/>
            </a:xfrm>
          </p:grpSpPr>
          <p:sp>
            <p:nvSpPr>
              <p:cNvPr id="23" name="菱形 22"/>
              <p:cNvSpPr/>
              <p:nvPr/>
            </p:nvSpPr>
            <p:spPr>
              <a:xfrm>
                <a:off x="2843808" y="1419622"/>
                <a:ext cx="792088" cy="792088"/>
              </a:xfrm>
              <a:prstGeom prst="diamond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 rot="5400000">
                <a:off x="2963221" y="1540573"/>
                <a:ext cx="600667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6200000">
            <a:off x="5618654" y="3054638"/>
            <a:ext cx="1114864" cy="2933298"/>
            <a:chOff x="1661529" y="1599206"/>
            <a:chExt cx="1114864" cy="2933297"/>
          </a:xfrm>
        </p:grpSpPr>
        <p:sp>
          <p:nvSpPr>
            <p:cNvPr id="26" name="文本框 25"/>
            <p:cNvSpPr txBox="1"/>
            <p:nvPr/>
          </p:nvSpPr>
          <p:spPr>
            <a:xfrm rot="5400000">
              <a:off x="1129163" y="2885272"/>
              <a:ext cx="23403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>
                  <a:rot lat="0" lon="0" rev="6000000"/>
                </a:lightRig>
              </a:scene3d>
            </a:bodyPr>
            <a:lstStyle/>
            <a:p>
              <a:pPr algn="ctr"/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 smtClean="0">
                  <a:ln>
                    <a:solidFill>
                      <a:schemeClr val="bg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实现步骤</a:t>
              </a:r>
              <a:endParaRPr lang="zh-CN" altLang="en-US" sz="28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61529" y="1599206"/>
              <a:ext cx="792088" cy="792088"/>
              <a:chOff x="2843808" y="1419622"/>
              <a:chExt cx="792088" cy="792088"/>
            </a:xfrm>
          </p:grpSpPr>
          <p:sp>
            <p:nvSpPr>
              <p:cNvPr id="28" name="菱形 27"/>
              <p:cNvSpPr/>
              <p:nvPr/>
            </p:nvSpPr>
            <p:spPr>
              <a:xfrm>
                <a:off x="2843808" y="1419622"/>
                <a:ext cx="792088" cy="792088"/>
              </a:xfrm>
              <a:prstGeom prst="diamond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 rot="5400000">
                <a:off x="2963220" y="1540572"/>
                <a:ext cx="600667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16200000">
            <a:off x="5788090" y="4068698"/>
            <a:ext cx="792088" cy="2949394"/>
            <a:chOff x="1661529" y="1599206"/>
            <a:chExt cx="792088" cy="2949393"/>
          </a:xfrm>
        </p:grpSpPr>
        <p:sp>
          <p:nvSpPr>
            <p:cNvPr id="31" name="文本框 30"/>
            <p:cNvSpPr txBox="1"/>
            <p:nvPr/>
          </p:nvSpPr>
          <p:spPr>
            <a:xfrm rot="5400000">
              <a:off x="934697" y="3116812"/>
              <a:ext cx="2340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>
                  <a:rot lat="0" lon="0" rev="6000000"/>
                </a:lightRig>
              </a:scene3d>
            </a:bodyPr>
            <a:lstStyle/>
            <a:p>
              <a:pPr algn="ctr"/>
              <a:r>
                <a:rPr lang="zh-CN" altLang="en-US" sz="2800" b="1" dirty="0" smtClean="0">
                  <a:ln>
                    <a:solidFill>
                      <a:schemeClr val="bg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总结延伸</a:t>
              </a:r>
              <a:endParaRPr lang="zh-CN" altLang="en-US" sz="28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61529" y="1599206"/>
              <a:ext cx="792088" cy="792088"/>
              <a:chOff x="2843808" y="1419622"/>
              <a:chExt cx="792088" cy="792088"/>
            </a:xfrm>
          </p:grpSpPr>
          <p:sp>
            <p:nvSpPr>
              <p:cNvPr id="33" name="菱形 32"/>
              <p:cNvSpPr/>
              <p:nvPr/>
            </p:nvSpPr>
            <p:spPr>
              <a:xfrm>
                <a:off x="2843808" y="1419622"/>
                <a:ext cx="792088" cy="792088"/>
              </a:xfrm>
              <a:prstGeom prst="diamond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5400000">
                <a:off x="2963220" y="1540572"/>
                <a:ext cx="600667" cy="5232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9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 </a:t>
            </a:r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0000"/>
            <a:r>
              <a:rPr lang="zh-CN" altLang="en-US" sz="2800" dirty="0"/>
              <a:t>通过</a:t>
            </a:r>
            <a:r>
              <a:rPr lang="en-US" altLang="zh-CN" sz="2800" dirty="0"/>
              <a:t>HTML</a:t>
            </a:r>
            <a:r>
              <a:rPr lang="zh-CN" altLang="en-US" sz="2800" dirty="0"/>
              <a:t>、</a:t>
            </a:r>
            <a:r>
              <a:rPr lang="en-US" altLang="zh-CN" sz="2800" dirty="0"/>
              <a:t>CSS3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技术，实现</a:t>
            </a:r>
            <a:r>
              <a:rPr lang="zh-CN" altLang="en-US" sz="2800" dirty="0">
                <a:hlinkClick r:id="rId2" action="ppaction://hlinkfile"/>
              </a:rPr>
              <a:t>千寻</a:t>
            </a:r>
            <a:r>
              <a:rPr lang="zh-CN" altLang="en-US" sz="2800" smtClean="0">
                <a:hlinkClick r:id="rId2" action="ppaction://hlinkfile"/>
              </a:rPr>
              <a:t>网站</a:t>
            </a:r>
            <a:r>
              <a:rPr lang="zh-CN" altLang="en-US" sz="2800" smtClean="0"/>
              <a:t>制作。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40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 </a:t>
            </a:r>
            <a:r>
              <a:rPr lang="zh-CN" altLang="en-US" dirty="0" smtClean="0"/>
              <a:t>课程概要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99865"/>
              </p:ext>
            </p:extLst>
          </p:nvPr>
        </p:nvGraphicFramePr>
        <p:xfrm>
          <a:off x="551340" y="2077190"/>
          <a:ext cx="11037093" cy="4048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031"/>
                <a:gridCol w="3679031"/>
                <a:gridCol w="3679031"/>
              </a:tblGrid>
              <a:tr h="469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实现步骤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一级知识点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二级知识点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76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实现页面结构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概述</a:t>
                      </a:r>
                      <a:endParaRPr lang="en-US" altLang="zh-CN" dirty="0" smtClean="0"/>
                    </a:p>
                    <a:p>
                      <a:r>
                        <a:rPr lang="zh-CN" altLang="en-US" smtClean="0"/>
                        <a:t>标签使用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完成案例的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结构</a:t>
                      </a:r>
                      <a:endParaRPr lang="zh-CN" altLang="en-US" dirty="0"/>
                    </a:p>
                  </a:txBody>
                  <a:tcPr/>
                </a:tc>
              </a:tr>
              <a:tr h="11276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实现页面美化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概述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选择器的使用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完成案例的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结构</a:t>
                      </a:r>
                      <a:endParaRPr lang="zh-CN" altLang="en-US" dirty="0"/>
                    </a:p>
                  </a:txBody>
                  <a:tcPr/>
                </a:tc>
              </a:tr>
              <a:tr h="662073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实现页面交互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JQuery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JQuery</a:t>
                      </a:r>
                      <a:r>
                        <a:rPr lang="zh-CN" altLang="en-US" dirty="0" smtClean="0"/>
                        <a:t>概述</a:t>
                      </a:r>
                      <a:endParaRPr lang="zh-CN" altLang="en-US" dirty="0"/>
                    </a:p>
                  </a:txBody>
                  <a:tcPr/>
                </a:tc>
              </a:tr>
              <a:tr h="6620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完成页面扩展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案例的延伸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5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课程概要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300" dirty="0"/>
              <a:t>开发工具：</a:t>
            </a:r>
            <a:r>
              <a:rPr lang="en-US" altLang="zh-CN" sz="2300" dirty="0"/>
              <a:t>Sublime Text3</a:t>
            </a:r>
          </a:p>
          <a:p>
            <a:pPr lvl="1"/>
            <a:r>
              <a:rPr lang="zh-CN" altLang="en-US" sz="2300" dirty="0"/>
              <a:t>浏览器：     </a:t>
            </a:r>
            <a:r>
              <a:rPr lang="en-US" altLang="zh-CN" sz="2300" dirty="0"/>
              <a:t>Chrome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31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zh-CN" sz="2300" dirty="0"/>
              <a:t>3.1</a:t>
            </a:r>
            <a:r>
              <a:rPr lang="zh-CN" altLang="en-US" sz="2300" dirty="0"/>
              <a:t>、实现页面</a:t>
            </a:r>
            <a:r>
              <a:rPr lang="zh-CN" altLang="en-US" sz="2300" dirty="0" smtClean="0"/>
              <a:t>结构（</a:t>
            </a:r>
            <a:r>
              <a:rPr lang="en-US" altLang="zh-CN" sz="2300" dirty="0" smtClean="0"/>
              <a:t>HTML</a:t>
            </a:r>
            <a:r>
              <a:rPr lang="zh-CN" altLang="en-US" sz="2300" dirty="0" smtClean="0"/>
              <a:t>）</a:t>
            </a:r>
            <a:endParaRPr lang="en-US" altLang="zh-CN" sz="2300" dirty="0"/>
          </a:p>
          <a:p>
            <a:pPr lvl="2">
              <a:lnSpc>
                <a:spcPct val="150000"/>
              </a:lnSpc>
            </a:pPr>
            <a:r>
              <a:rPr lang="en-US" altLang="zh-CN" sz="2300" dirty="0"/>
              <a:t>3.2</a:t>
            </a:r>
            <a:r>
              <a:rPr lang="zh-CN" altLang="en-US" sz="2300" dirty="0"/>
              <a:t>、实现页面样式（</a:t>
            </a:r>
            <a:r>
              <a:rPr lang="zh-CN" altLang="en-US" sz="2300" dirty="0" smtClean="0"/>
              <a:t>美化</a:t>
            </a:r>
            <a:r>
              <a:rPr lang="en-US" altLang="zh-CN" sz="2300" dirty="0" smtClean="0"/>
              <a:t>CSS</a:t>
            </a:r>
            <a:r>
              <a:rPr lang="zh-CN" altLang="en-US" sz="2300" dirty="0" smtClean="0"/>
              <a:t>）</a:t>
            </a:r>
            <a:endParaRPr lang="en-US" altLang="zh-CN" sz="2300" dirty="0"/>
          </a:p>
          <a:p>
            <a:pPr lvl="2">
              <a:lnSpc>
                <a:spcPct val="150000"/>
              </a:lnSpc>
            </a:pPr>
            <a:r>
              <a:rPr lang="en-US" altLang="zh-CN" sz="2300" dirty="0" smtClean="0"/>
              <a:t>3.3</a:t>
            </a:r>
            <a:r>
              <a:rPr lang="zh-CN" altLang="en-US" sz="2300" dirty="0" smtClean="0"/>
              <a:t>、页面</a:t>
            </a:r>
            <a:r>
              <a:rPr lang="zh-CN" altLang="en-US" sz="2300" dirty="0"/>
              <a:t>行为</a:t>
            </a:r>
            <a:r>
              <a:rPr lang="zh-CN" altLang="en-US" sz="2300" dirty="0" smtClean="0"/>
              <a:t>（</a:t>
            </a:r>
            <a:r>
              <a:rPr lang="en-US" altLang="zh-CN" sz="2300" dirty="0" smtClean="0"/>
              <a:t>JQuery</a:t>
            </a:r>
            <a:r>
              <a:rPr lang="zh-CN" altLang="en-US" sz="2300" dirty="0" smtClean="0"/>
              <a:t>）</a:t>
            </a:r>
            <a:endParaRPr lang="en-US" altLang="zh-CN" sz="2300" dirty="0" smtClean="0"/>
          </a:p>
          <a:p>
            <a:pPr lvl="2">
              <a:lnSpc>
                <a:spcPct val="150000"/>
              </a:lnSpc>
            </a:pPr>
            <a:r>
              <a:rPr lang="en-US" altLang="zh-CN" sz="2300" dirty="0" smtClean="0"/>
              <a:t>3.4</a:t>
            </a:r>
            <a:r>
              <a:rPr lang="zh-CN" altLang="en-US" sz="2300" dirty="0" smtClean="0"/>
              <a:t>、</a:t>
            </a:r>
            <a:r>
              <a:rPr lang="zh-CN" altLang="en-US" sz="2300" dirty="0"/>
              <a:t>总结</a:t>
            </a:r>
            <a:endParaRPr lang="en-US" altLang="zh-CN" sz="2300" dirty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7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542" y="1411754"/>
            <a:ext cx="10978515" cy="845848"/>
          </a:xfrm>
        </p:spPr>
        <p:txBody>
          <a:bodyPr/>
          <a:lstStyle/>
          <a:p>
            <a:r>
              <a:rPr lang="en-US" altLang="zh-CN" dirty="0" smtClean="0"/>
              <a:t>3.3 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70583" y="2258156"/>
            <a:ext cx="87129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9" y="2837757"/>
            <a:ext cx="46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528" y="1223160"/>
            <a:ext cx="10978515" cy="845848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页面行为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459" y="1992645"/>
            <a:ext cx="10978515" cy="3983048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dirty="0"/>
              <a:t>鼠标滚轮事件</a:t>
            </a:r>
            <a:endParaRPr lang="en-US" altLang="zh-CN" sz="2400" b="1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cs typeface="Times New Roman" panose="02020603050405020304" pitchFamily="18" charset="0"/>
              </a:rPr>
              <a:t>mousewheel</a:t>
            </a:r>
            <a:r>
              <a:rPr lang="zh-CN" altLang="zh-CN" sz="2000" kern="100" dirty="0">
                <a:cs typeface="Times New Roman" panose="02020603050405020304" pitchFamily="18" charset="0"/>
              </a:rPr>
              <a:t>的使用方式：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cs typeface="Times New Roman" panose="02020603050405020304" pitchFamily="18" charset="0"/>
              </a:rPr>
              <a:t>它是当鼠标滚轮滚动的时候触发指令；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cs typeface="Times New Roman" panose="02020603050405020304" pitchFamily="18" charset="0"/>
              </a:rPr>
              <a:t>事件源是</a:t>
            </a:r>
            <a:r>
              <a:rPr lang="en-US" altLang="zh-CN" sz="2000" kern="100" dirty="0">
                <a:cs typeface="Times New Roman" panose="02020603050405020304" pitchFamily="18" charset="0"/>
              </a:rPr>
              <a:t>$(document);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cs typeface="Times New Roman" panose="02020603050405020304" pitchFamily="18" charset="0"/>
              </a:rPr>
              <a:t>它有两个重要参数（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e,d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cs typeface="Times New Roman" panose="02020603050405020304" pitchFamily="18" charset="0"/>
              </a:rPr>
              <a:t>,e</a:t>
            </a:r>
            <a:r>
              <a:rPr lang="zh-CN" altLang="zh-CN" sz="2000" kern="100" dirty="0">
                <a:cs typeface="Times New Roman" panose="02020603050405020304" pitchFamily="18" charset="0"/>
              </a:rPr>
              <a:t>还是以往的</a:t>
            </a:r>
            <a:r>
              <a:rPr lang="en-US" altLang="zh-CN" sz="2000" kern="100" dirty="0"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cs typeface="Times New Roman" panose="02020603050405020304" pitchFamily="18" charset="0"/>
              </a:rPr>
              <a:t> d</a:t>
            </a:r>
            <a:r>
              <a:rPr lang="zh-CN" altLang="zh-CN" sz="2000" kern="100" dirty="0">
                <a:cs typeface="Times New Roman" panose="02020603050405020304" pitchFamily="18" charset="0"/>
              </a:rPr>
              <a:t>表示鼠标滚轮的方向； 向上滚动是</a:t>
            </a:r>
            <a:r>
              <a:rPr lang="en-US" altLang="zh-CN" sz="2000" kern="100" dirty="0"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，向下滚动是</a:t>
            </a:r>
            <a:r>
              <a:rPr lang="en-US" altLang="zh-CN" sz="2000" kern="100" dirty="0">
                <a:cs typeface="Times New Roman" panose="02020603050405020304" pitchFamily="18" charset="0"/>
              </a:rPr>
              <a:t>-1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6206" y="933014"/>
            <a:ext cx="4968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2592" y="2430888"/>
            <a:ext cx="11171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 </a:t>
            </a:r>
          </a:p>
          <a:p>
            <a:pPr>
              <a:lnSpc>
                <a:spcPct val="15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0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528" y="1223160"/>
            <a:ext cx="10978515" cy="845848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页面行为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459" y="1992645"/>
            <a:ext cx="10978515" cy="39830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音乐播放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6206" y="933014"/>
            <a:ext cx="4968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1" y="2746948"/>
            <a:ext cx="6266667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209</Words>
  <Application>Microsoft Office PowerPoint</Application>
  <PresentationFormat>自定义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01 课程目标</vt:lpstr>
      <vt:lpstr>02 课程概要</vt:lpstr>
      <vt:lpstr>02 课程概要</vt:lpstr>
      <vt:lpstr>03 实现步骤</vt:lpstr>
      <vt:lpstr>3.3 CSS样式</vt:lpstr>
      <vt:lpstr>3.3 页面行为</vt:lpstr>
      <vt:lpstr>3.3 页面行为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主标题-微软雅黑</dc:title>
  <dc:creator>chumingtao</dc:creator>
  <cp:lastModifiedBy>Administrator</cp:lastModifiedBy>
  <cp:revision>246</cp:revision>
  <dcterms:created xsi:type="dcterms:W3CDTF">2016-11-08T06:59:58Z</dcterms:created>
  <dcterms:modified xsi:type="dcterms:W3CDTF">2016-11-18T01:46:52Z</dcterms:modified>
</cp:coreProperties>
</file>