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231A5-4810-441E-AF3E-4B8A420B7F74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500BC-4A90-4CF4-BA20-9723EDB02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5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7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6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3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0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62DC0-1D0B-440D-8D36-72BEDDDA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1693C6-20BC-4A51-B6E9-2C129140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41556-7E36-48D3-BD69-C6440642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0EEC-281D-476E-AAA4-E35BE388800A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9A8AF-D4C7-4A75-9A44-7B51A2F2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1C8FE-5F87-485A-824C-2EAE5CF3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2CA2-1700-4035-BEA4-96032083F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8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AD8D4-865A-4F7C-83A3-4EE279D4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EDE448-1509-464B-BB50-DF6087BD2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5076D-53B0-4813-A51C-D59E7D67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0EEC-281D-476E-AAA4-E35BE388800A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3D48C-9205-4E80-A9BB-BD8A8381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C37FE-367B-4BDD-A358-63067726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2CA2-1700-4035-BEA4-96032083F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1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87310E-D6F6-4FA7-A5F7-F28C5FF68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C1C4B9-2A06-449C-AABB-4599AAC7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0A510-5AD1-4CE9-B69F-2CA2D29A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0EEC-281D-476E-AAA4-E35BE388800A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FAF5C-DC57-427F-A307-E6DCFF77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E46B0-19DF-4F23-9D56-BBDCC0D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2CA2-1700-4035-BEA4-96032083F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1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CD66-D17B-4F1B-A857-6F2F6BFA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44D39-2E3F-4781-8560-70A8A790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D4BC1-F65C-464C-B8DD-503EEADA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0EEC-281D-476E-AAA4-E35BE388800A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82C5B-E926-4C71-BC62-B835FB95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48A86-CF1F-4A38-BB1C-BCD7F037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2CA2-1700-4035-BEA4-96032083F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3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2C107-C32E-4B63-B476-894AF11A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27170-4AD5-4BB5-8120-13C4C45D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96F64-9F08-4A38-A020-05A3F90C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0EEC-281D-476E-AAA4-E35BE388800A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22CD9-BC83-4DDD-90B8-217C1F22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BCD97-C86A-407B-80DB-220CFE3A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2CA2-1700-4035-BEA4-96032083F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5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787BC-F3D4-451D-97B3-5866E13F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40086-8344-43D4-A8D4-34FAA3E5E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C157E9-58E1-4E9D-BD53-507C77CA8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A7C03-1816-4FD4-A4A2-7330A34A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0EEC-281D-476E-AAA4-E35BE388800A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14D85-F82A-4E91-B1DF-CB9D8B22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974EA-A3C4-46A8-9E9C-D762F4C5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2CA2-1700-4035-BEA4-96032083F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F4998-268F-4EC8-90E3-9B50F31A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8A467-B46A-4536-A046-D1AC03A3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FA6F51-E86F-46AB-A5CA-B85978ABA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84111-3B8A-4A9F-B8AE-0EA9F620B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060CF9-B7F8-4ADC-A45A-C38A97CF4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8BB138-419E-4616-BDAB-43A00211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0EEC-281D-476E-AAA4-E35BE388800A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D1F22-78A3-4F1E-8B4C-6912FB1D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33D6EF-9ACE-4D86-AACC-4961CBEE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2CA2-1700-4035-BEA4-96032083F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87CD2-6FA0-4136-B5FE-75DF0C1F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B80E6F-CE21-4005-A311-20C4FE3E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0EEC-281D-476E-AAA4-E35BE388800A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6E469F-FE5B-476E-B286-008F664E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14C05-6619-4AF6-8668-687E088A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2CA2-1700-4035-BEA4-96032083F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9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7C6777-3054-4B7B-BD13-AC13D1FC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0EEC-281D-476E-AAA4-E35BE388800A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42E95A-A95D-4116-B615-4AFF519D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76223-3BEC-4801-8ABF-71FFEF40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2CA2-1700-4035-BEA4-96032083F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2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65D41-E09F-4F2B-B152-8DB3BAE3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262E4-7A7F-4422-BB8C-EA29B130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D49D7-3A90-4912-9931-2587A1DC3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8E9B78-9761-4F99-B38E-2F88A09F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0EEC-281D-476E-AAA4-E35BE388800A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83DA0-517D-4B51-956F-C98D2A0F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5BA1E-0E61-455F-B6D6-37BBDB12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2CA2-1700-4035-BEA4-96032083F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719BA-6CBB-4AB3-BF40-865F4669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A9F4FC-EBD8-498F-BAAB-4DDBB2C16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07BED-5A79-4B43-9658-E35A2A07E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4D1A2-4223-496C-B50E-929002A4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0EEC-281D-476E-AAA4-E35BE388800A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D298F-ADFD-4DFD-963E-37A3E15D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02E17-581F-464C-BF89-DF3222EC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2CA2-1700-4035-BEA4-96032083F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2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6D945E-CF21-4B95-9F21-EB97BBC5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53D5A-AC59-4C24-8AD4-22540BF7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07435-219C-44DE-8E19-6CFA63181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0EEC-281D-476E-AAA4-E35BE388800A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F7802-1CAD-4519-82B2-2F3C68E53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2F40D-F537-4320-A587-8769D0614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A2CA2-1700-4035-BEA4-96032083F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4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:a16="http://schemas.microsoft.com/office/drawing/2014/main" id="{DD802AB9-2F72-414E-A0A1-76697FAC5932}"/>
              </a:ext>
            </a:extLst>
          </p:cNvPr>
          <p:cNvSpPr/>
          <p:nvPr/>
        </p:nvSpPr>
        <p:spPr>
          <a:xfrm>
            <a:off x="1709398" y="1780751"/>
            <a:ext cx="8589169" cy="1808560"/>
          </a:xfrm>
          <a:custGeom>
            <a:avLst/>
            <a:gdLst>
              <a:gd name="txL" fmla="*/ 0 w 11417523"/>
              <a:gd name="txT" fmla="*/ 0 h 2411413"/>
              <a:gd name="txR" fmla="*/ 11417523 w 11417523"/>
              <a:gd name="txB" fmla="*/ 2411413 h 2411413"/>
            </a:gdLst>
            <a:ahLst/>
            <a:cxnLst>
              <a:cxn ang="0">
                <a:pos x="0" y="0"/>
              </a:cxn>
              <a:cxn ang="0">
                <a:pos x="10763065" y="8775"/>
              </a:cxn>
              <a:cxn ang="0">
                <a:pos x="11417523" y="1219857"/>
              </a:cxn>
              <a:cxn ang="0">
                <a:pos x="10770010" y="2411413"/>
              </a:cxn>
              <a:cxn ang="0">
                <a:pos x="0" y="2411413"/>
              </a:cxn>
              <a:cxn ang="0">
                <a:pos x="657225" y="1209675"/>
              </a:cxn>
              <a:cxn ang="0">
                <a:pos x="0" y="0"/>
              </a:cxn>
            </a:cxnLst>
            <a:rect l="txL" t="txT" r="txR" b="txB"/>
            <a:pathLst>
              <a:path w="11417523" h="2411413">
                <a:moveTo>
                  <a:pt x="0" y="0"/>
                </a:moveTo>
                <a:lnTo>
                  <a:pt x="10763065" y="8775"/>
                </a:lnTo>
                <a:lnTo>
                  <a:pt x="11417523" y="1219857"/>
                </a:lnTo>
                <a:lnTo>
                  <a:pt x="10770010" y="2411413"/>
                </a:lnTo>
                <a:lnTo>
                  <a:pt x="0" y="2411413"/>
                </a:lnTo>
                <a:lnTo>
                  <a:pt x="657225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任意多边形 4">
            <a:extLst>
              <a:ext uri="{FF2B5EF4-FFF2-40B4-BE49-F238E27FC236}">
                <a16:creationId xmlns:a16="http://schemas.microsoft.com/office/drawing/2014/main" id="{21FF92A2-8EEA-4332-B7EC-2B866A049C71}"/>
              </a:ext>
            </a:extLst>
          </p:cNvPr>
          <p:cNvSpPr/>
          <p:nvPr/>
        </p:nvSpPr>
        <p:spPr>
          <a:xfrm>
            <a:off x="1727258" y="1792657"/>
            <a:ext cx="8554640" cy="1788319"/>
          </a:xfrm>
          <a:custGeom>
            <a:avLst/>
            <a:gdLst>
              <a:gd name="txL" fmla="*/ 0 w 11405821"/>
              <a:gd name="txT" fmla="*/ 0 h 2382838"/>
              <a:gd name="txR" fmla="*/ 11405821 w 11405821"/>
              <a:gd name="txB" fmla="*/ 2382838 h 2382838"/>
            </a:gdLst>
            <a:ahLst/>
            <a:cxnLst>
              <a:cxn ang="0">
                <a:pos x="0" y="0"/>
              </a:cxn>
              <a:cxn ang="0">
                <a:pos x="10753938" y="0"/>
              </a:cxn>
              <a:cxn ang="0">
                <a:pos x="11405821" y="1206319"/>
              </a:cxn>
              <a:cxn ang="0">
                <a:pos x="10766480" y="2382838"/>
              </a:cxn>
              <a:cxn ang="0">
                <a:pos x="0" y="2382838"/>
              </a:cxn>
              <a:cxn ang="0">
                <a:pos x="649288" y="1195388"/>
              </a:cxn>
            </a:cxnLst>
            <a:rect l="txL" t="txT" r="txR" b="txB"/>
            <a:pathLst>
              <a:path w="11405821" h="2382838">
                <a:moveTo>
                  <a:pt x="0" y="0"/>
                </a:moveTo>
                <a:lnTo>
                  <a:pt x="10753938" y="0"/>
                </a:lnTo>
                <a:lnTo>
                  <a:pt x="11405821" y="1206319"/>
                </a:lnTo>
                <a:lnTo>
                  <a:pt x="10766480" y="2382838"/>
                </a:lnTo>
                <a:lnTo>
                  <a:pt x="0" y="2382838"/>
                </a:lnTo>
                <a:lnTo>
                  <a:pt x="649288" y="1195388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9852B814-316E-4E73-9D4B-EB43F09550A4}"/>
              </a:ext>
            </a:extLst>
          </p:cNvPr>
          <p:cNvSpPr/>
          <p:nvPr/>
        </p:nvSpPr>
        <p:spPr>
          <a:xfrm>
            <a:off x="1762976" y="1812898"/>
            <a:ext cx="8490347" cy="1746647"/>
          </a:xfrm>
          <a:custGeom>
            <a:avLst/>
            <a:gdLst>
              <a:gd name="txL" fmla="*/ 0 w 11320096"/>
              <a:gd name="txT" fmla="*/ 0 h 2328863"/>
              <a:gd name="txR" fmla="*/ 11320096 w 11320096"/>
              <a:gd name="txB" fmla="*/ 2328863 h 2328863"/>
            </a:gdLst>
            <a:ahLst/>
            <a:cxnLst>
              <a:cxn ang="0">
                <a:pos x="0" y="0"/>
              </a:cxn>
              <a:cxn ang="0">
                <a:pos x="10682797" y="0"/>
              </a:cxn>
              <a:cxn ang="0">
                <a:pos x="11320096" y="1179332"/>
              </a:cxn>
              <a:cxn ang="0">
                <a:pos x="10695421" y="2328863"/>
              </a:cxn>
              <a:cxn ang="0">
                <a:pos x="0" y="2328863"/>
              </a:cxn>
              <a:cxn ang="0">
                <a:pos x="628650" y="1168400"/>
              </a:cxn>
            </a:cxnLst>
            <a:rect l="txL" t="txT" r="txR" b="txB"/>
            <a:pathLst>
              <a:path w="11320096" h="2328863">
                <a:moveTo>
                  <a:pt x="0" y="0"/>
                </a:moveTo>
                <a:lnTo>
                  <a:pt x="10682797" y="0"/>
                </a:lnTo>
                <a:lnTo>
                  <a:pt x="11320096" y="1179332"/>
                </a:lnTo>
                <a:lnTo>
                  <a:pt x="10695421" y="2328863"/>
                </a:lnTo>
                <a:lnTo>
                  <a:pt x="0" y="2328863"/>
                </a:lnTo>
                <a:lnTo>
                  <a:pt x="628650" y="1168400"/>
                </a:lnTo>
                <a:close/>
              </a:path>
            </a:pathLst>
          </a:custGeom>
          <a:solidFill>
            <a:srgbClr val="F2EED8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75630BA0-315A-42E5-A49B-F063BBAA3E7A}"/>
              </a:ext>
            </a:extLst>
          </p:cNvPr>
          <p:cNvSpPr/>
          <p:nvPr/>
        </p:nvSpPr>
        <p:spPr>
          <a:xfrm>
            <a:off x="1798695" y="1834329"/>
            <a:ext cx="8429625" cy="1704975"/>
          </a:xfrm>
          <a:custGeom>
            <a:avLst/>
            <a:gdLst>
              <a:gd name="txL" fmla="*/ 0 w 11239498"/>
              <a:gd name="txT" fmla="*/ 0 h 2273300"/>
              <a:gd name="txR" fmla="*/ 11239498 w 11239498"/>
              <a:gd name="txB" fmla="*/ 2273300 h 2273300"/>
            </a:gdLst>
            <a:ahLst/>
            <a:cxnLst>
              <a:cxn ang="0">
                <a:pos x="0" y="0"/>
              </a:cxn>
              <a:cxn ang="0">
                <a:pos x="10620214" y="0"/>
              </a:cxn>
              <a:cxn ang="0">
                <a:pos x="11239498" y="1145995"/>
              </a:cxn>
              <a:cxn ang="0">
                <a:pos x="10626901" y="2273300"/>
              </a:cxn>
              <a:cxn ang="0">
                <a:pos x="0" y="2273300"/>
              </a:cxn>
              <a:cxn ang="0">
                <a:pos x="615950" y="1139825"/>
              </a:cxn>
            </a:cxnLst>
            <a:rect l="txL" t="txT" r="txR" b="txB"/>
            <a:pathLst>
              <a:path w="11239498" h="2273300">
                <a:moveTo>
                  <a:pt x="0" y="0"/>
                </a:moveTo>
                <a:lnTo>
                  <a:pt x="10620214" y="0"/>
                </a:lnTo>
                <a:lnTo>
                  <a:pt x="11239498" y="1145995"/>
                </a:lnTo>
                <a:lnTo>
                  <a:pt x="10626901" y="2273300"/>
                </a:lnTo>
                <a:lnTo>
                  <a:pt x="0" y="2273300"/>
                </a:lnTo>
                <a:lnTo>
                  <a:pt x="615950" y="1139825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" name="组合 11">
            <a:extLst>
              <a:ext uri="{FF2B5EF4-FFF2-40B4-BE49-F238E27FC236}">
                <a16:creationId xmlns:a16="http://schemas.microsoft.com/office/drawing/2014/main" id="{6045D366-2181-412F-AF49-A54479C069F8}"/>
              </a:ext>
            </a:extLst>
          </p:cNvPr>
          <p:cNvGrpSpPr/>
          <p:nvPr/>
        </p:nvGrpSpPr>
        <p:grpSpPr>
          <a:xfrm>
            <a:off x="2763769" y="1810461"/>
            <a:ext cx="1850754" cy="1753901"/>
            <a:chOff x="14287" y="41275"/>
            <a:chExt cx="1427163" cy="1352550"/>
          </a:xfrm>
        </p:grpSpPr>
        <p:sp>
          <p:nvSpPr>
            <p:cNvPr id="9" name="Freeform 58">
              <a:extLst>
                <a:ext uri="{FF2B5EF4-FFF2-40B4-BE49-F238E27FC236}">
                  <a16:creationId xmlns:a16="http://schemas.microsoft.com/office/drawing/2014/main" id="{D36B75BB-C3AF-4FBA-A092-B55C5283306E}"/>
                </a:ext>
              </a:extLst>
            </p:cNvPr>
            <p:cNvSpPr/>
            <p:nvPr/>
          </p:nvSpPr>
          <p:spPr>
            <a:xfrm>
              <a:off x="14287" y="41275"/>
              <a:ext cx="1427163" cy="1352550"/>
            </a:xfrm>
            <a:custGeom>
              <a:avLst/>
              <a:gdLst>
                <a:gd name="txL" fmla="*/ 0 w 209"/>
                <a:gd name="txT" fmla="*/ 0 h 197"/>
                <a:gd name="txR" fmla="*/ 209 w 209"/>
                <a:gd name="txB" fmla="*/ 197 h 197"/>
              </a:gdLst>
              <a:ahLst/>
              <a:cxnLst>
                <a:cxn ang="0">
                  <a:pos x="102" y="197"/>
                </a:cxn>
                <a:cxn ang="0">
                  <a:pos x="84" y="196"/>
                </a:cxn>
                <a:cxn ang="0">
                  <a:pos x="21" y="155"/>
                </a:cxn>
                <a:cxn ang="0">
                  <a:pos x="5" y="81"/>
                </a:cxn>
                <a:cxn ang="0">
                  <a:pos x="102" y="0"/>
                </a:cxn>
                <a:cxn ang="0">
                  <a:pos x="120" y="1"/>
                </a:cxn>
                <a:cxn ang="0">
                  <a:pos x="199" y="116"/>
                </a:cxn>
                <a:cxn ang="0">
                  <a:pos x="102" y="197"/>
                </a:cxn>
              </a:cxnLst>
              <a:rect l="txL" t="txT" r="txR" b="txB"/>
              <a:pathLst>
                <a:path w="209" h="197">
                  <a:moveTo>
                    <a:pt x="102" y="197"/>
                  </a:moveTo>
                  <a:cubicBezTo>
                    <a:pt x="96" y="197"/>
                    <a:pt x="90" y="197"/>
                    <a:pt x="84" y="196"/>
                  </a:cubicBezTo>
                  <a:cubicBezTo>
                    <a:pt x="58" y="191"/>
                    <a:pt x="36" y="176"/>
                    <a:pt x="21" y="155"/>
                  </a:cubicBezTo>
                  <a:cubicBezTo>
                    <a:pt x="6" y="133"/>
                    <a:pt x="0" y="107"/>
                    <a:pt x="5" y="81"/>
                  </a:cubicBezTo>
                  <a:cubicBezTo>
                    <a:pt x="14" y="34"/>
                    <a:pt x="54" y="0"/>
                    <a:pt x="102" y="0"/>
                  </a:cubicBezTo>
                  <a:cubicBezTo>
                    <a:pt x="108" y="0"/>
                    <a:pt x="114" y="0"/>
                    <a:pt x="120" y="1"/>
                  </a:cubicBezTo>
                  <a:cubicBezTo>
                    <a:pt x="173" y="11"/>
                    <a:pt x="209" y="63"/>
                    <a:pt x="199" y="116"/>
                  </a:cubicBezTo>
                  <a:cubicBezTo>
                    <a:pt x="191" y="163"/>
                    <a:pt x="150" y="197"/>
                    <a:pt x="102" y="197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Freeform 60">
              <a:extLst>
                <a:ext uri="{FF2B5EF4-FFF2-40B4-BE49-F238E27FC236}">
                  <a16:creationId xmlns:a16="http://schemas.microsoft.com/office/drawing/2014/main" id="{E6A5290F-313A-4B70-A5B8-F3ACFC9B9B83}"/>
                </a:ext>
              </a:extLst>
            </p:cNvPr>
            <p:cNvSpPr/>
            <p:nvPr/>
          </p:nvSpPr>
          <p:spPr>
            <a:xfrm>
              <a:off x="163512" y="171450"/>
              <a:ext cx="1093788" cy="1092200"/>
            </a:xfrm>
            <a:custGeom>
              <a:avLst/>
              <a:gdLst>
                <a:gd name="txL" fmla="*/ 0 w 160"/>
                <a:gd name="txT" fmla="*/ 0 h 159"/>
                <a:gd name="txR" fmla="*/ 160 w 160"/>
                <a:gd name="txB" fmla="*/ 159 h 159"/>
              </a:gdLst>
              <a:ahLst/>
              <a:cxnLst>
                <a:cxn ang="0">
                  <a:pos x="80" y="0"/>
                </a:cxn>
                <a:cxn ang="0">
                  <a:pos x="0" y="79"/>
                </a:cxn>
                <a:cxn ang="0">
                  <a:pos x="4" y="104"/>
                </a:cxn>
                <a:cxn ang="0">
                  <a:pos x="39" y="92"/>
                </a:cxn>
                <a:cxn ang="0">
                  <a:pos x="39" y="94"/>
                </a:cxn>
                <a:cxn ang="0">
                  <a:pos x="44" y="91"/>
                </a:cxn>
                <a:cxn ang="0">
                  <a:pos x="67" y="61"/>
                </a:cxn>
                <a:cxn ang="0">
                  <a:pos x="85" y="32"/>
                </a:cxn>
                <a:cxn ang="0">
                  <a:pos x="87" y="21"/>
                </a:cxn>
                <a:cxn ang="0">
                  <a:pos x="88" y="14"/>
                </a:cxn>
                <a:cxn ang="0">
                  <a:pos x="98" y="17"/>
                </a:cxn>
                <a:cxn ang="0">
                  <a:pos x="94" y="51"/>
                </a:cxn>
                <a:cxn ang="0">
                  <a:pos x="96" y="61"/>
                </a:cxn>
                <a:cxn ang="0">
                  <a:pos x="104" y="63"/>
                </a:cxn>
                <a:cxn ang="0">
                  <a:pos x="117" y="64"/>
                </a:cxn>
                <a:cxn ang="0">
                  <a:pos x="125" y="71"/>
                </a:cxn>
                <a:cxn ang="0">
                  <a:pos x="125" y="79"/>
                </a:cxn>
                <a:cxn ang="0">
                  <a:pos x="128" y="91"/>
                </a:cxn>
                <a:cxn ang="0">
                  <a:pos x="125" y="98"/>
                </a:cxn>
                <a:cxn ang="0">
                  <a:pos x="126" y="107"/>
                </a:cxn>
                <a:cxn ang="0">
                  <a:pos x="123" y="111"/>
                </a:cxn>
                <a:cxn ang="0">
                  <a:pos x="121" y="115"/>
                </a:cxn>
                <a:cxn ang="0">
                  <a:pos x="104" y="126"/>
                </a:cxn>
                <a:cxn ang="0">
                  <a:pos x="73" y="128"/>
                </a:cxn>
                <a:cxn ang="0">
                  <a:pos x="73" y="128"/>
                </a:cxn>
                <a:cxn ang="0">
                  <a:pos x="72" y="128"/>
                </a:cxn>
                <a:cxn ang="0">
                  <a:pos x="55" y="139"/>
                </a:cxn>
                <a:cxn ang="0">
                  <a:pos x="57" y="146"/>
                </a:cxn>
                <a:cxn ang="0">
                  <a:pos x="45" y="151"/>
                </a:cxn>
                <a:cxn ang="0">
                  <a:pos x="80" y="159"/>
                </a:cxn>
                <a:cxn ang="0">
                  <a:pos x="160" y="79"/>
                </a:cxn>
                <a:cxn ang="0">
                  <a:pos x="80" y="0"/>
                </a:cxn>
              </a:cxnLst>
              <a:rect l="txL" t="txT" r="txR" b="txB"/>
              <a:pathLst>
                <a:path w="160" h="159">
                  <a:moveTo>
                    <a:pt x="80" y="0"/>
                  </a:moveTo>
                  <a:cubicBezTo>
                    <a:pt x="36" y="0"/>
                    <a:pt x="0" y="35"/>
                    <a:pt x="0" y="79"/>
                  </a:cubicBezTo>
                  <a:cubicBezTo>
                    <a:pt x="0" y="88"/>
                    <a:pt x="2" y="96"/>
                    <a:pt x="4" y="104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3"/>
                    <a:pt x="43" y="92"/>
                    <a:pt x="44" y="91"/>
                  </a:cubicBezTo>
                  <a:cubicBezTo>
                    <a:pt x="57" y="84"/>
                    <a:pt x="61" y="73"/>
                    <a:pt x="67" y="61"/>
                  </a:cubicBezTo>
                  <a:cubicBezTo>
                    <a:pt x="72" y="51"/>
                    <a:pt x="81" y="42"/>
                    <a:pt x="85" y="32"/>
                  </a:cubicBezTo>
                  <a:cubicBezTo>
                    <a:pt x="86" y="28"/>
                    <a:pt x="87" y="25"/>
                    <a:pt x="87" y="21"/>
                  </a:cubicBezTo>
                  <a:cubicBezTo>
                    <a:pt x="87" y="19"/>
                    <a:pt x="86" y="16"/>
                    <a:pt x="88" y="14"/>
                  </a:cubicBezTo>
                  <a:cubicBezTo>
                    <a:pt x="91" y="10"/>
                    <a:pt x="95" y="14"/>
                    <a:pt x="98" y="17"/>
                  </a:cubicBezTo>
                  <a:cubicBezTo>
                    <a:pt x="105" y="28"/>
                    <a:pt x="98" y="40"/>
                    <a:pt x="94" y="51"/>
                  </a:cubicBezTo>
                  <a:cubicBezTo>
                    <a:pt x="92" y="56"/>
                    <a:pt x="89" y="59"/>
                    <a:pt x="96" y="61"/>
                  </a:cubicBezTo>
                  <a:cubicBezTo>
                    <a:pt x="96" y="61"/>
                    <a:pt x="104" y="63"/>
                    <a:pt x="104" y="63"/>
                  </a:cubicBezTo>
                  <a:cubicBezTo>
                    <a:pt x="109" y="64"/>
                    <a:pt x="113" y="62"/>
                    <a:pt x="117" y="64"/>
                  </a:cubicBezTo>
                  <a:cubicBezTo>
                    <a:pt x="120" y="66"/>
                    <a:pt x="124" y="68"/>
                    <a:pt x="125" y="71"/>
                  </a:cubicBezTo>
                  <a:cubicBezTo>
                    <a:pt x="126" y="74"/>
                    <a:pt x="125" y="77"/>
                    <a:pt x="125" y="79"/>
                  </a:cubicBezTo>
                  <a:cubicBezTo>
                    <a:pt x="125" y="84"/>
                    <a:pt x="128" y="86"/>
                    <a:pt x="128" y="91"/>
                  </a:cubicBezTo>
                  <a:cubicBezTo>
                    <a:pt x="127" y="94"/>
                    <a:pt x="125" y="95"/>
                    <a:pt x="125" y="98"/>
                  </a:cubicBezTo>
                  <a:cubicBezTo>
                    <a:pt x="125" y="101"/>
                    <a:pt x="126" y="104"/>
                    <a:pt x="126" y="107"/>
                  </a:cubicBezTo>
                  <a:cubicBezTo>
                    <a:pt x="125" y="109"/>
                    <a:pt x="124" y="110"/>
                    <a:pt x="123" y="111"/>
                  </a:cubicBezTo>
                  <a:cubicBezTo>
                    <a:pt x="121" y="112"/>
                    <a:pt x="121" y="113"/>
                    <a:pt x="121" y="115"/>
                  </a:cubicBezTo>
                  <a:cubicBezTo>
                    <a:pt x="120" y="123"/>
                    <a:pt x="111" y="126"/>
                    <a:pt x="104" y="126"/>
                  </a:cubicBezTo>
                  <a:cubicBezTo>
                    <a:pt x="93" y="127"/>
                    <a:pt x="84" y="127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2" y="128"/>
                  </a:cubicBezTo>
                  <a:cubicBezTo>
                    <a:pt x="66" y="131"/>
                    <a:pt x="61" y="135"/>
                    <a:pt x="55" y="139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56" y="156"/>
                    <a:pt x="68" y="159"/>
                    <a:pt x="80" y="159"/>
                  </a:cubicBezTo>
                  <a:cubicBezTo>
                    <a:pt x="124" y="159"/>
                    <a:pt x="160" y="124"/>
                    <a:pt x="160" y="79"/>
                  </a:cubicBezTo>
                  <a:cubicBezTo>
                    <a:pt x="160" y="35"/>
                    <a:pt x="124" y="0"/>
                    <a:pt x="80" y="0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E09E89FD-0F5E-43CB-98F0-D9CAE5DC6B7D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109537" y="130175"/>
              <a:ext cx="1230313" cy="1174750"/>
            </a:xfrm>
            <a:custGeom>
              <a:avLst/>
              <a:gdLst>
                <a:gd name="txL" fmla="*/ 0 w 180"/>
                <a:gd name="txT" fmla="*/ 0 h 171"/>
                <a:gd name="txR" fmla="*/ 180 w 180"/>
                <a:gd name="txB" fmla="*/ 171 h 171"/>
              </a:gdLst>
              <a:ahLst/>
              <a:cxnLst>
                <a:cxn ang="0">
                  <a:pos x="103" y="2"/>
                </a:cxn>
                <a:cxn ang="0">
                  <a:pos x="88" y="0"/>
                </a:cxn>
                <a:cxn ang="0">
                  <a:pos x="4" y="70"/>
                </a:cxn>
                <a:cxn ang="0">
                  <a:pos x="18" y="134"/>
                </a:cxn>
                <a:cxn ang="0">
                  <a:pos x="73" y="169"/>
                </a:cxn>
                <a:cxn ang="0">
                  <a:pos x="88" y="171"/>
                </a:cxn>
                <a:cxn ang="0">
                  <a:pos x="172" y="101"/>
                </a:cxn>
                <a:cxn ang="0">
                  <a:pos x="103" y="2"/>
                </a:cxn>
                <a:cxn ang="0">
                  <a:pos x="169" y="100"/>
                </a:cxn>
                <a:cxn ang="0">
                  <a:pos x="88" y="167"/>
                </a:cxn>
                <a:cxn ang="0">
                  <a:pos x="73" y="166"/>
                </a:cxn>
                <a:cxn ang="0">
                  <a:pos x="21" y="132"/>
                </a:cxn>
                <a:cxn ang="0">
                  <a:pos x="8" y="71"/>
                </a:cxn>
                <a:cxn ang="0">
                  <a:pos x="88" y="4"/>
                </a:cxn>
                <a:cxn ang="0">
                  <a:pos x="103" y="5"/>
                </a:cxn>
                <a:cxn ang="0">
                  <a:pos x="169" y="100"/>
                </a:cxn>
              </a:cxnLst>
              <a:rect l="txL" t="txT" r="txR" b="txB"/>
              <a:pathLst>
                <a:path w="180" h="171">
                  <a:moveTo>
                    <a:pt x="103" y="2"/>
                  </a:moveTo>
                  <a:cubicBezTo>
                    <a:pt x="98" y="1"/>
                    <a:pt x="93" y="0"/>
                    <a:pt x="88" y="0"/>
                  </a:cubicBezTo>
                  <a:cubicBezTo>
                    <a:pt x="47" y="0"/>
                    <a:pt x="12" y="30"/>
                    <a:pt x="4" y="70"/>
                  </a:cubicBezTo>
                  <a:cubicBezTo>
                    <a:pt x="0" y="92"/>
                    <a:pt x="5" y="115"/>
                    <a:pt x="18" y="134"/>
                  </a:cubicBezTo>
                  <a:cubicBezTo>
                    <a:pt x="31" y="152"/>
                    <a:pt x="50" y="165"/>
                    <a:pt x="73" y="169"/>
                  </a:cubicBezTo>
                  <a:cubicBezTo>
                    <a:pt x="78" y="170"/>
                    <a:pt x="83" y="171"/>
                    <a:pt x="88" y="171"/>
                  </a:cubicBezTo>
                  <a:cubicBezTo>
                    <a:pt x="129" y="171"/>
                    <a:pt x="164" y="141"/>
                    <a:pt x="172" y="101"/>
                  </a:cubicBezTo>
                  <a:cubicBezTo>
                    <a:pt x="180" y="55"/>
                    <a:pt x="150" y="10"/>
                    <a:pt x="103" y="2"/>
                  </a:cubicBezTo>
                  <a:close/>
                  <a:moveTo>
                    <a:pt x="169" y="100"/>
                  </a:moveTo>
                  <a:cubicBezTo>
                    <a:pt x="161" y="139"/>
                    <a:pt x="128" y="167"/>
                    <a:pt x="88" y="167"/>
                  </a:cubicBezTo>
                  <a:cubicBezTo>
                    <a:pt x="83" y="167"/>
                    <a:pt x="78" y="167"/>
                    <a:pt x="73" y="166"/>
                  </a:cubicBezTo>
                  <a:cubicBezTo>
                    <a:pt x="52" y="162"/>
                    <a:pt x="33" y="150"/>
                    <a:pt x="21" y="132"/>
                  </a:cubicBezTo>
                  <a:cubicBezTo>
                    <a:pt x="8" y="114"/>
                    <a:pt x="4" y="92"/>
                    <a:pt x="8" y="71"/>
                  </a:cubicBezTo>
                  <a:cubicBezTo>
                    <a:pt x="15" y="32"/>
                    <a:pt x="49" y="4"/>
                    <a:pt x="88" y="4"/>
                  </a:cubicBezTo>
                  <a:cubicBezTo>
                    <a:pt x="93" y="4"/>
                    <a:pt x="98" y="4"/>
                    <a:pt x="103" y="5"/>
                  </a:cubicBezTo>
                  <a:cubicBezTo>
                    <a:pt x="147" y="13"/>
                    <a:pt x="177" y="56"/>
                    <a:pt x="169" y="100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文本框 16">
            <a:extLst>
              <a:ext uri="{FF2B5EF4-FFF2-40B4-BE49-F238E27FC236}">
                <a16:creationId xmlns:a16="http://schemas.microsoft.com/office/drawing/2014/main" id="{5C101BEF-AC74-4C97-94A4-FEC568404D5D}"/>
              </a:ext>
            </a:extLst>
          </p:cNvPr>
          <p:cNvSpPr/>
          <p:nvPr/>
        </p:nvSpPr>
        <p:spPr>
          <a:xfrm>
            <a:off x="5980082" y="2663268"/>
            <a:ext cx="258746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Compiler</a:t>
            </a:r>
            <a:endParaRPr lang="zh-CN" altLang="en-US" sz="3600" b="1" dirty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8">
            <a:extLst>
              <a:ext uri="{FF2B5EF4-FFF2-40B4-BE49-F238E27FC236}">
                <a16:creationId xmlns:a16="http://schemas.microsoft.com/office/drawing/2014/main" id="{E245D9F2-EB99-4D38-90D2-9F748C052986}"/>
              </a:ext>
            </a:extLst>
          </p:cNvPr>
          <p:cNvSpPr/>
          <p:nvPr/>
        </p:nvSpPr>
        <p:spPr>
          <a:xfrm>
            <a:off x="5906663" y="3733376"/>
            <a:ext cx="1338829" cy="323165"/>
          </a:xfrm>
          <a:prstGeom prst="rect">
            <a:avLst/>
          </a:prstGeom>
          <a:solidFill>
            <a:srgbClr val="414455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姓名：许臻佳</a:t>
            </a:r>
          </a:p>
        </p:txBody>
      </p:sp>
      <p:sp>
        <p:nvSpPr>
          <p:cNvPr id="14" name="矩形 9">
            <a:extLst>
              <a:ext uri="{FF2B5EF4-FFF2-40B4-BE49-F238E27FC236}">
                <a16:creationId xmlns:a16="http://schemas.microsoft.com/office/drawing/2014/main" id="{D9BE72A7-6D77-4B85-9BE3-C1E72F6D1929}"/>
              </a:ext>
            </a:extLst>
          </p:cNvPr>
          <p:cNvSpPr/>
          <p:nvPr/>
        </p:nvSpPr>
        <p:spPr>
          <a:xfrm>
            <a:off x="7396396" y="3733376"/>
            <a:ext cx="1700951" cy="323165"/>
          </a:xfrm>
          <a:prstGeom prst="rect">
            <a:avLst/>
          </a:prstGeom>
          <a:solidFill>
            <a:srgbClr val="414455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时间：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2017.6.20</a:t>
            </a:r>
            <a:endParaRPr lang="en-US" altLang="x-none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AF16881-4DCB-44A6-8DFB-8F1733F9B61B}"/>
              </a:ext>
            </a:extLst>
          </p:cNvPr>
          <p:cNvGrpSpPr/>
          <p:nvPr/>
        </p:nvGrpSpPr>
        <p:grpSpPr>
          <a:xfrm>
            <a:off x="2526484" y="1563448"/>
            <a:ext cx="2258695" cy="2037080"/>
            <a:chOff x="3720691" y="2824413"/>
            <a:chExt cx="1341120" cy="1209172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D6D6606-2D6B-444C-AA9B-855D72D0EA28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D7AA1C0-8FAC-4302-B76D-5A4DEBF59C00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1AED4AAB-B6B4-4770-A68A-F31C35130C69}"/>
              </a:ext>
            </a:extLst>
          </p:cNvPr>
          <p:cNvSpPr/>
          <p:nvPr/>
        </p:nvSpPr>
        <p:spPr bwMode="auto">
          <a:xfrm rot="1855731">
            <a:off x="2765879" y="1738708"/>
            <a:ext cx="1822450" cy="164338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1A62A6F-54E1-4D83-AC60-EB60926AD714}"/>
              </a:ext>
            </a:extLst>
          </p:cNvPr>
          <p:cNvCxnSpPr>
            <a:cxnSpLocks/>
          </p:cNvCxnSpPr>
          <p:nvPr/>
        </p:nvCxnSpPr>
        <p:spPr>
          <a:xfrm>
            <a:off x="5138239" y="2663268"/>
            <a:ext cx="431990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76">
            <a:extLst>
              <a:ext uri="{FF2B5EF4-FFF2-40B4-BE49-F238E27FC236}">
                <a16:creationId xmlns:a16="http://schemas.microsoft.com/office/drawing/2014/main" id="{F72A7DCF-E37B-4965-8213-2E3495AD4F61}"/>
              </a:ext>
            </a:extLst>
          </p:cNvPr>
          <p:cNvSpPr/>
          <p:nvPr/>
        </p:nvSpPr>
        <p:spPr>
          <a:xfrm>
            <a:off x="6873853" y="2054833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Freeform 77">
            <a:extLst>
              <a:ext uri="{FF2B5EF4-FFF2-40B4-BE49-F238E27FC236}">
                <a16:creationId xmlns:a16="http://schemas.microsoft.com/office/drawing/2014/main" id="{2B623B56-0DE4-450B-9F43-2B7A3190C239}"/>
              </a:ext>
            </a:extLst>
          </p:cNvPr>
          <p:cNvSpPr/>
          <p:nvPr/>
        </p:nvSpPr>
        <p:spPr>
          <a:xfrm>
            <a:off x="7166747" y="2054833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Freeform 78">
            <a:extLst>
              <a:ext uri="{FF2B5EF4-FFF2-40B4-BE49-F238E27FC236}">
                <a16:creationId xmlns:a16="http://schemas.microsoft.com/office/drawing/2014/main" id="{A4F50A03-1B3C-49C6-A8BC-EE1244746D00}"/>
              </a:ext>
            </a:extLst>
          </p:cNvPr>
          <p:cNvSpPr/>
          <p:nvPr/>
        </p:nvSpPr>
        <p:spPr>
          <a:xfrm>
            <a:off x="7459640" y="2054833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Freeform 79">
            <a:extLst>
              <a:ext uri="{FF2B5EF4-FFF2-40B4-BE49-F238E27FC236}">
                <a16:creationId xmlns:a16="http://schemas.microsoft.com/office/drawing/2014/main" id="{4A56D32A-9B86-4715-8031-CDB0A939CE72}"/>
              </a:ext>
            </a:extLst>
          </p:cNvPr>
          <p:cNvSpPr/>
          <p:nvPr/>
        </p:nvSpPr>
        <p:spPr>
          <a:xfrm>
            <a:off x="7752534" y="2054833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Freeform 80">
            <a:extLst>
              <a:ext uri="{FF2B5EF4-FFF2-40B4-BE49-F238E27FC236}">
                <a16:creationId xmlns:a16="http://schemas.microsoft.com/office/drawing/2014/main" id="{525E0035-96D1-4A00-83D6-9CECDC1A17C3}"/>
              </a:ext>
            </a:extLst>
          </p:cNvPr>
          <p:cNvSpPr/>
          <p:nvPr/>
        </p:nvSpPr>
        <p:spPr>
          <a:xfrm>
            <a:off x="8045428" y="2054833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Freeform 81">
            <a:extLst>
              <a:ext uri="{FF2B5EF4-FFF2-40B4-BE49-F238E27FC236}">
                <a16:creationId xmlns:a16="http://schemas.microsoft.com/office/drawing/2014/main" id="{168504A4-8EBE-42A9-B510-FA69A05A4734}"/>
              </a:ext>
            </a:extLst>
          </p:cNvPr>
          <p:cNvSpPr/>
          <p:nvPr/>
        </p:nvSpPr>
        <p:spPr>
          <a:xfrm>
            <a:off x="5399145" y="2054833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Freeform 82">
            <a:extLst>
              <a:ext uri="{FF2B5EF4-FFF2-40B4-BE49-F238E27FC236}">
                <a16:creationId xmlns:a16="http://schemas.microsoft.com/office/drawing/2014/main" id="{063F1DCF-7A80-4F03-B78B-0BC7FAC6335A}"/>
              </a:ext>
            </a:extLst>
          </p:cNvPr>
          <p:cNvSpPr/>
          <p:nvPr/>
        </p:nvSpPr>
        <p:spPr>
          <a:xfrm>
            <a:off x="5692039" y="2054833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Freeform 83">
            <a:extLst>
              <a:ext uri="{FF2B5EF4-FFF2-40B4-BE49-F238E27FC236}">
                <a16:creationId xmlns:a16="http://schemas.microsoft.com/office/drawing/2014/main" id="{C045AA08-AD0C-45F7-9764-762D72C271C8}"/>
              </a:ext>
            </a:extLst>
          </p:cNvPr>
          <p:cNvSpPr/>
          <p:nvPr/>
        </p:nvSpPr>
        <p:spPr>
          <a:xfrm>
            <a:off x="5984933" y="2054833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Freeform 84">
            <a:extLst>
              <a:ext uri="{FF2B5EF4-FFF2-40B4-BE49-F238E27FC236}">
                <a16:creationId xmlns:a16="http://schemas.microsoft.com/office/drawing/2014/main" id="{02858A58-EE5A-4F38-A36F-51FCBDC64336}"/>
              </a:ext>
            </a:extLst>
          </p:cNvPr>
          <p:cNvSpPr/>
          <p:nvPr/>
        </p:nvSpPr>
        <p:spPr>
          <a:xfrm>
            <a:off x="6270683" y="2054833"/>
            <a:ext cx="207169" cy="198834"/>
          </a:xfrm>
          <a:custGeom>
            <a:avLst/>
            <a:gdLst>
              <a:gd name="txL" fmla="*/ 0 w 174"/>
              <a:gd name="txT" fmla="*/ 0 h 167"/>
              <a:gd name="txR" fmla="*/ 174 w 174"/>
              <a:gd name="txB" fmla="*/ 167 h 167"/>
            </a:gdLst>
            <a:ahLst/>
            <a:cxnLst>
              <a:cxn ang="0">
                <a:pos x="90" y="0"/>
              </a:cxn>
              <a:cxn ang="0">
                <a:pos x="114" y="56"/>
              </a:cxn>
              <a:cxn ang="0">
                <a:pos x="174" y="62"/>
              </a:cxn>
              <a:cxn ang="0">
                <a:pos x="132" y="105"/>
              </a:cxn>
              <a:cxn ang="0">
                <a:pos x="144" y="167"/>
              </a:cxn>
              <a:cxn ang="0">
                <a:pos x="90" y="136"/>
              </a:cxn>
              <a:cxn ang="0">
                <a:pos x="36" y="167"/>
              </a:cxn>
              <a:cxn ang="0">
                <a:pos x="48" y="105"/>
              </a:cxn>
              <a:cxn ang="0">
                <a:pos x="0" y="62"/>
              </a:cxn>
              <a:cxn ang="0">
                <a:pos x="60" y="56"/>
              </a:cxn>
              <a:cxn ang="0">
                <a:pos x="90" y="0"/>
              </a:cxn>
            </a:cxnLst>
            <a:rect l="txL" t="txT" r="txR" b="txB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Freeform 85">
            <a:extLst>
              <a:ext uri="{FF2B5EF4-FFF2-40B4-BE49-F238E27FC236}">
                <a16:creationId xmlns:a16="http://schemas.microsoft.com/office/drawing/2014/main" id="{51F83CE4-C0C7-4ACA-B4FD-6B4F3577B90A}"/>
              </a:ext>
            </a:extLst>
          </p:cNvPr>
          <p:cNvSpPr/>
          <p:nvPr/>
        </p:nvSpPr>
        <p:spPr>
          <a:xfrm>
            <a:off x="6563576" y="2054833"/>
            <a:ext cx="207169" cy="198834"/>
          </a:xfrm>
          <a:custGeom>
            <a:avLst/>
            <a:gdLst>
              <a:gd name="txL" fmla="*/ 0 w 174"/>
              <a:gd name="txT" fmla="*/ 0 h 167"/>
              <a:gd name="txR" fmla="*/ 174 w 174"/>
              <a:gd name="txB" fmla="*/ 167 h 167"/>
            </a:gdLst>
            <a:ahLst/>
            <a:cxnLst>
              <a:cxn ang="0">
                <a:pos x="90" y="0"/>
              </a:cxn>
              <a:cxn ang="0">
                <a:pos x="114" y="56"/>
              </a:cxn>
              <a:cxn ang="0">
                <a:pos x="174" y="62"/>
              </a:cxn>
              <a:cxn ang="0">
                <a:pos x="132" y="105"/>
              </a:cxn>
              <a:cxn ang="0">
                <a:pos x="144" y="167"/>
              </a:cxn>
              <a:cxn ang="0">
                <a:pos x="90" y="136"/>
              </a:cxn>
              <a:cxn ang="0">
                <a:pos x="36" y="167"/>
              </a:cxn>
              <a:cxn ang="0">
                <a:pos x="48" y="105"/>
              </a:cxn>
              <a:cxn ang="0">
                <a:pos x="0" y="62"/>
              </a:cxn>
              <a:cxn ang="0">
                <a:pos x="60" y="56"/>
              </a:cxn>
              <a:cxn ang="0">
                <a:pos x="90" y="0"/>
              </a:cxn>
            </a:cxnLst>
            <a:rect l="txL" t="txT" r="txR" b="txB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Freeform 81">
            <a:extLst>
              <a:ext uri="{FF2B5EF4-FFF2-40B4-BE49-F238E27FC236}">
                <a16:creationId xmlns:a16="http://schemas.microsoft.com/office/drawing/2014/main" id="{6870480B-250F-4BC0-A985-53BF7E92E4FD}"/>
              </a:ext>
            </a:extLst>
          </p:cNvPr>
          <p:cNvSpPr/>
          <p:nvPr/>
        </p:nvSpPr>
        <p:spPr>
          <a:xfrm>
            <a:off x="5138160" y="2054833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Freeform 80">
            <a:extLst>
              <a:ext uri="{FF2B5EF4-FFF2-40B4-BE49-F238E27FC236}">
                <a16:creationId xmlns:a16="http://schemas.microsoft.com/office/drawing/2014/main" id="{2BC0721B-59AD-4BC9-8EBC-7417523B101F}"/>
              </a:ext>
            </a:extLst>
          </p:cNvPr>
          <p:cNvSpPr/>
          <p:nvPr/>
        </p:nvSpPr>
        <p:spPr>
          <a:xfrm>
            <a:off x="8369754" y="2054833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Freeform 80">
            <a:extLst>
              <a:ext uri="{FF2B5EF4-FFF2-40B4-BE49-F238E27FC236}">
                <a16:creationId xmlns:a16="http://schemas.microsoft.com/office/drawing/2014/main" id="{5C4CB6B4-AA85-4861-A054-E4EDE0B112F8}"/>
              </a:ext>
            </a:extLst>
          </p:cNvPr>
          <p:cNvSpPr/>
          <p:nvPr/>
        </p:nvSpPr>
        <p:spPr>
          <a:xfrm>
            <a:off x="8639153" y="2054833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Freeform 80">
            <a:extLst>
              <a:ext uri="{FF2B5EF4-FFF2-40B4-BE49-F238E27FC236}">
                <a16:creationId xmlns:a16="http://schemas.microsoft.com/office/drawing/2014/main" id="{4C7D1B0A-1DCF-4209-893C-CEEA79DBE87F}"/>
              </a:ext>
            </a:extLst>
          </p:cNvPr>
          <p:cNvSpPr/>
          <p:nvPr/>
        </p:nvSpPr>
        <p:spPr>
          <a:xfrm>
            <a:off x="8963479" y="2054833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Freeform 80">
            <a:extLst>
              <a:ext uri="{FF2B5EF4-FFF2-40B4-BE49-F238E27FC236}">
                <a16:creationId xmlns:a16="http://schemas.microsoft.com/office/drawing/2014/main" id="{0792F0C2-2E82-4276-AD3B-2B3F4A58C8B7}"/>
              </a:ext>
            </a:extLst>
          </p:cNvPr>
          <p:cNvSpPr/>
          <p:nvPr/>
        </p:nvSpPr>
        <p:spPr>
          <a:xfrm>
            <a:off x="9258119" y="2054833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Freeform 45">
            <a:extLst>
              <a:ext uri="{FF2B5EF4-FFF2-40B4-BE49-F238E27FC236}">
                <a16:creationId xmlns:a16="http://schemas.microsoft.com/office/drawing/2014/main" id="{7D54654E-4705-484B-B8E5-D672B3BABCB5}"/>
              </a:ext>
            </a:extLst>
          </p:cNvPr>
          <p:cNvSpPr>
            <a:spLocks noEditPoints="1"/>
          </p:cNvSpPr>
          <p:nvPr/>
        </p:nvSpPr>
        <p:spPr bwMode="auto">
          <a:xfrm>
            <a:off x="3212588" y="2147476"/>
            <a:ext cx="910150" cy="892872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chemeClr val="tx1">
              <a:alpha val="21176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3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52828" y="190085"/>
            <a:ext cx="670385" cy="604428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1269832" y="308836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整体过程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41822" y="668781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236542" y="460805"/>
            <a:ext cx="258652" cy="233204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63" name="文本框 9"/>
          <p:cNvSpPr txBox="1"/>
          <p:nvPr/>
        </p:nvSpPr>
        <p:spPr>
          <a:xfrm>
            <a:off x="10703312" y="334063"/>
            <a:ext cx="43193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/>
          <a:p>
            <a:pPr marL="0" lvl="1"/>
            <a:r>
              <a:rPr lang="en-US" altLang="zh-CN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01</a:t>
            </a:r>
            <a:endParaRPr lang="zh-CN" altLang="en-US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726989" y="340108"/>
            <a:ext cx="364447" cy="312627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0" name="任意多边形 59"/>
          <p:cNvSpPr/>
          <p:nvPr/>
        </p:nvSpPr>
        <p:spPr>
          <a:xfrm>
            <a:off x="-32076" y="2979848"/>
            <a:ext cx="12236939" cy="1271571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9525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1630453" y="2695129"/>
            <a:ext cx="670385" cy="604428"/>
            <a:chOff x="5424755" y="1340768"/>
            <a:chExt cx="670560" cy="604586"/>
          </a:xfrm>
        </p:grpSpPr>
        <p:grpSp>
          <p:nvGrpSpPr>
            <p:cNvPr id="62" name="组合 61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3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699221" y="2709709"/>
            <a:ext cx="670385" cy="604428"/>
            <a:chOff x="5424755" y="1340768"/>
            <a:chExt cx="670560" cy="604586"/>
          </a:xfrm>
        </p:grpSpPr>
        <p:grpSp>
          <p:nvGrpSpPr>
            <p:cNvPr id="69" name="组合 6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3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808717" y="3257107"/>
            <a:ext cx="670385" cy="604428"/>
            <a:chOff x="5424755" y="1340768"/>
            <a:chExt cx="670560" cy="604586"/>
          </a:xfrm>
        </p:grpSpPr>
        <p:grpSp>
          <p:nvGrpSpPr>
            <p:cNvPr id="77" name="组合 76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729945" y="3761033"/>
            <a:ext cx="670385" cy="604428"/>
            <a:chOff x="5424755" y="1340768"/>
            <a:chExt cx="670560" cy="604586"/>
          </a:xfrm>
        </p:grpSpPr>
        <p:grpSp>
          <p:nvGrpSpPr>
            <p:cNvPr id="83" name="组合 82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85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4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9745644" y="3905011"/>
            <a:ext cx="670385" cy="604428"/>
            <a:chOff x="5424755" y="1340768"/>
            <a:chExt cx="670560" cy="604586"/>
          </a:xfrm>
        </p:grpSpPr>
        <p:grpSp>
          <p:nvGrpSpPr>
            <p:cNvPr id="88" name="组合 87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0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9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2" name="Freeform 261"/>
          <p:cNvSpPr/>
          <p:nvPr/>
        </p:nvSpPr>
        <p:spPr bwMode="auto">
          <a:xfrm>
            <a:off x="3870043" y="2881287"/>
            <a:ext cx="325791" cy="325791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3" name="组合 92"/>
          <p:cNvGrpSpPr>
            <a:grpSpLocks noChangeAspect="1"/>
          </p:cNvGrpSpPr>
          <p:nvPr/>
        </p:nvGrpSpPr>
        <p:grpSpPr>
          <a:xfrm>
            <a:off x="5969631" y="3416853"/>
            <a:ext cx="354199" cy="303836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9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7" name="Freeform 9"/>
          <p:cNvSpPr>
            <a:spLocks noEditPoints="1"/>
          </p:cNvSpPr>
          <p:nvPr/>
        </p:nvSpPr>
        <p:spPr bwMode="auto">
          <a:xfrm rot="19469485">
            <a:off x="7870534" y="3861710"/>
            <a:ext cx="378268" cy="403068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Freeform 206"/>
          <p:cNvSpPr>
            <a:spLocks noChangeAspect="1" noEditPoints="1"/>
          </p:cNvSpPr>
          <p:nvPr/>
        </p:nvSpPr>
        <p:spPr bwMode="auto">
          <a:xfrm>
            <a:off x="1827559" y="2809292"/>
            <a:ext cx="304543" cy="36812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479492" y="346164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源代码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339909" y="35092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抽象语法树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542342" y="40131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中间表示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736502" y="45905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优化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788218" y="47688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汇编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0703312" y="2669223"/>
            <a:ext cx="278312" cy="184463"/>
            <a:chOff x="9482595" y="2565731"/>
            <a:chExt cx="278384" cy="184511"/>
          </a:xfrm>
        </p:grpSpPr>
        <p:sp>
          <p:nvSpPr>
            <p:cNvPr id="105" name="椭圆 104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Freeform 126"/>
          <p:cNvSpPr>
            <a:spLocks noChangeAspect="1" noEditPoints="1"/>
          </p:cNvSpPr>
          <p:nvPr/>
        </p:nvSpPr>
        <p:spPr bwMode="auto">
          <a:xfrm>
            <a:off x="9954682" y="4048261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31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92" grpId="0" bldLvl="0" animBg="1"/>
      <p:bldP spid="97" grpId="0" bldLvl="0" animBg="1"/>
      <p:bldP spid="98" grpId="0" bldLvl="0" animBg="1"/>
      <p:bldP spid="99" grpId="0"/>
      <p:bldP spid="100" grpId="0"/>
      <p:bldP spid="101" grpId="0"/>
      <p:bldP spid="102" grpId="0"/>
      <p:bldP spid="103" grpId="0"/>
      <p:bldP spid="6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52828" y="190085"/>
            <a:ext cx="670385" cy="604428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1269832" y="308835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主要创新点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341822" y="668781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1236542" y="460805"/>
            <a:ext cx="258652" cy="233204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/>
          <p:cNvSpPr txBox="1"/>
          <p:nvPr/>
        </p:nvSpPr>
        <p:spPr>
          <a:xfrm>
            <a:off x="10703312" y="334063"/>
            <a:ext cx="43193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/>
          <a:p>
            <a:pPr marL="0" lvl="1"/>
            <a:r>
              <a:rPr lang="en-US" altLang="zh-CN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756925" y="351075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6"/>
          <p:cNvSpPr/>
          <p:nvPr/>
        </p:nvSpPr>
        <p:spPr bwMode="auto">
          <a:xfrm flipH="1">
            <a:off x="5658080" y="5803159"/>
            <a:ext cx="893635" cy="19225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347"/>
          </a:p>
        </p:txBody>
      </p:sp>
      <p:sp>
        <p:nvSpPr>
          <p:cNvPr id="20" name="Freeform 24"/>
          <p:cNvSpPr/>
          <p:nvPr/>
        </p:nvSpPr>
        <p:spPr>
          <a:xfrm flipH="1">
            <a:off x="5423854" y="5366013"/>
            <a:ext cx="1362084" cy="397072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414455"/>
              </a:solidFill>
            </a:endParaRPr>
          </a:p>
        </p:txBody>
      </p:sp>
      <p:sp>
        <p:nvSpPr>
          <p:cNvPr id="27" name="Freeform 25"/>
          <p:cNvSpPr/>
          <p:nvPr/>
        </p:nvSpPr>
        <p:spPr>
          <a:xfrm flipH="1">
            <a:off x="5801093" y="6035485"/>
            <a:ext cx="607608" cy="129708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Freeform 5"/>
          <p:cNvSpPr/>
          <p:nvPr/>
        </p:nvSpPr>
        <p:spPr bwMode="auto">
          <a:xfrm>
            <a:off x="5995593" y="4598798"/>
            <a:ext cx="177753" cy="525327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29" name="Freeform 6"/>
          <p:cNvSpPr/>
          <p:nvPr/>
        </p:nvSpPr>
        <p:spPr bwMode="auto">
          <a:xfrm>
            <a:off x="6046379" y="4505159"/>
            <a:ext cx="139664" cy="161883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30" name="Freeform 7"/>
          <p:cNvSpPr/>
          <p:nvPr/>
        </p:nvSpPr>
        <p:spPr bwMode="auto">
          <a:xfrm>
            <a:off x="6030508" y="4563881"/>
            <a:ext cx="152360" cy="147600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31" name="Freeform 8"/>
          <p:cNvSpPr/>
          <p:nvPr/>
        </p:nvSpPr>
        <p:spPr bwMode="auto">
          <a:xfrm>
            <a:off x="6019399" y="5105078"/>
            <a:ext cx="46027" cy="7618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32" name="Freeform 9"/>
          <p:cNvSpPr/>
          <p:nvPr/>
        </p:nvSpPr>
        <p:spPr bwMode="auto">
          <a:xfrm>
            <a:off x="6179694" y="4597211"/>
            <a:ext cx="176167" cy="525327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6228893" y="4500399"/>
            <a:ext cx="139664" cy="161883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34" name="Freeform 11"/>
          <p:cNvSpPr/>
          <p:nvPr/>
        </p:nvSpPr>
        <p:spPr bwMode="auto">
          <a:xfrm>
            <a:off x="6214609" y="4562295"/>
            <a:ext cx="152360" cy="146012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35" name="Freeform 12"/>
          <p:cNvSpPr/>
          <p:nvPr/>
        </p:nvSpPr>
        <p:spPr bwMode="auto">
          <a:xfrm>
            <a:off x="6203500" y="5100318"/>
            <a:ext cx="46027" cy="7618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36" name="Freeform 13"/>
          <p:cNvSpPr/>
          <p:nvPr/>
        </p:nvSpPr>
        <p:spPr bwMode="auto">
          <a:xfrm>
            <a:off x="6339989" y="4600385"/>
            <a:ext cx="41264" cy="266631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grpSp>
        <p:nvGrpSpPr>
          <p:cNvPr id="37" name="Group 123"/>
          <p:cNvGrpSpPr/>
          <p:nvPr/>
        </p:nvGrpSpPr>
        <p:grpSpPr>
          <a:xfrm>
            <a:off x="5105237" y="4517856"/>
            <a:ext cx="817351" cy="620552"/>
            <a:chOff x="7170738" y="4168775"/>
            <a:chExt cx="817563" cy="620713"/>
          </a:xfrm>
          <a:solidFill>
            <a:srgbClr val="0D0D0D">
              <a:alpha val="21176"/>
            </a:srgbClr>
          </a:solidFill>
        </p:grpSpPr>
        <p:sp>
          <p:nvSpPr>
            <p:cNvPr id="38" name="Freeform 14"/>
            <p:cNvSpPr/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</p:grpSp>
      <p:sp>
        <p:nvSpPr>
          <p:cNvPr id="45" name="Freeform 20"/>
          <p:cNvSpPr>
            <a:spLocks noEditPoints="1"/>
          </p:cNvSpPr>
          <p:nvPr/>
        </p:nvSpPr>
        <p:spPr bwMode="auto">
          <a:xfrm>
            <a:off x="4440248" y="2359417"/>
            <a:ext cx="477713" cy="503107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489041" y="2241973"/>
            <a:ext cx="141251" cy="141251"/>
          </a:xfrm>
          <a:prstGeom prst="ellipse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47" name="Freeform 22"/>
          <p:cNvSpPr/>
          <p:nvPr/>
        </p:nvSpPr>
        <p:spPr bwMode="auto">
          <a:xfrm>
            <a:off x="7539828" y="2346722"/>
            <a:ext cx="222192" cy="463429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48" name="Freeform 23"/>
          <p:cNvSpPr/>
          <p:nvPr/>
        </p:nvSpPr>
        <p:spPr bwMode="auto">
          <a:xfrm>
            <a:off x="7344617" y="2346722"/>
            <a:ext cx="238063" cy="457081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49" name="Freeform 24"/>
          <p:cNvSpPr/>
          <p:nvPr/>
        </p:nvSpPr>
        <p:spPr bwMode="auto">
          <a:xfrm>
            <a:off x="7552525" y="2191187"/>
            <a:ext cx="25393" cy="7935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6416171" y="1849965"/>
            <a:ext cx="225367" cy="609441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51" name="Freeform 26"/>
          <p:cNvSpPr>
            <a:spLocks noEditPoints="1"/>
          </p:cNvSpPr>
          <p:nvPr/>
        </p:nvSpPr>
        <p:spPr bwMode="auto">
          <a:xfrm>
            <a:off x="6222546" y="2042001"/>
            <a:ext cx="611029" cy="223780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52" name="Freeform 27"/>
          <p:cNvSpPr>
            <a:spLocks noEditPoints="1"/>
          </p:cNvSpPr>
          <p:nvPr/>
        </p:nvSpPr>
        <p:spPr bwMode="auto">
          <a:xfrm>
            <a:off x="6268572" y="1903925"/>
            <a:ext cx="518977" cy="49834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53" name="Freeform 28"/>
          <p:cNvSpPr>
            <a:spLocks noEditPoints="1"/>
          </p:cNvSpPr>
          <p:nvPr/>
        </p:nvSpPr>
        <p:spPr bwMode="auto">
          <a:xfrm>
            <a:off x="6268572" y="1903925"/>
            <a:ext cx="518977" cy="49834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482829" y="2107073"/>
            <a:ext cx="93639" cy="93639"/>
          </a:xfrm>
          <a:prstGeom prst="ellipse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55" name="Freeform 30"/>
          <p:cNvSpPr>
            <a:spLocks noEditPoints="1"/>
          </p:cNvSpPr>
          <p:nvPr/>
        </p:nvSpPr>
        <p:spPr bwMode="auto">
          <a:xfrm>
            <a:off x="7201778" y="1676971"/>
            <a:ext cx="257108" cy="487236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56" name="Rectangle 31"/>
          <p:cNvSpPr>
            <a:spLocks noChangeArrowheads="1"/>
          </p:cNvSpPr>
          <p:nvPr/>
        </p:nvSpPr>
        <p:spPr bwMode="auto">
          <a:xfrm>
            <a:off x="7073225" y="1675385"/>
            <a:ext cx="65071" cy="47454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57" name="Freeform 32"/>
          <p:cNvSpPr>
            <a:spLocks noEditPoints="1"/>
          </p:cNvSpPr>
          <p:nvPr/>
        </p:nvSpPr>
        <p:spPr bwMode="auto">
          <a:xfrm>
            <a:off x="4965574" y="4065536"/>
            <a:ext cx="561829" cy="411056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grpSp>
        <p:nvGrpSpPr>
          <p:cNvPr id="58" name="Group 127"/>
          <p:cNvGrpSpPr/>
          <p:nvPr/>
        </p:nvGrpSpPr>
        <p:grpSpPr>
          <a:xfrm>
            <a:off x="6544724" y="4476592"/>
            <a:ext cx="507869" cy="653880"/>
            <a:chOff x="8610600" y="4127500"/>
            <a:chExt cx="508001" cy="654050"/>
          </a:xfrm>
          <a:solidFill>
            <a:srgbClr val="0D0D0D">
              <a:alpha val="21176"/>
            </a:srgbClr>
          </a:solidFill>
        </p:grpSpPr>
        <p:sp>
          <p:nvSpPr>
            <p:cNvPr id="59" name="Freeform 33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  <p:sp>
          <p:nvSpPr>
            <p:cNvPr id="60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  <p:sp>
          <p:nvSpPr>
            <p:cNvPr id="61" name="Freeform 35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  <p:sp>
          <p:nvSpPr>
            <p:cNvPr id="65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</p:grpSp>
      <p:sp>
        <p:nvSpPr>
          <p:cNvPr id="67" name="Freeform 41"/>
          <p:cNvSpPr>
            <a:spLocks noEditPoints="1"/>
          </p:cNvSpPr>
          <p:nvPr/>
        </p:nvSpPr>
        <p:spPr bwMode="auto">
          <a:xfrm>
            <a:off x="6965304" y="3816365"/>
            <a:ext cx="428513" cy="390423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68" name="Freeform 42"/>
          <p:cNvSpPr/>
          <p:nvPr/>
        </p:nvSpPr>
        <p:spPr bwMode="auto">
          <a:xfrm>
            <a:off x="7076399" y="4176633"/>
            <a:ext cx="92051" cy="198387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69" name="Freeform 43"/>
          <p:cNvSpPr/>
          <p:nvPr/>
        </p:nvSpPr>
        <p:spPr bwMode="auto">
          <a:xfrm>
            <a:off x="7038308" y="4236943"/>
            <a:ext cx="130141" cy="268219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70" name="Freeform 44"/>
          <p:cNvSpPr/>
          <p:nvPr/>
        </p:nvSpPr>
        <p:spPr bwMode="auto">
          <a:xfrm>
            <a:off x="5849580" y="1232587"/>
            <a:ext cx="523739" cy="479300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71" name="Freeform 45"/>
          <p:cNvSpPr>
            <a:spLocks noEditPoints="1"/>
          </p:cNvSpPr>
          <p:nvPr/>
        </p:nvSpPr>
        <p:spPr bwMode="auto">
          <a:xfrm>
            <a:off x="5694046" y="3892545"/>
            <a:ext cx="638009" cy="528500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72" name="Freeform 46"/>
          <p:cNvSpPr>
            <a:spLocks noEditPoints="1"/>
          </p:cNvSpPr>
          <p:nvPr/>
        </p:nvSpPr>
        <p:spPr bwMode="auto">
          <a:xfrm>
            <a:off x="6822465" y="2840305"/>
            <a:ext cx="818937" cy="955427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73" name="Freeform 47"/>
          <p:cNvSpPr>
            <a:spLocks noEditPoints="1"/>
          </p:cNvSpPr>
          <p:nvPr/>
        </p:nvSpPr>
        <p:spPr bwMode="auto">
          <a:xfrm>
            <a:off x="7443016" y="3119633"/>
            <a:ext cx="353921" cy="695144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74" name="Freeform 48"/>
          <p:cNvSpPr>
            <a:spLocks noEditPoints="1"/>
          </p:cNvSpPr>
          <p:nvPr/>
        </p:nvSpPr>
        <p:spPr bwMode="auto">
          <a:xfrm>
            <a:off x="6208262" y="3208510"/>
            <a:ext cx="579287" cy="579287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75" name="Freeform 49"/>
          <p:cNvSpPr/>
          <p:nvPr/>
        </p:nvSpPr>
        <p:spPr bwMode="auto">
          <a:xfrm>
            <a:off x="6314597" y="3392612"/>
            <a:ext cx="288849" cy="15236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grpSp>
        <p:nvGrpSpPr>
          <p:cNvPr id="76" name="Group 126"/>
          <p:cNvGrpSpPr/>
          <p:nvPr/>
        </p:nvGrpSpPr>
        <p:grpSpPr>
          <a:xfrm>
            <a:off x="6439976" y="3954440"/>
            <a:ext cx="453907" cy="431688"/>
            <a:chOff x="8505825" y="3605213"/>
            <a:chExt cx="454025" cy="431800"/>
          </a:xfrm>
          <a:solidFill>
            <a:srgbClr val="0D0D0D">
              <a:alpha val="21176"/>
            </a:srgbClr>
          </a:solidFill>
        </p:grpSpPr>
        <p:sp>
          <p:nvSpPr>
            <p:cNvPr id="77" name="Freeform 50"/>
            <p:cNvSpPr/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  <p:sp>
          <p:nvSpPr>
            <p:cNvPr id="78" name="Freeform 51"/>
            <p:cNvSpPr/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>
                <a:solidFill>
                  <a:srgbClr val="414455"/>
                </a:solidFill>
              </a:endParaRPr>
            </a:p>
          </p:txBody>
        </p:sp>
      </p:grpSp>
      <p:sp>
        <p:nvSpPr>
          <p:cNvPr id="79" name="Freeform 52"/>
          <p:cNvSpPr/>
          <p:nvPr/>
        </p:nvSpPr>
        <p:spPr bwMode="auto">
          <a:xfrm>
            <a:off x="5040166" y="1384947"/>
            <a:ext cx="679273" cy="552307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80" name="Freeform 53"/>
          <p:cNvSpPr/>
          <p:nvPr/>
        </p:nvSpPr>
        <p:spPr bwMode="auto">
          <a:xfrm>
            <a:off x="5555970" y="1354793"/>
            <a:ext cx="187276" cy="257108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81" name="Freeform 54"/>
          <p:cNvSpPr/>
          <p:nvPr/>
        </p:nvSpPr>
        <p:spPr bwMode="auto">
          <a:xfrm>
            <a:off x="5129043" y="1530959"/>
            <a:ext cx="514216" cy="336463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82" name="Freeform 55"/>
          <p:cNvSpPr>
            <a:spLocks noEditPoints="1"/>
          </p:cNvSpPr>
          <p:nvPr/>
        </p:nvSpPr>
        <p:spPr bwMode="auto">
          <a:xfrm>
            <a:off x="4710053" y="1826158"/>
            <a:ext cx="296785" cy="520564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83" name="Freeform 56"/>
          <p:cNvSpPr>
            <a:spLocks noEditPoints="1"/>
          </p:cNvSpPr>
          <p:nvPr/>
        </p:nvSpPr>
        <p:spPr bwMode="auto">
          <a:xfrm>
            <a:off x="4440247" y="2916485"/>
            <a:ext cx="555480" cy="604680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84" name="Freeform 57"/>
          <p:cNvSpPr>
            <a:spLocks noEditPoints="1"/>
          </p:cNvSpPr>
          <p:nvPr/>
        </p:nvSpPr>
        <p:spPr bwMode="auto">
          <a:xfrm>
            <a:off x="6489177" y="1353206"/>
            <a:ext cx="528500" cy="518977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85" name="Freeform 58"/>
          <p:cNvSpPr>
            <a:spLocks noEditPoints="1"/>
          </p:cNvSpPr>
          <p:nvPr/>
        </p:nvSpPr>
        <p:spPr bwMode="auto">
          <a:xfrm>
            <a:off x="4622255" y="3518266"/>
            <a:ext cx="514216" cy="520564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86" name="Rectangle 59"/>
          <p:cNvSpPr>
            <a:spLocks noChangeArrowheads="1"/>
          </p:cNvSpPr>
          <p:nvPr/>
        </p:nvSpPr>
        <p:spPr bwMode="auto">
          <a:xfrm>
            <a:off x="6617730" y="3024408"/>
            <a:ext cx="626900" cy="31741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87" name="Rectangle 60"/>
          <p:cNvSpPr>
            <a:spLocks noChangeArrowheads="1"/>
          </p:cNvSpPr>
          <p:nvPr/>
        </p:nvSpPr>
        <p:spPr bwMode="auto">
          <a:xfrm>
            <a:off x="6643124" y="2960924"/>
            <a:ext cx="576113" cy="31741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88" name="Rectangle 61"/>
          <p:cNvSpPr>
            <a:spLocks noChangeArrowheads="1"/>
          </p:cNvSpPr>
          <p:nvPr/>
        </p:nvSpPr>
        <p:spPr bwMode="auto">
          <a:xfrm>
            <a:off x="6870078" y="2895854"/>
            <a:ext cx="122207" cy="31741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89" name="Rectangle 62"/>
          <p:cNvSpPr>
            <a:spLocks noChangeArrowheads="1"/>
          </p:cNvSpPr>
          <p:nvPr/>
        </p:nvSpPr>
        <p:spPr bwMode="auto">
          <a:xfrm>
            <a:off x="6892296" y="2662552"/>
            <a:ext cx="77768" cy="253933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90" name="Rectangle 63"/>
          <p:cNvSpPr>
            <a:spLocks noChangeArrowheads="1"/>
          </p:cNvSpPr>
          <p:nvPr/>
        </p:nvSpPr>
        <p:spPr bwMode="auto">
          <a:xfrm>
            <a:off x="6870078" y="2649855"/>
            <a:ext cx="122207" cy="31741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91" name="Rectangle 64"/>
          <p:cNvSpPr>
            <a:spLocks noChangeArrowheads="1"/>
          </p:cNvSpPr>
          <p:nvPr/>
        </p:nvSpPr>
        <p:spPr bwMode="auto">
          <a:xfrm>
            <a:off x="7055765" y="2895854"/>
            <a:ext cx="119032" cy="31741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92" name="Rectangle 65"/>
          <p:cNvSpPr>
            <a:spLocks noChangeArrowheads="1"/>
          </p:cNvSpPr>
          <p:nvPr/>
        </p:nvSpPr>
        <p:spPr bwMode="auto">
          <a:xfrm>
            <a:off x="7076399" y="2662552"/>
            <a:ext cx="76180" cy="253933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93" name="Rectangle 66"/>
          <p:cNvSpPr>
            <a:spLocks noChangeArrowheads="1"/>
          </p:cNvSpPr>
          <p:nvPr/>
        </p:nvSpPr>
        <p:spPr bwMode="auto">
          <a:xfrm>
            <a:off x="7055765" y="2649855"/>
            <a:ext cx="119032" cy="31741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94" name="Rectangle 67"/>
          <p:cNvSpPr>
            <a:spLocks noChangeArrowheads="1"/>
          </p:cNvSpPr>
          <p:nvPr/>
        </p:nvSpPr>
        <p:spPr bwMode="auto">
          <a:xfrm>
            <a:off x="6687562" y="2895854"/>
            <a:ext cx="122207" cy="31741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95" name="Rectangle 68"/>
          <p:cNvSpPr>
            <a:spLocks noChangeArrowheads="1"/>
          </p:cNvSpPr>
          <p:nvPr/>
        </p:nvSpPr>
        <p:spPr bwMode="auto">
          <a:xfrm>
            <a:off x="6708195" y="2662552"/>
            <a:ext cx="79355" cy="253933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96" name="Rectangle 69"/>
          <p:cNvSpPr>
            <a:spLocks noChangeArrowheads="1"/>
          </p:cNvSpPr>
          <p:nvPr/>
        </p:nvSpPr>
        <p:spPr bwMode="auto">
          <a:xfrm>
            <a:off x="6687562" y="2649855"/>
            <a:ext cx="122207" cy="31741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97" name="Rectangle 70"/>
          <p:cNvSpPr>
            <a:spLocks noChangeArrowheads="1"/>
          </p:cNvSpPr>
          <p:nvPr/>
        </p:nvSpPr>
        <p:spPr bwMode="auto">
          <a:xfrm>
            <a:off x="6643124" y="2580024"/>
            <a:ext cx="576113" cy="31741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98" name="Freeform 71"/>
          <p:cNvSpPr/>
          <p:nvPr/>
        </p:nvSpPr>
        <p:spPr bwMode="auto">
          <a:xfrm>
            <a:off x="6643124" y="2395922"/>
            <a:ext cx="576113" cy="184103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99" name="Freeform 72"/>
          <p:cNvSpPr>
            <a:spLocks noEditPoints="1"/>
          </p:cNvSpPr>
          <p:nvPr/>
        </p:nvSpPr>
        <p:spPr bwMode="auto">
          <a:xfrm>
            <a:off x="5059211" y="2562565"/>
            <a:ext cx="799892" cy="522152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00" name="Freeform 73"/>
          <p:cNvSpPr>
            <a:spLocks noEditPoints="1"/>
          </p:cNvSpPr>
          <p:nvPr/>
        </p:nvSpPr>
        <p:spPr bwMode="auto">
          <a:xfrm>
            <a:off x="6824051" y="3135505"/>
            <a:ext cx="187276" cy="326940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01" name="Freeform 74"/>
          <p:cNvSpPr>
            <a:spLocks noEditPoints="1"/>
          </p:cNvSpPr>
          <p:nvPr/>
        </p:nvSpPr>
        <p:spPr bwMode="auto">
          <a:xfrm>
            <a:off x="5189353" y="2015021"/>
            <a:ext cx="376140" cy="46025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02" name="Freeform 75"/>
          <p:cNvSpPr>
            <a:spLocks noEditPoints="1"/>
          </p:cNvSpPr>
          <p:nvPr/>
        </p:nvSpPr>
        <p:spPr bwMode="auto">
          <a:xfrm>
            <a:off x="5913063" y="2499082"/>
            <a:ext cx="569764" cy="571351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03" name="Freeform 76"/>
          <p:cNvSpPr>
            <a:spLocks noEditPoints="1"/>
          </p:cNvSpPr>
          <p:nvPr/>
        </p:nvSpPr>
        <p:spPr bwMode="auto">
          <a:xfrm>
            <a:off x="5344887" y="3235490"/>
            <a:ext cx="642771" cy="487236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04" name="Freeform 77"/>
          <p:cNvSpPr/>
          <p:nvPr/>
        </p:nvSpPr>
        <p:spPr bwMode="auto">
          <a:xfrm>
            <a:off x="5625802" y="2521301"/>
            <a:ext cx="214257" cy="160296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05" name="Freeform 78"/>
          <p:cNvSpPr/>
          <p:nvPr/>
        </p:nvSpPr>
        <p:spPr bwMode="auto">
          <a:xfrm>
            <a:off x="5721027" y="2480036"/>
            <a:ext cx="58723" cy="7300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06" name="Freeform 79"/>
          <p:cNvSpPr>
            <a:spLocks noEditPoints="1"/>
          </p:cNvSpPr>
          <p:nvPr/>
        </p:nvSpPr>
        <p:spPr bwMode="auto">
          <a:xfrm>
            <a:off x="5387738" y="3816364"/>
            <a:ext cx="225367" cy="312656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07" name="Freeform 80"/>
          <p:cNvSpPr>
            <a:spLocks noEditPoints="1"/>
          </p:cNvSpPr>
          <p:nvPr/>
        </p:nvSpPr>
        <p:spPr bwMode="auto">
          <a:xfrm>
            <a:off x="7119250" y="2213405"/>
            <a:ext cx="282501" cy="30948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08" name="Freeform 81"/>
          <p:cNvSpPr>
            <a:spLocks noEditPoints="1"/>
          </p:cNvSpPr>
          <p:nvPr/>
        </p:nvSpPr>
        <p:spPr bwMode="auto">
          <a:xfrm>
            <a:off x="5706742" y="1797589"/>
            <a:ext cx="426927" cy="61420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09" name="Freeform 82"/>
          <p:cNvSpPr>
            <a:spLocks noEditPoints="1"/>
          </p:cNvSpPr>
          <p:nvPr/>
        </p:nvSpPr>
        <p:spPr bwMode="auto">
          <a:xfrm>
            <a:off x="5554382" y="1710300"/>
            <a:ext cx="245999" cy="217432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10" name="Freeform 83"/>
          <p:cNvSpPr/>
          <p:nvPr/>
        </p:nvSpPr>
        <p:spPr bwMode="auto">
          <a:xfrm>
            <a:off x="5484550" y="1840442"/>
            <a:ext cx="107921" cy="68245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11" name="Freeform 84"/>
          <p:cNvSpPr/>
          <p:nvPr/>
        </p:nvSpPr>
        <p:spPr bwMode="auto">
          <a:xfrm>
            <a:off x="5416306" y="1849964"/>
            <a:ext cx="146012" cy="88877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12" name="Freeform 85"/>
          <p:cNvSpPr>
            <a:spLocks noEditPoints="1"/>
          </p:cNvSpPr>
          <p:nvPr/>
        </p:nvSpPr>
        <p:spPr bwMode="auto">
          <a:xfrm>
            <a:off x="5332190" y="3008538"/>
            <a:ext cx="445972" cy="158709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13" name="Freeform 86"/>
          <p:cNvSpPr/>
          <p:nvPr/>
        </p:nvSpPr>
        <p:spPr bwMode="auto">
          <a:xfrm>
            <a:off x="7179559" y="3418006"/>
            <a:ext cx="245999" cy="315831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14" name="Freeform 87"/>
          <p:cNvSpPr/>
          <p:nvPr/>
        </p:nvSpPr>
        <p:spPr bwMode="auto">
          <a:xfrm>
            <a:off x="7319221" y="3406895"/>
            <a:ext cx="119032" cy="82528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15" name="Freeform 88"/>
          <p:cNvSpPr/>
          <p:nvPr/>
        </p:nvSpPr>
        <p:spPr bwMode="auto">
          <a:xfrm>
            <a:off x="7227171" y="3471968"/>
            <a:ext cx="163471" cy="22695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16" name="Freeform 89"/>
          <p:cNvSpPr>
            <a:spLocks noEditPoints="1"/>
          </p:cNvSpPr>
          <p:nvPr/>
        </p:nvSpPr>
        <p:spPr bwMode="auto">
          <a:xfrm>
            <a:off x="6846271" y="2180077"/>
            <a:ext cx="222192" cy="161883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17" name="Freeform 90"/>
          <p:cNvSpPr/>
          <p:nvPr/>
        </p:nvSpPr>
        <p:spPr bwMode="auto">
          <a:xfrm>
            <a:off x="4994141" y="3240253"/>
            <a:ext cx="206321" cy="266631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18" name="Freeform 91"/>
          <p:cNvSpPr/>
          <p:nvPr/>
        </p:nvSpPr>
        <p:spPr bwMode="auto">
          <a:xfrm>
            <a:off x="4981444" y="3230729"/>
            <a:ext cx="101573" cy="69832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19" name="Freeform 92"/>
          <p:cNvSpPr/>
          <p:nvPr/>
        </p:nvSpPr>
        <p:spPr bwMode="auto">
          <a:xfrm>
            <a:off x="5022708" y="3287864"/>
            <a:ext cx="139664" cy="192037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20" name="Freeform 93"/>
          <p:cNvSpPr>
            <a:spLocks noEditPoints="1"/>
          </p:cNvSpPr>
          <p:nvPr/>
        </p:nvSpPr>
        <p:spPr bwMode="auto">
          <a:xfrm>
            <a:off x="6354274" y="4890821"/>
            <a:ext cx="219017" cy="239651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21" name="Freeform 94"/>
          <p:cNvSpPr/>
          <p:nvPr/>
        </p:nvSpPr>
        <p:spPr bwMode="auto">
          <a:xfrm>
            <a:off x="6089231" y="3311670"/>
            <a:ext cx="63484" cy="60309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22" name="Freeform 95"/>
          <p:cNvSpPr/>
          <p:nvPr/>
        </p:nvSpPr>
        <p:spPr bwMode="auto">
          <a:xfrm>
            <a:off x="6074945" y="3129157"/>
            <a:ext cx="58723" cy="196799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23" name="Freeform 96"/>
          <p:cNvSpPr/>
          <p:nvPr/>
        </p:nvSpPr>
        <p:spPr bwMode="auto">
          <a:xfrm>
            <a:off x="6116211" y="3160897"/>
            <a:ext cx="126967" cy="169819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24" name="Freeform 97"/>
          <p:cNvSpPr/>
          <p:nvPr/>
        </p:nvSpPr>
        <p:spPr bwMode="auto">
          <a:xfrm>
            <a:off x="6105102" y="3357696"/>
            <a:ext cx="15871" cy="31741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sp>
        <p:nvSpPr>
          <p:cNvPr id="125" name="Freeform 98"/>
          <p:cNvSpPr>
            <a:spLocks noEditPoints="1"/>
          </p:cNvSpPr>
          <p:nvPr/>
        </p:nvSpPr>
        <p:spPr bwMode="auto">
          <a:xfrm>
            <a:off x="6054315" y="1749978"/>
            <a:ext cx="220605" cy="236476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>
              <a:solidFill>
                <a:srgbClr val="414455"/>
              </a:solidFill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8039710" y="1785061"/>
            <a:ext cx="670385" cy="604428"/>
            <a:chOff x="5424755" y="1340768"/>
            <a:chExt cx="670560" cy="604586"/>
          </a:xfrm>
        </p:grpSpPr>
        <p:grpSp>
          <p:nvGrpSpPr>
            <p:cNvPr id="127" name="组合 126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29" name="组合 128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31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32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30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28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3" name="矩形 132"/>
          <p:cNvSpPr/>
          <p:nvPr/>
        </p:nvSpPr>
        <p:spPr>
          <a:xfrm>
            <a:off x="8895536" y="1835100"/>
            <a:ext cx="1635056" cy="369300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冗余代码删除</a:t>
            </a:r>
            <a:endParaRPr lang="en-US" altLang="zh-CN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47"/>
          <p:cNvSpPr>
            <a:spLocks noChangeArrowheads="1"/>
          </p:cNvSpPr>
          <p:nvPr/>
        </p:nvSpPr>
        <p:spPr bwMode="auto">
          <a:xfrm>
            <a:off x="8895536" y="2158014"/>
            <a:ext cx="1525389" cy="35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修改数据流方程</a:t>
            </a:r>
          </a:p>
        </p:txBody>
      </p:sp>
      <p:cxnSp>
        <p:nvCxnSpPr>
          <p:cNvPr id="135" name="直接连接符 134"/>
          <p:cNvCxnSpPr/>
          <p:nvPr/>
        </p:nvCxnSpPr>
        <p:spPr>
          <a:xfrm>
            <a:off x="7380103" y="1983279"/>
            <a:ext cx="731596" cy="1587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8123404" y="3804474"/>
            <a:ext cx="670385" cy="604428"/>
            <a:chOff x="5424755" y="1340768"/>
            <a:chExt cx="670560" cy="604586"/>
          </a:xfrm>
        </p:grpSpPr>
        <p:grpSp>
          <p:nvGrpSpPr>
            <p:cNvPr id="137" name="组合 136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39" name="组合 138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41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42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40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38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3" name="矩形 142"/>
          <p:cNvSpPr/>
          <p:nvPr/>
        </p:nvSpPr>
        <p:spPr>
          <a:xfrm>
            <a:off x="9011180" y="3867643"/>
            <a:ext cx="1551363" cy="369300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多个小优化</a:t>
            </a:r>
            <a:endParaRPr lang="en-US" altLang="zh-CN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47"/>
          <p:cNvSpPr>
            <a:spLocks noChangeArrowheads="1"/>
          </p:cNvSpPr>
          <p:nvPr/>
        </p:nvSpPr>
        <p:spPr bwMode="auto">
          <a:xfrm>
            <a:off x="9011180" y="4190558"/>
            <a:ext cx="2290551" cy="35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Inline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，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superblock……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7463795" y="4004280"/>
            <a:ext cx="731596" cy="0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4068597" y="1988228"/>
            <a:ext cx="731596" cy="1587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3481905" y="1773849"/>
            <a:ext cx="670385" cy="604428"/>
            <a:chOff x="5424755" y="1340768"/>
            <a:chExt cx="670560" cy="604586"/>
          </a:xfrm>
        </p:grpSpPr>
        <p:grpSp>
          <p:nvGrpSpPr>
            <p:cNvPr id="148" name="组合 147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50" name="组合 149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52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53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51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49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4" name="矩形 153"/>
          <p:cNvSpPr/>
          <p:nvPr/>
        </p:nvSpPr>
        <p:spPr>
          <a:xfrm>
            <a:off x="1521247" y="1871657"/>
            <a:ext cx="1710855" cy="369300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自己设计的</a:t>
            </a:r>
            <a:r>
              <a:rPr lang="en-US" altLang="zh-CN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</a:p>
        </p:txBody>
      </p:sp>
      <p:sp>
        <p:nvSpPr>
          <p:cNvPr id="155" name="矩形 47"/>
          <p:cNvSpPr>
            <a:spLocks noChangeArrowheads="1"/>
          </p:cNvSpPr>
          <p:nvPr/>
        </p:nvSpPr>
        <p:spPr bwMode="auto">
          <a:xfrm>
            <a:off x="1521247" y="2194571"/>
            <a:ext cx="2101766" cy="60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贴近底层，易于翻译。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a+=b,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cjump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cset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4080301" y="4005515"/>
            <a:ext cx="731596" cy="1587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3481905" y="3721273"/>
            <a:ext cx="670385" cy="604428"/>
            <a:chOff x="5424755" y="1340768"/>
            <a:chExt cx="670560" cy="604586"/>
          </a:xfrm>
        </p:grpSpPr>
        <p:grpSp>
          <p:nvGrpSpPr>
            <p:cNvPr id="158" name="组合 157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62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63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61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59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4" name="矩形 163"/>
          <p:cNvSpPr/>
          <p:nvPr/>
        </p:nvSpPr>
        <p:spPr>
          <a:xfrm>
            <a:off x="1521247" y="3819081"/>
            <a:ext cx="1551363" cy="369300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  <a:endParaRPr lang="en-US" altLang="zh-CN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47"/>
          <p:cNvSpPr>
            <a:spLocks noChangeArrowheads="1"/>
          </p:cNvSpPr>
          <p:nvPr/>
        </p:nvSpPr>
        <p:spPr bwMode="auto">
          <a:xfrm>
            <a:off x="1521247" y="4141996"/>
            <a:ext cx="1568670" cy="35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11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个通用寄存器。</a:t>
            </a:r>
          </a:p>
        </p:txBody>
      </p:sp>
      <p:grpSp>
        <p:nvGrpSpPr>
          <p:cNvPr id="166" name="组合 165"/>
          <p:cNvGrpSpPr/>
          <p:nvPr/>
        </p:nvGrpSpPr>
        <p:grpSpPr>
          <a:xfrm>
            <a:off x="7329463" y="1557881"/>
            <a:ext cx="278312" cy="184463"/>
            <a:chOff x="9482595" y="2565731"/>
            <a:chExt cx="278384" cy="184511"/>
          </a:xfrm>
        </p:grpSpPr>
        <p:sp>
          <p:nvSpPr>
            <p:cNvPr id="167" name="椭圆 166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4455"/>
                </a:solidFill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4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223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900"/>
                            </p:stCondLst>
                            <p:childTnLst>
                              <p:par>
                                <p:cTn id="3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3400"/>
                            </p:stCondLst>
                            <p:childTnLst>
                              <p:par>
                                <p:cTn id="36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0" dur="4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3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300"/>
                            </p:stCondLst>
                            <p:childTnLst>
                              <p:par>
                                <p:cTn id="3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4800"/>
                            </p:stCondLst>
                            <p:childTnLst>
                              <p:par>
                                <p:cTn id="37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7" dur="4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0" dur="4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700"/>
                            </p:stCondLst>
                            <p:childTnLst>
                              <p:par>
                                <p:cTn id="3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6200"/>
                            </p:stCondLst>
                            <p:childTnLst>
                              <p:par>
                                <p:cTn id="39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4" dur="4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7100"/>
                            </p:stCondLst>
                            <p:childTnLst>
                              <p:par>
                                <p:cTn id="4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7600"/>
                            </p:stCondLst>
                            <p:childTnLst>
                              <p:par>
                                <p:cTn id="4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1"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4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8500"/>
                            </p:stCondLst>
                            <p:childTnLst>
                              <p:par>
                                <p:cTn id="4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14" grpId="0" bldLvl="0" animBg="1"/>
      <p:bldP spid="20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117" grpId="0" bldLvl="0" animBg="1"/>
      <p:bldP spid="118" grpId="0" bldLvl="0" animBg="1"/>
      <p:bldP spid="119" grpId="0" bldLvl="0" animBg="1"/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33" grpId="0"/>
      <p:bldP spid="134" grpId="0"/>
      <p:bldP spid="143" grpId="0"/>
      <p:bldP spid="144" grpId="0"/>
      <p:bldP spid="154" grpId="0"/>
      <p:bldP spid="155" grpId="0"/>
      <p:bldP spid="164" grpId="0"/>
      <p:bldP spid="1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52828" y="190085"/>
            <a:ext cx="670385" cy="604428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1269832" y="308836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41822" y="668781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236542" y="460805"/>
            <a:ext cx="258652" cy="233204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63" name="文本框 9"/>
          <p:cNvSpPr txBox="1"/>
          <p:nvPr/>
        </p:nvSpPr>
        <p:spPr>
          <a:xfrm>
            <a:off x="10703312" y="334063"/>
            <a:ext cx="43193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/>
          <a:p>
            <a:pPr marL="0" lvl="1"/>
            <a:r>
              <a:rPr lang="en-US" altLang="zh-CN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03</a:t>
            </a:r>
            <a:endParaRPr lang="zh-CN" altLang="en-US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696806" y="340108"/>
            <a:ext cx="364447" cy="312627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4008311" y="2133794"/>
            <a:ext cx="2626164" cy="262616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455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592075" y="2133794"/>
            <a:ext cx="2626164" cy="262616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455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85531" y="2756620"/>
            <a:ext cx="1602351" cy="1444701"/>
            <a:chOff x="4702856" y="2924944"/>
            <a:chExt cx="1401009" cy="1263169"/>
          </a:xfrm>
        </p:grpSpPr>
        <p:grpSp>
          <p:nvGrpSpPr>
            <p:cNvPr id="20" name="组合 19"/>
            <p:cNvGrpSpPr/>
            <p:nvPr/>
          </p:nvGrpSpPr>
          <p:grpSpPr>
            <a:xfrm>
              <a:off x="4702856" y="2924944"/>
              <a:ext cx="1401009" cy="1263169"/>
              <a:chOff x="5424755" y="1340768"/>
              <a:chExt cx="670560" cy="604586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24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855731">
                  <a:off x="3764578" y="2863368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23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4761182" y="3307865"/>
              <a:ext cx="1296145" cy="511268"/>
            </a:xfrm>
            <a:prstGeom prst="rect">
              <a:avLst/>
            </a:prstGeom>
          </p:spPr>
          <p:txBody>
            <a:bodyPr wrap="square" lIns="91407" tIns="45704" rIns="91407" bIns="45704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endParaRPr lang="en-US" altLang="zh-CN" sz="32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57328" y="1992253"/>
            <a:ext cx="670385" cy="604428"/>
            <a:chOff x="5424755" y="1340768"/>
            <a:chExt cx="670560" cy="604586"/>
          </a:xfrm>
        </p:grpSpPr>
        <p:grpSp>
          <p:nvGrpSpPr>
            <p:cNvPr id="27" name="组合 26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1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30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8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97873" y="3141643"/>
            <a:ext cx="670385" cy="604428"/>
            <a:chOff x="5424755" y="1340768"/>
            <a:chExt cx="670560" cy="604586"/>
          </a:xfrm>
        </p:grpSpPr>
        <p:grpSp>
          <p:nvGrpSpPr>
            <p:cNvPr id="34" name="组合 33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8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37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5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345776" y="4221483"/>
            <a:ext cx="670385" cy="604428"/>
            <a:chOff x="5424755" y="1340768"/>
            <a:chExt cx="670560" cy="604586"/>
          </a:xfrm>
        </p:grpSpPr>
        <p:grpSp>
          <p:nvGrpSpPr>
            <p:cNvPr id="41" name="组合 40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45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46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44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42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25346" y="1989815"/>
            <a:ext cx="670385" cy="604428"/>
            <a:chOff x="5424755" y="1340768"/>
            <a:chExt cx="670560" cy="604586"/>
          </a:xfrm>
        </p:grpSpPr>
        <p:grpSp>
          <p:nvGrpSpPr>
            <p:cNvPr id="48" name="组合 47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52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53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51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49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823742" y="3141643"/>
            <a:ext cx="670385" cy="604428"/>
            <a:chOff x="5424755" y="1340768"/>
            <a:chExt cx="670560" cy="604586"/>
          </a:xfrm>
        </p:grpSpPr>
        <p:grpSp>
          <p:nvGrpSpPr>
            <p:cNvPr id="55" name="组合 54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63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64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62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60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05</a:t>
              </a:r>
              <a:endParaRPr lang="zh-CN" altLang="en-US" sz="20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225346" y="4192969"/>
            <a:ext cx="670385" cy="604428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74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75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73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67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06</a:t>
              </a:r>
              <a:endParaRPr lang="zh-CN" altLang="en-US" sz="20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554575" y="1886888"/>
            <a:ext cx="1667310" cy="646298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r"/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活性分析</a:t>
            </a:r>
            <a:r>
              <a:rPr lang="en-US" altLang="zh-CN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r"/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  <a:endParaRPr lang="en-US" altLang="zh-CN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421309" y="3222764"/>
            <a:ext cx="1273189" cy="369300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r"/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</a:t>
            </a:r>
            <a:endParaRPr lang="en-US" altLang="zh-CN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14604" y="4284190"/>
            <a:ext cx="1598118" cy="369300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r"/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冗余代码删除</a:t>
            </a:r>
            <a:endParaRPr lang="en-US" altLang="zh-CN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95731" y="1773849"/>
            <a:ext cx="1042628" cy="369300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r"/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超级块</a:t>
            </a:r>
            <a:endParaRPr lang="en-US" altLang="zh-CN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8100639" y="2109758"/>
            <a:ext cx="2531181" cy="32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减少跳转</a:t>
            </a:r>
          </a:p>
        </p:txBody>
      </p:sp>
      <p:sp>
        <p:nvSpPr>
          <p:cNvPr id="85" name="矩形 84"/>
          <p:cNvSpPr/>
          <p:nvPr/>
        </p:nvSpPr>
        <p:spPr>
          <a:xfrm>
            <a:off x="8410716" y="2997666"/>
            <a:ext cx="1414419" cy="369300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r"/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叶过程优化</a:t>
            </a:r>
            <a:endParaRPr lang="en-US" altLang="zh-CN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47"/>
          <p:cNvSpPr>
            <a:spLocks noChangeArrowheads="1"/>
          </p:cNvSpPr>
          <p:nvPr/>
        </p:nvSpPr>
        <p:spPr bwMode="auto">
          <a:xfrm>
            <a:off x="8676056" y="3333575"/>
            <a:ext cx="2531181" cy="60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叶过程尽量使用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caller-saved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寄存器</a:t>
            </a:r>
          </a:p>
        </p:txBody>
      </p:sp>
      <p:sp>
        <p:nvSpPr>
          <p:cNvPr id="87" name="矩形 86"/>
          <p:cNvSpPr/>
          <p:nvPr/>
        </p:nvSpPr>
        <p:spPr>
          <a:xfrm>
            <a:off x="7834802" y="4140211"/>
            <a:ext cx="1694200" cy="369300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r"/>
            <a:r>
              <a:rPr lang="zh-CN" altLang="en-US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删除冗余跳转</a:t>
            </a:r>
            <a:endParaRPr lang="en-US" altLang="zh-CN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47"/>
          <p:cNvSpPr>
            <a:spLocks noChangeArrowheads="1"/>
          </p:cNvSpPr>
          <p:nvPr/>
        </p:nvSpPr>
        <p:spPr bwMode="auto">
          <a:xfrm>
            <a:off x="8100142" y="4476122"/>
            <a:ext cx="2531181" cy="60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针对一个块只有一个跳转的情况</a:t>
            </a: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5016161" y="2493740"/>
            <a:ext cx="397784" cy="4182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512237" y="3429600"/>
            <a:ext cx="61159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4944173" y="4063661"/>
            <a:ext cx="454113" cy="2205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6880704" y="2591825"/>
            <a:ext cx="473265" cy="3202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>
            <a:off x="7033065" y="3501589"/>
            <a:ext cx="6467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4" idx="8"/>
          </p:cNvCxnSpPr>
          <p:nvPr/>
        </p:nvCxnSpPr>
        <p:spPr>
          <a:xfrm flipH="1" flipV="1">
            <a:off x="6815893" y="4005515"/>
            <a:ext cx="481688" cy="2935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9047559" y="4077505"/>
            <a:ext cx="278312" cy="184463"/>
            <a:chOff x="9482595" y="2565731"/>
            <a:chExt cx="278384" cy="184511"/>
          </a:xfrm>
        </p:grpSpPr>
        <p:sp>
          <p:nvSpPr>
            <p:cNvPr id="96" name="椭圆 95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8328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76" grpId="0"/>
      <p:bldP spid="78" grpId="0"/>
      <p:bldP spid="80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269832" y="308836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41822" y="668781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236542" y="460805"/>
            <a:ext cx="258652" cy="233204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10703312" y="334063"/>
            <a:ext cx="43193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/>
          <a:p>
            <a:pPr marL="0" lvl="1"/>
            <a:r>
              <a:rPr lang="en-US" altLang="zh-CN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04</a:t>
            </a:r>
            <a:endParaRPr lang="zh-CN" altLang="en-US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52828" y="190085"/>
            <a:ext cx="670385" cy="604428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Freeform 9"/>
          <p:cNvSpPr>
            <a:spLocks noEditPoints="1"/>
          </p:cNvSpPr>
          <p:nvPr/>
        </p:nvSpPr>
        <p:spPr bwMode="auto">
          <a:xfrm rot="19469485">
            <a:off x="718283" y="321937"/>
            <a:ext cx="335719" cy="357728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098688" y="4115575"/>
            <a:ext cx="1151828" cy="1038504"/>
            <a:chOff x="5424755" y="1340768"/>
            <a:chExt cx="670560" cy="604586"/>
          </a:xfrm>
        </p:grpSpPr>
        <p:grpSp>
          <p:nvGrpSpPr>
            <p:cNvPr id="15" name="组合 14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9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8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6" name="TextBox 7"/>
            <p:cNvSpPr>
              <a:spLocks noChangeArrowheads="1"/>
            </p:cNvSpPr>
            <p:nvPr/>
          </p:nvSpPr>
          <p:spPr bwMode="auto">
            <a:xfrm>
              <a:off x="5472003" y="1508408"/>
              <a:ext cx="576064" cy="2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40455" y="2788676"/>
            <a:ext cx="1151828" cy="1038504"/>
            <a:chOff x="5424755" y="1340768"/>
            <a:chExt cx="670560" cy="604586"/>
          </a:xfrm>
        </p:grpSpPr>
        <p:grpSp>
          <p:nvGrpSpPr>
            <p:cNvPr id="29" name="组合 28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3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32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0" name="TextBox 7"/>
            <p:cNvSpPr>
              <a:spLocks noChangeArrowheads="1"/>
            </p:cNvSpPr>
            <p:nvPr/>
          </p:nvSpPr>
          <p:spPr bwMode="auto">
            <a:xfrm>
              <a:off x="5472003" y="1508408"/>
              <a:ext cx="576064" cy="2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35993" y="1532310"/>
            <a:ext cx="1151828" cy="1038504"/>
            <a:chOff x="5424755" y="1340768"/>
            <a:chExt cx="670560" cy="604586"/>
          </a:xfrm>
        </p:grpSpPr>
        <p:grpSp>
          <p:nvGrpSpPr>
            <p:cNvPr id="36" name="组合 35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40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41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endParaRPr lang="zh-CN" altLang="en-US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39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7" name="TextBox 7"/>
            <p:cNvSpPr>
              <a:spLocks noChangeArrowheads="1"/>
            </p:cNvSpPr>
            <p:nvPr/>
          </p:nvSpPr>
          <p:spPr bwMode="auto">
            <a:xfrm>
              <a:off x="5472003" y="1508408"/>
              <a:ext cx="576064" cy="2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7663841" y="1789965"/>
            <a:ext cx="2384891" cy="523188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28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</a:t>
            </a:r>
            <a:endParaRPr lang="en-US" altLang="zh-CN" sz="28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84239" y="3050067"/>
            <a:ext cx="2384891" cy="523188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28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提供内建函数</a:t>
            </a:r>
            <a:endParaRPr lang="en-US" altLang="zh-CN" sz="28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36100" y="4381186"/>
            <a:ext cx="1675807" cy="523188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28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帮助同学</a:t>
            </a:r>
            <a:endParaRPr lang="en-US" altLang="zh-CN" sz="28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011907" y="1275007"/>
            <a:ext cx="278312" cy="184463"/>
            <a:chOff x="9482595" y="2565731"/>
            <a:chExt cx="278384" cy="184511"/>
          </a:xfrm>
        </p:grpSpPr>
        <p:sp>
          <p:nvSpPr>
            <p:cNvPr id="51" name="椭圆 50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4455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4455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C5FF543-A449-45CF-B240-07D8D4F40FE0}"/>
              </a:ext>
            </a:extLst>
          </p:cNvPr>
          <p:cNvSpPr/>
          <p:nvPr/>
        </p:nvSpPr>
        <p:spPr>
          <a:xfrm>
            <a:off x="3682506" y="6010809"/>
            <a:ext cx="537751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感谢：郑怜悯，张哲恺， 冼臧越洋</a:t>
            </a:r>
          </a:p>
        </p:txBody>
      </p:sp>
    </p:spTree>
    <p:extLst>
      <p:ext uri="{BB962C8B-B14F-4D97-AF65-F5344CB8AC3E}">
        <p14:creationId xmlns:p14="http://schemas.microsoft.com/office/powerpoint/2010/main" val="3841291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9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nimBg="1"/>
      <p:bldP spid="42" grpId="0"/>
      <p:bldP spid="44" grpId="0"/>
      <p:bldP spid="48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138</Words>
  <Application>Microsoft Office PowerPoint</Application>
  <PresentationFormat>宽屏</PresentationFormat>
  <Paragraphs>57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Impact MT Std</vt:lpstr>
      <vt:lpstr>等线</vt:lpstr>
      <vt:lpstr>等线 Light</vt:lpstr>
      <vt:lpstr>方正兰亭黑简体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67</cp:revision>
  <dcterms:created xsi:type="dcterms:W3CDTF">2017-06-20T01:50:11Z</dcterms:created>
  <dcterms:modified xsi:type="dcterms:W3CDTF">2017-06-20T03:26:04Z</dcterms:modified>
</cp:coreProperties>
</file>