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4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9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9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7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7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1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0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E2BDD-B0CE-423B-AA1C-B4B99A5B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Melody ZONE</a:t>
            </a:r>
            <a:r>
              <a:rPr lang="zh-CN" altLang="en-US" dirty="0"/>
              <a:t>音游项目介绍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A665E-82FC-4004-8D5C-075A0474C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517202910009 </a:t>
            </a:r>
            <a:r>
              <a:rPr lang="zh-CN" altLang="en-US" dirty="0"/>
              <a:t>徐芷婧</a:t>
            </a:r>
          </a:p>
        </p:txBody>
      </p:sp>
    </p:spTree>
    <p:extLst>
      <p:ext uri="{BB962C8B-B14F-4D97-AF65-F5344CB8AC3E}">
        <p14:creationId xmlns:p14="http://schemas.microsoft.com/office/powerpoint/2010/main" val="13735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131AE-8FDA-4BB1-B277-E379EC69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281" y="1800239"/>
            <a:ext cx="7729728" cy="3101983"/>
          </a:xfrm>
        </p:spPr>
        <p:txBody>
          <a:bodyPr/>
          <a:lstStyle/>
          <a:p>
            <a:r>
              <a:rPr lang="zh-CN" altLang="zh-CN" dirty="0"/>
              <a:t>本人</a:t>
            </a:r>
            <a:r>
              <a:rPr lang="zh-CN" altLang="en-US" dirty="0"/>
              <a:t>喜欢音乐，也</a:t>
            </a:r>
            <a:r>
              <a:rPr lang="zh-CN" altLang="zh-CN" dirty="0"/>
              <a:t>爱玩音游，</a:t>
            </a:r>
            <a:r>
              <a:rPr lang="zh-CN" altLang="en-US" dirty="0"/>
              <a:t>因此想到</a:t>
            </a:r>
            <a:r>
              <a:rPr lang="zh-CN" altLang="zh-CN" dirty="0"/>
              <a:t>自主开放一款由</a:t>
            </a:r>
            <a:r>
              <a:rPr lang="en-US" altLang="zh-CN" dirty="0"/>
              <a:t>Processing</a:t>
            </a:r>
            <a:r>
              <a:rPr lang="zh-CN" altLang="zh-CN" dirty="0"/>
              <a:t>和</a:t>
            </a:r>
            <a:r>
              <a:rPr lang="en-US" altLang="zh-CN" dirty="0"/>
              <a:t>Arduino</a:t>
            </a:r>
            <a:r>
              <a:rPr lang="zh-CN" altLang="zh-CN" dirty="0"/>
              <a:t>相连进行交互的</a:t>
            </a:r>
            <a:r>
              <a:rPr lang="zh-CN" altLang="en-US" dirty="0"/>
              <a:t>简易版</a:t>
            </a:r>
            <a:r>
              <a:rPr lang="zh-CN" altLang="zh-CN" dirty="0"/>
              <a:t>音乐游戏</a:t>
            </a:r>
            <a:r>
              <a:rPr lang="zh-CN" altLang="en-US" dirty="0"/>
              <a:t>，用于平时休闲娱乐，通过音乐缓解压力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178BD-8328-4833-8F1B-E32B7FCB92C8}"/>
              </a:ext>
            </a:extLst>
          </p:cNvPr>
          <p:cNvSpPr txBox="1">
            <a:spLocks/>
          </p:cNvSpPr>
          <p:nvPr/>
        </p:nvSpPr>
        <p:spPr bwMode="black">
          <a:xfrm>
            <a:off x="988263" y="546828"/>
            <a:ext cx="2802503" cy="5711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500" dirty="0"/>
              <a:t>设计灵感</a:t>
            </a:r>
            <a:endParaRPr lang="zh-CN" altLang="en-US" sz="25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8191AA-6FE8-4AE5-8C05-69F17D1D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7" y="3510846"/>
            <a:ext cx="3363727" cy="23103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EB155B-B7D8-4A52-B802-8B06C7912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13"/>
          <a:stretch/>
        </p:blipFill>
        <p:spPr>
          <a:xfrm>
            <a:off x="6755909" y="3983231"/>
            <a:ext cx="3760618" cy="18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FF1F6-1B0A-4BFD-A41D-5CE5A584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017" y="2282938"/>
            <a:ext cx="6389082" cy="310198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这是一款简易版下落式音乐节奏类益智游戏。</a:t>
            </a:r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 err="1"/>
              <a:t>arduino</a:t>
            </a:r>
            <a:r>
              <a:rPr lang="zh-CN" altLang="en-US" sz="2000" dirty="0"/>
              <a:t>端的红绿蓝三个</a:t>
            </a:r>
            <a:r>
              <a:rPr lang="zh-CN" altLang="en-US" sz="2000" dirty="0">
                <a:solidFill>
                  <a:schemeClr val="accent3"/>
                </a:solidFill>
              </a:rPr>
              <a:t>按钮控制</a:t>
            </a:r>
            <a:r>
              <a:rPr lang="zh-CN" altLang="en-US" sz="2000" dirty="0"/>
              <a:t>左中右三条短横线，点击屏幕则游戏开始，当短横线与底端长横线</a:t>
            </a:r>
            <a:r>
              <a:rPr lang="zh-CN" altLang="en-US" sz="2000" dirty="0">
                <a:solidFill>
                  <a:schemeClr val="accent3"/>
                </a:solidFill>
              </a:rPr>
              <a:t>重合</a:t>
            </a:r>
            <a:r>
              <a:rPr lang="zh-CN" altLang="en-US" sz="2000" dirty="0"/>
              <a:t>时，按下按钮，则计</a:t>
            </a:r>
            <a:r>
              <a:rPr lang="en-US" altLang="zh-CN" sz="2000" dirty="0"/>
              <a:t>10</a:t>
            </a:r>
            <a:r>
              <a:rPr lang="zh-CN" altLang="en-US" sz="2000" dirty="0"/>
              <a:t>分，分数显示在右上角。</a:t>
            </a:r>
            <a:endParaRPr lang="en-US" altLang="zh-CN" sz="2000" dirty="0"/>
          </a:p>
          <a:p>
            <a:r>
              <a:rPr lang="zh-CN" altLang="en-US" sz="2000" dirty="0"/>
              <a:t>没按准则不计分。</a:t>
            </a:r>
            <a:endParaRPr lang="en-US" altLang="zh-CN" sz="2000" dirty="0"/>
          </a:p>
          <a:p>
            <a:r>
              <a:rPr lang="zh-CN" altLang="en-US" sz="2000" dirty="0"/>
              <a:t>长方块为长按按钮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405E0A-6B07-45E7-8F59-92C7FF07C040}"/>
              </a:ext>
            </a:extLst>
          </p:cNvPr>
          <p:cNvSpPr txBox="1">
            <a:spLocks/>
          </p:cNvSpPr>
          <p:nvPr/>
        </p:nvSpPr>
        <p:spPr bwMode="black">
          <a:xfrm>
            <a:off x="1398116" y="832400"/>
            <a:ext cx="2802503" cy="5711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dirty="0"/>
              <a:t>游戏规则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254A19-807D-4706-8C32-963011CA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85" y="897610"/>
            <a:ext cx="3472783" cy="28870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E4AD1C-1608-46FB-A0E6-9392EB66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09" y="3626731"/>
            <a:ext cx="3332770" cy="27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2907-C453-4943-95C2-6C2EA32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68" y="565197"/>
            <a:ext cx="2802503" cy="5711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线路图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270EBA-0BC3-4D4F-A7C2-EFBD3C19C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2" y="1596763"/>
            <a:ext cx="6113743" cy="4698466"/>
          </a:xfrm>
        </p:spPr>
      </p:pic>
    </p:spTree>
    <p:extLst>
      <p:ext uri="{BB962C8B-B14F-4D97-AF65-F5344CB8AC3E}">
        <p14:creationId xmlns:p14="http://schemas.microsoft.com/office/powerpoint/2010/main" val="39083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6D24E-2754-4124-BEED-BBFA7E55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353" y="626727"/>
            <a:ext cx="2740359" cy="49124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制作过程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3BE38-D147-4EAE-A02E-0E931672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050" y="1661500"/>
            <a:ext cx="7729728" cy="4836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编写</a:t>
            </a:r>
            <a:r>
              <a:rPr lang="en-US" altLang="zh-CN" dirty="0"/>
              <a:t>processing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连接电路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zh-CN" altLang="en-US" dirty="0"/>
              <a:t>编写</a:t>
            </a:r>
            <a:r>
              <a:rPr lang="en-US" altLang="zh-CN" dirty="0"/>
              <a:t>Arduino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</a:t>
            </a:r>
            <a:r>
              <a:rPr lang="zh-CN" altLang="en-US" dirty="0"/>
              <a:t>测试主程序运行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</a:t>
            </a:r>
            <a:r>
              <a:rPr lang="zh-CN" altLang="en-US" dirty="0"/>
              <a:t>细节加工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758C3FA-90DA-4680-AD90-BC7CEEF07F67}"/>
              </a:ext>
            </a:extLst>
          </p:cNvPr>
          <p:cNvCxnSpPr>
            <a:cxnSpLocks/>
          </p:cNvCxnSpPr>
          <p:nvPr/>
        </p:nvCxnSpPr>
        <p:spPr>
          <a:xfrm>
            <a:off x="2851151" y="2068496"/>
            <a:ext cx="452761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573264-0DEB-4339-9CD5-1F7A388DCE39}"/>
              </a:ext>
            </a:extLst>
          </p:cNvPr>
          <p:cNvCxnSpPr>
            <a:cxnSpLocks/>
          </p:cNvCxnSpPr>
          <p:nvPr/>
        </p:nvCxnSpPr>
        <p:spPr>
          <a:xfrm>
            <a:off x="3435658" y="2860829"/>
            <a:ext cx="577049" cy="4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031AC0-3762-4D7B-B99C-2BA01CF579FA}"/>
              </a:ext>
            </a:extLst>
          </p:cNvPr>
          <p:cNvCxnSpPr>
            <a:cxnSpLocks/>
          </p:cNvCxnSpPr>
          <p:nvPr/>
        </p:nvCxnSpPr>
        <p:spPr>
          <a:xfrm>
            <a:off x="4181383" y="3689360"/>
            <a:ext cx="745724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0DE18B-3574-48E6-A1C8-554105695729}"/>
              </a:ext>
            </a:extLst>
          </p:cNvPr>
          <p:cNvCxnSpPr>
            <a:cxnSpLocks/>
          </p:cNvCxnSpPr>
          <p:nvPr/>
        </p:nvCxnSpPr>
        <p:spPr>
          <a:xfrm>
            <a:off x="5317725" y="4509857"/>
            <a:ext cx="840419" cy="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0766DCF-B75A-4CBE-ADA4-DFB8E3B63E53}"/>
              </a:ext>
            </a:extLst>
          </p:cNvPr>
          <p:cNvSpPr/>
          <p:nvPr/>
        </p:nvSpPr>
        <p:spPr>
          <a:xfrm>
            <a:off x="7288567" y="2918533"/>
            <a:ext cx="1136342" cy="268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760678-EE5F-4E45-8325-E57193D6A154}"/>
              </a:ext>
            </a:extLst>
          </p:cNvPr>
          <p:cNvSpPr txBox="1"/>
          <p:nvPr/>
        </p:nvSpPr>
        <p:spPr>
          <a:xfrm>
            <a:off x="9010835" y="2817751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完成！</a:t>
            </a:r>
          </a:p>
        </p:txBody>
      </p:sp>
    </p:spTree>
    <p:extLst>
      <p:ext uri="{BB962C8B-B14F-4D97-AF65-F5344CB8AC3E}">
        <p14:creationId xmlns:p14="http://schemas.microsoft.com/office/powerpoint/2010/main" val="300571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86F51-7EEF-44D3-94DF-DCE07147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0529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项目界面展示</a:t>
            </a:r>
          </a:p>
        </p:txBody>
      </p:sp>
    </p:spTree>
    <p:extLst>
      <p:ext uri="{BB962C8B-B14F-4D97-AF65-F5344CB8AC3E}">
        <p14:creationId xmlns:p14="http://schemas.microsoft.com/office/powerpoint/2010/main" val="18930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8773B1-DE99-4B99-B24F-CA20D97F6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57" y="1131048"/>
            <a:ext cx="4576885" cy="38049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FD161C-F1F0-4356-B490-D9112DA2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5" y="376445"/>
            <a:ext cx="4273482" cy="3552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F97283-7720-4FBD-A67F-51E994E2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22" y="2947385"/>
            <a:ext cx="4394319" cy="36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DB710B-68F5-4BE4-983F-8CF0A477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28" y="80932"/>
            <a:ext cx="3799165" cy="31583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35F776-C7A3-4DDA-910A-455EA73A3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79" y="3618681"/>
            <a:ext cx="2204774" cy="29396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458D9C-84ED-48E8-B63C-B2FAD3007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2905511"/>
            <a:ext cx="4393967" cy="3652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8A4A14-1B96-496E-A4B8-2A56B4B5B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61" y="1183945"/>
            <a:ext cx="4141678" cy="34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769DFCC-D6F5-4F1A-81CC-7483EAAE2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462072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201</TotalTime>
  <Words>150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华文中宋</vt:lpstr>
      <vt:lpstr>Arial</vt:lpstr>
      <vt:lpstr>Gill Sans MT</vt:lpstr>
      <vt:lpstr>包裹</vt:lpstr>
      <vt:lpstr>Melody ZONE音游项目介绍</vt:lpstr>
      <vt:lpstr>PowerPoint 演示文稿</vt:lpstr>
      <vt:lpstr>PowerPoint 演示文稿</vt:lpstr>
      <vt:lpstr>线路图</vt:lpstr>
      <vt:lpstr>制作过程</vt:lpstr>
      <vt:lpstr>项目界面展示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徐芷婧</dc:creator>
  <cp:lastModifiedBy>徐芷婧</cp:lastModifiedBy>
  <cp:revision>47</cp:revision>
  <dcterms:created xsi:type="dcterms:W3CDTF">2018-07-06T05:15:48Z</dcterms:created>
  <dcterms:modified xsi:type="dcterms:W3CDTF">2018-07-07T12:58:36Z</dcterms:modified>
</cp:coreProperties>
</file>