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409577" y="96645"/>
            <a:ext cx="3171824" cy="6244682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grpSp>
        <p:nvGrpSpPr>
          <p:cNvPr id="50" name="グループ化 49"/>
          <p:cNvGrpSpPr/>
          <p:nvPr/>
        </p:nvGrpSpPr>
        <p:grpSpPr>
          <a:xfrm>
            <a:off x="4414675" y="1883025"/>
            <a:ext cx="3100549" cy="2060326"/>
            <a:chOff x="4414675" y="1711575"/>
            <a:chExt cx="3100549" cy="2060326"/>
          </a:xfrm>
        </p:grpSpPr>
        <p:sp>
          <p:nvSpPr>
            <p:cNvPr id="73" name="角丸四角形 72"/>
            <p:cNvSpPr/>
            <p:nvPr/>
          </p:nvSpPr>
          <p:spPr>
            <a:xfrm>
              <a:off x="4414675" y="1711575"/>
              <a:ext cx="3100549" cy="20603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600" dirty="0" smtClean="0"/>
                <a:t>&lt;servlet&gt;</a:t>
              </a:r>
            </a:p>
            <a:p>
              <a:pPr algn="ctr"/>
              <a:r>
                <a:rPr kumimoji="1" lang="en-US" altLang="ja-JP" dirty="0" err="1" smtClean="0"/>
                <a:t>HttpSession</a:t>
              </a:r>
              <a:endParaRPr kumimoji="1" lang="ja-JP" altLang="en-US" sz="1200" dirty="0"/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569012" y="2593553"/>
              <a:ext cx="2704740" cy="857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dirty="0" err="1"/>
                <a:t>ArticleSearchCriteriaForm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06" name="直線矢印コネクタ 105"/>
          <p:cNvCxnSpPr>
            <a:stCxn id="60" idx="3"/>
          </p:cNvCxnSpPr>
          <p:nvPr/>
        </p:nvCxnSpPr>
        <p:spPr>
          <a:xfrm>
            <a:off x="2958839" y="3197842"/>
            <a:ext cx="1568628" cy="0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/>
          <p:cNvGrpSpPr/>
          <p:nvPr/>
        </p:nvGrpSpPr>
        <p:grpSpPr>
          <a:xfrm>
            <a:off x="1020952" y="4912006"/>
            <a:ext cx="1943880" cy="895320"/>
            <a:chOff x="1131688" y="4876830"/>
            <a:chExt cx="1943880" cy="895320"/>
          </a:xfrm>
        </p:grpSpPr>
        <p:sp>
          <p:nvSpPr>
            <p:cNvPr id="84" name="正方形/長方形 83"/>
            <p:cNvSpPr/>
            <p:nvPr/>
          </p:nvSpPr>
          <p:spPr>
            <a:xfrm>
              <a:off x="1131688" y="4876830"/>
              <a:ext cx="1943880" cy="8953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Article</a:t>
              </a:r>
            </a:p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(5) list(GET)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1795772" y="5471878"/>
              <a:ext cx="576063" cy="19405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sz="1100" dirty="0" smtClean="0">
                  <a:solidFill>
                    <a:prstClr val="white"/>
                  </a:solidFill>
                </a:rPr>
                <a:t>Back</a:t>
              </a:r>
              <a:endParaRPr lang="ja-JP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1016621" y="743320"/>
            <a:ext cx="194221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Article Search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(1) </a:t>
            </a:r>
            <a:r>
              <a:rPr lang="en-US" altLang="ja-JP" sz="1600" dirty="0" err="1" smtClean="0">
                <a:solidFill>
                  <a:prstClr val="black"/>
                </a:solidFill>
              </a:rPr>
              <a:t>init</a:t>
            </a:r>
            <a:r>
              <a:rPr lang="en-US" altLang="ja-JP" sz="1600" dirty="0" smtClean="0">
                <a:solidFill>
                  <a:prstClr val="black"/>
                </a:solidFill>
              </a:rPr>
              <a:t>(GET)</a:t>
            </a:r>
          </a:p>
          <a:p>
            <a:pPr algn="ctr"/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19957" y="1907618"/>
            <a:ext cx="194221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Article Search</a:t>
            </a:r>
          </a:p>
          <a:p>
            <a:pPr algn="ctr"/>
            <a:r>
              <a:rPr lang="en-US" altLang="ja-JP" sz="1600" dirty="0" smtClean="0"/>
              <a:t>(2) list(POST)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694562" y="246871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search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1016621" y="2731824"/>
            <a:ext cx="1942218" cy="1858721"/>
            <a:chOff x="1671882" y="3022456"/>
            <a:chExt cx="1942218" cy="1858721"/>
          </a:xfrm>
        </p:grpSpPr>
        <p:sp>
          <p:nvSpPr>
            <p:cNvPr id="60" name="正方形/長方形 59"/>
            <p:cNvSpPr/>
            <p:nvPr/>
          </p:nvSpPr>
          <p:spPr>
            <a:xfrm>
              <a:off x="1671882" y="3022456"/>
              <a:ext cx="1942218" cy="932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Article Search</a:t>
              </a:r>
            </a:p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(3) list(GET)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231" y="3572556"/>
              <a:ext cx="1492891" cy="330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正方形/長方形 25"/>
            <p:cNvSpPr/>
            <p:nvPr/>
          </p:nvSpPr>
          <p:spPr>
            <a:xfrm>
              <a:off x="1671882" y="3949142"/>
              <a:ext cx="1942218" cy="932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Article Search</a:t>
              </a:r>
            </a:p>
            <a:p>
              <a:pPr algn="ctr"/>
              <a:r>
                <a:rPr lang="en-US" altLang="ja-JP" sz="1600" dirty="0" smtClean="0">
                  <a:solidFill>
                    <a:prstClr val="black"/>
                  </a:solidFill>
                </a:rPr>
                <a:t>(4) detail(GET)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3086" y="4532176"/>
              <a:ext cx="1504050" cy="231879"/>
            </a:xfrm>
            <a:prstGeom prst="rect">
              <a:avLst/>
            </a:prstGeom>
          </p:spPr>
        </p:pic>
      </p:grpSp>
      <p:cxnSp>
        <p:nvCxnSpPr>
          <p:cNvPr id="38" name="直線矢印コネクタ 37"/>
          <p:cNvCxnSpPr>
            <a:stCxn id="33" idx="2"/>
            <a:endCxn id="4" idx="0"/>
          </p:cNvCxnSpPr>
          <p:nvPr/>
        </p:nvCxnSpPr>
        <p:spPr>
          <a:xfrm>
            <a:off x="1987730" y="1567769"/>
            <a:ext cx="3336" cy="33984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84" idx="1"/>
            <a:endCxn id="60" idx="1"/>
          </p:cNvCxnSpPr>
          <p:nvPr/>
        </p:nvCxnSpPr>
        <p:spPr>
          <a:xfrm rot="10800000">
            <a:off x="1016622" y="3197842"/>
            <a:ext cx="4331" cy="2161824"/>
          </a:xfrm>
          <a:prstGeom prst="bentConnector3">
            <a:avLst>
              <a:gd name="adj1" fmla="val 691771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2" idx="2"/>
            <a:endCxn id="84" idx="0"/>
          </p:cNvCxnSpPr>
          <p:nvPr/>
        </p:nvCxnSpPr>
        <p:spPr>
          <a:xfrm>
            <a:off x="1989850" y="4473423"/>
            <a:ext cx="3042" cy="438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" idx="3"/>
          </p:cNvCxnSpPr>
          <p:nvPr/>
        </p:nvCxnSpPr>
        <p:spPr>
          <a:xfrm>
            <a:off x="2962175" y="2319843"/>
            <a:ext cx="1574817" cy="714213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33" idx="3"/>
          </p:cNvCxnSpPr>
          <p:nvPr/>
        </p:nvCxnSpPr>
        <p:spPr>
          <a:xfrm>
            <a:off x="2958839" y="1155545"/>
            <a:ext cx="1578153" cy="1672090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037643" y="2423885"/>
            <a:ext cx="1586091" cy="3193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449582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817202" y="35837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946400" y="4662308"/>
            <a:ext cx="259645" cy="2765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03359" y="23774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93968" y="2055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6136" y="4939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1188096" y="3488267"/>
            <a:ext cx="255242" cy="5730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1477205" y="3412639"/>
            <a:ext cx="6458884" cy="7790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9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23477</TotalTime>
  <Words>816</Words>
  <Application>Microsoft Office PowerPoint</Application>
  <PresentationFormat>画面に合わせる (4:3)</PresentationFormat>
  <Paragraphs>237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1087</cp:revision>
  <dcterms:created xsi:type="dcterms:W3CDTF">2012-07-17T19:23:13Z</dcterms:created>
  <dcterms:modified xsi:type="dcterms:W3CDTF">2016-10-19T09:46:07Z</dcterms:modified>
</cp:coreProperties>
</file>