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1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E077-3EA7-4C5F-87EA-0E7A45FC606A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36FA-6B78-4312-B74A-36047E8A4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05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E077-3EA7-4C5F-87EA-0E7A45FC606A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36FA-6B78-4312-B74A-36047E8A4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41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E077-3EA7-4C5F-87EA-0E7A45FC606A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36FA-6B78-4312-B74A-36047E8A4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65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E077-3EA7-4C5F-87EA-0E7A45FC606A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36FA-6B78-4312-B74A-36047E8A4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70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E077-3EA7-4C5F-87EA-0E7A45FC606A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36FA-6B78-4312-B74A-36047E8A4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58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E077-3EA7-4C5F-87EA-0E7A45FC606A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36FA-6B78-4312-B74A-36047E8A4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63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E077-3EA7-4C5F-87EA-0E7A45FC606A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36FA-6B78-4312-B74A-36047E8A4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75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E077-3EA7-4C5F-87EA-0E7A45FC606A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36FA-6B78-4312-B74A-36047E8A4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461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E077-3EA7-4C5F-87EA-0E7A45FC606A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36FA-6B78-4312-B74A-36047E8A4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74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E077-3EA7-4C5F-87EA-0E7A45FC606A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36FA-6B78-4312-B74A-36047E8A4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91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E077-3EA7-4C5F-87EA-0E7A45FC606A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36FA-6B78-4312-B74A-36047E8A4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70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3E077-3EA7-4C5F-87EA-0E7A45FC606A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336FA-6B78-4312-B74A-36047E8A4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400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Cluster Expansion for </a:t>
            </a:r>
            <a:r>
              <a:rPr lang="en-US" dirty="0" err="1" smtClean="0"/>
              <a:t>Pd</a:t>
            </a:r>
            <a:r>
              <a:rPr lang="en-US" dirty="0" smtClean="0"/>
              <a:t> dynamics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053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Lattice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320" y="0"/>
            <a:ext cx="4582962" cy="586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115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2D configuration 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83335"/>
          </a:xfrm>
        </p:spPr>
        <p:txBody>
          <a:bodyPr/>
          <a:lstStyle/>
          <a:p>
            <a:r>
              <a:rPr lang="en-US" dirty="0" smtClean="0"/>
              <a:t>12 of them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25" t="6260"/>
          <a:stretch/>
        </p:blipFill>
        <p:spPr>
          <a:xfrm>
            <a:off x="3472755" y="1690688"/>
            <a:ext cx="2255552" cy="18312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210" y="1690688"/>
            <a:ext cx="2917652" cy="19451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52"/>
          <a:stretch/>
        </p:blipFill>
        <p:spPr>
          <a:xfrm>
            <a:off x="8611573" y="1410011"/>
            <a:ext cx="1723744" cy="25064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78"/>
          <a:stretch/>
        </p:blipFill>
        <p:spPr>
          <a:xfrm>
            <a:off x="10548257" y="1410011"/>
            <a:ext cx="1611085" cy="23491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467" y="3656831"/>
            <a:ext cx="3906982" cy="26046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170" y="3734581"/>
            <a:ext cx="3668971" cy="24459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862" y="3831284"/>
            <a:ext cx="3383622" cy="225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839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Try 2D layer first</a:t>
            </a:r>
          </a:p>
          <a:p>
            <a:r>
              <a:rPr lang="en-US" dirty="0" smtClean="0"/>
              <a:t>7 clusters </a:t>
            </a:r>
          </a:p>
          <a:p>
            <a:r>
              <a:rPr lang="en-US" dirty="0" smtClean="0"/>
              <a:t>Less than 20 configurations  (some of them are not 2D)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45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Clusters 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5790"/>
            <a:ext cx="5487650" cy="36584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650" y="1865789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433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Clusters 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6" y="1876291"/>
            <a:ext cx="5487650" cy="36584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272" y="2323748"/>
            <a:ext cx="4145280" cy="276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16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Configurations 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25" t="6260"/>
          <a:stretch/>
        </p:blipFill>
        <p:spPr>
          <a:xfrm>
            <a:off x="1346659" y="1690688"/>
            <a:ext cx="4224115" cy="34294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096" y="1576179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574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Configurations 2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04" y="1690687"/>
            <a:ext cx="5487650" cy="36584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702" y="1690688"/>
            <a:ext cx="5487650" cy="36584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4029" y="5137265"/>
            <a:ext cx="2310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This is a 3D cluster</a:t>
            </a:r>
            <a:endParaRPr lang="en-US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6290589" y="5137265"/>
            <a:ext cx="2310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This is a 3D cluster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270683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Configurations 3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6779"/>
            <a:ext cx="5487650" cy="36584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650" y="1466778"/>
            <a:ext cx="5487650" cy="36584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50924" y="5270269"/>
            <a:ext cx="2310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This is a 3D cluster</a:t>
            </a:r>
            <a:endParaRPr lang="en-US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8928359" y="5270269"/>
            <a:ext cx="2310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This is a 3D cluster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896445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4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69" y="1690688"/>
            <a:ext cx="5487650" cy="36584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150" y="1690687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516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5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15" y="1483405"/>
            <a:ext cx="5487650" cy="36584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83404"/>
            <a:ext cx="5487650" cy="36584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30531" y="5270269"/>
            <a:ext cx="2310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This is a 3D cluster</a:t>
            </a:r>
            <a:endParaRPr lang="en-US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3560618" y="5319145"/>
            <a:ext cx="2310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This is a 3D cluster</a:t>
            </a:r>
            <a:endParaRPr lang="en-US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6528887" y="5424256"/>
            <a:ext cx="2310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This is a 3D cluster</a:t>
            </a:r>
            <a:endParaRPr lang="en-US" b="1" i="1" dirty="0"/>
          </a:p>
        </p:txBody>
      </p:sp>
      <p:sp>
        <p:nvSpPr>
          <p:cNvPr id="9" name="TextBox 8"/>
          <p:cNvSpPr txBox="1"/>
          <p:nvPr/>
        </p:nvSpPr>
        <p:spPr>
          <a:xfrm>
            <a:off x="9458363" y="5424256"/>
            <a:ext cx="2310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This is a 3D cluster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861202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88</Words>
  <Application>Microsoft Office PowerPoint</Application>
  <PresentationFormat>Widescreen</PresentationFormat>
  <Paragraphs>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Cluster Expansion for Pd dynamics </vt:lpstr>
      <vt:lpstr>Steps</vt:lpstr>
      <vt:lpstr>Clusters 1</vt:lpstr>
      <vt:lpstr>Clusters 2</vt:lpstr>
      <vt:lpstr>Configurations 1</vt:lpstr>
      <vt:lpstr>Configurations 2</vt:lpstr>
      <vt:lpstr>Configurations 3</vt:lpstr>
      <vt:lpstr>Configuration 4</vt:lpstr>
      <vt:lpstr>Configuration 5</vt:lpstr>
      <vt:lpstr>Lattice</vt:lpstr>
      <vt:lpstr>Model 2D configuration first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 Expansion for Pd dynamics</dc:title>
  <dc:creator>Wang, Yifan</dc:creator>
  <cp:lastModifiedBy>Wang, Yifan</cp:lastModifiedBy>
  <cp:revision>7</cp:revision>
  <dcterms:created xsi:type="dcterms:W3CDTF">2018-07-25T17:47:20Z</dcterms:created>
  <dcterms:modified xsi:type="dcterms:W3CDTF">2018-07-26T22:20:50Z</dcterms:modified>
</cp:coreProperties>
</file>