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E077-3EA7-4C5F-87EA-0E7A45FC60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Expansion for </a:t>
            </a:r>
            <a:r>
              <a:rPr lang="en-US" dirty="0" err="1"/>
              <a:t>Pd</a:t>
            </a:r>
            <a:r>
              <a:rPr lang="en-US" dirty="0"/>
              <a:t> dynamics </a:t>
            </a:r>
          </a:p>
        </p:txBody>
      </p:sp>
    </p:spTree>
    <p:extLst>
      <p:ext uri="{BB962C8B-B14F-4D97-AF65-F5344CB8AC3E}">
        <p14:creationId xmlns:p14="http://schemas.microsoft.com/office/powerpoint/2010/main" val="13230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0"/>
            <a:ext cx="4582962" cy="58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2D configuration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r>
              <a:rPr lang="en-US" dirty="0"/>
              <a:t>12 of them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3472755" y="1690688"/>
            <a:ext cx="2255552" cy="1831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10" y="1690688"/>
            <a:ext cx="2917652" cy="1945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/>
          <a:stretch/>
        </p:blipFill>
        <p:spPr>
          <a:xfrm>
            <a:off x="8611573" y="1410011"/>
            <a:ext cx="1723744" cy="2506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8"/>
          <a:stretch/>
        </p:blipFill>
        <p:spPr>
          <a:xfrm>
            <a:off x="10548257" y="1410011"/>
            <a:ext cx="1611085" cy="2349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7" y="3656831"/>
            <a:ext cx="3906982" cy="260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70" y="3734581"/>
            <a:ext cx="3668971" cy="2445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862" y="3831284"/>
            <a:ext cx="3383622" cy="225574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4E4F0B-BDD7-4AE5-848A-8FEB033D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87612"/>
              </p:ext>
            </p:extLst>
          </p:nvPr>
        </p:nvGraphicFramePr>
        <p:xfrm>
          <a:off x="500488" y="2628974"/>
          <a:ext cx="140501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509">
                  <a:extLst>
                    <a:ext uri="{9D8B030D-6E8A-4147-A177-3AD203B41FA5}">
                      <a16:colId xmlns:a16="http://schemas.microsoft.com/office/drawing/2014/main" val="1649052449"/>
                    </a:ext>
                  </a:extLst>
                </a:gridCol>
                <a:gridCol w="702509">
                  <a:extLst>
                    <a:ext uri="{9D8B030D-6E8A-4147-A177-3AD203B41FA5}">
                      <a16:colId xmlns:a16="http://schemas.microsoft.com/office/drawing/2014/main" val="18499138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Pd1 (T)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083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264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378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83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13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72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1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89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333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9010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17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21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Try 2D layer first</a:t>
            </a:r>
          </a:p>
          <a:p>
            <a:r>
              <a:rPr lang="en-US" dirty="0"/>
              <a:t>7 clusters </a:t>
            </a:r>
          </a:p>
          <a:p>
            <a:r>
              <a:rPr lang="en-US" dirty="0"/>
              <a:t>Less than 20 configurations  (some of them are not 2D)</a:t>
            </a:r>
          </a:p>
        </p:txBody>
      </p:sp>
    </p:spTree>
    <p:extLst>
      <p:ext uri="{BB962C8B-B14F-4D97-AF65-F5344CB8AC3E}">
        <p14:creationId xmlns:p14="http://schemas.microsoft.com/office/powerpoint/2010/main" val="357324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790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86578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Clusters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76291"/>
            <a:ext cx="5487650" cy="365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323748"/>
            <a:ext cx="414528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1346659" y="1690688"/>
            <a:ext cx="4224115" cy="3429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96" y="15761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1690687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2" y="169068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29" y="513726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0589" y="513726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</p:spTree>
    <p:extLst>
      <p:ext uri="{BB962C8B-B14F-4D97-AF65-F5344CB8AC3E}">
        <p14:creationId xmlns:p14="http://schemas.microsoft.com/office/powerpoint/2010/main" val="22706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779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466778"/>
            <a:ext cx="548765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924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8359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</p:spTree>
    <p:extLst>
      <p:ext uri="{BB962C8B-B14F-4D97-AF65-F5344CB8AC3E}">
        <p14:creationId xmlns:p14="http://schemas.microsoft.com/office/powerpoint/2010/main" val="18964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" y="1690688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16906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5" y="1483405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3404"/>
            <a:ext cx="5487650" cy="3658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531" y="5270269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618" y="5319145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8887" y="5424256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8363" y="5424256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is a 3D cluster</a:t>
            </a:r>
          </a:p>
        </p:txBody>
      </p:sp>
    </p:spTree>
    <p:extLst>
      <p:ext uri="{BB962C8B-B14F-4D97-AF65-F5344CB8AC3E}">
        <p14:creationId xmlns:p14="http://schemas.microsoft.com/office/powerpoint/2010/main" val="1861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Cluster Expansion for Pd dynamics </vt:lpstr>
      <vt:lpstr>Steps</vt:lpstr>
      <vt:lpstr>Clusters 1</vt:lpstr>
      <vt:lpstr>Clusters 2</vt:lpstr>
      <vt:lpstr>Configurations 1</vt:lpstr>
      <vt:lpstr>Configurations 2</vt:lpstr>
      <vt:lpstr>Configurations 3</vt:lpstr>
      <vt:lpstr>Configuration 4</vt:lpstr>
      <vt:lpstr>Configuration 5</vt:lpstr>
      <vt:lpstr>Lattice</vt:lpstr>
      <vt:lpstr>Model 2D configuration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Expansion for Pd dynamics</dc:title>
  <dc:creator>Wang, Yifan</dc:creator>
  <cp:lastModifiedBy>Yifan Wang</cp:lastModifiedBy>
  <cp:revision>8</cp:revision>
  <dcterms:created xsi:type="dcterms:W3CDTF">2018-07-25T17:47:20Z</dcterms:created>
  <dcterms:modified xsi:type="dcterms:W3CDTF">2018-07-30T21:19:42Z</dcterms:modified>
</cp:coreProperties>
</file>