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4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6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7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8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7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6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7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9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E077-3EA7-4C5F-87EA-0E7A45FC606A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7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3E077-3EA7-4C5F-87EA-0E7A45FC606A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336FA-6B78-4312-B74A-36047E8A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0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 Expansion for </a:t>
            </a:r>
            <a:r>
              <a:rPr lang="en-US" dirty="0" err="1" smtClean="0"/>
              <a:t>Pd</a:t>
            </a:r>
            <a:r>
              <a:rPr lang="en-US" dirty="0" smtClean="0"/>
              <a:t> dynamics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5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Try 2D layer first</a:t>
            </a:r>
          </a:p>
          <a:p>
            <a:r>
              <a:rPr lang="en-US" dirty="0" smtClean="0"/>
              <a:t>7 clusters </a:t>
            </a:r>
          </a:p>
          <a:p>
            <a:r>
              <a:rPr lang="en-US" dirty="0" smtClean="0"/>
              <a:t>Less than 20 configurations  (some of them are not 2D)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4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5790"/>
            <a:ext cx="5487650" cy="3658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650" y="1865789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3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Clusters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1876291"/>
            <a:ext cx="5487650" cy="36584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2" y="2323748"/>
            <a:ext cx="4145280" cy="27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5" t="6260"/>
          <a:stretch/>
        </p:blipFill>
        <p:spPr>
          <a:xfrm>
            <a:off x="1346659" y="1690688"/>
            <a:ext cx="4224115" cy="3429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096" y="1576179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7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1690687"/>
            <a:ext cx="5487650" cy="3658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702" y="1690688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8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6779"/>
            <a:ext cx="5487650" cy="3658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650" y="1466778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4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69" y="1690688"/>
            <a:ext cx="5487650" cy="3658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50" y="1690687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1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15" y="1483405"/>
            <a:ext cx="5487650" cy="3658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340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0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Cluster Expansion for Pd dynamics </vt:lpstr>
      <vt:lpstr>Steps</vt:lpstr>
      <vt:lpstr>Clusters 1</vt:lpstr>
      <vt:lpstr>Clusters 2</vt:lpstr>
      <vt:lpstr>Configurations 1</vt:lpstr>
      <vt:lpstr>Configurations 2</vt:lpstr>
      <vt:lpstr>Configurations 3</vt:lpstr>
      <vt:lpstr>Configuration 4</vt:lpstr>
      <vt:lpstr>Configuration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Expansion for Pd dynamics</dc:title>
  <dc:creator>Wang, Yifan</dc:creator>
  <cp:lastModifiedBy>Wang, Yifan</cp:lastModifiedBy>
  <cp:revision>4</cp:revision>
  <dcterms:created xsi:type="dcterms:W3CDTF">2018-07-25T17:47:20Z</dcterms:created>
  <dcterms:modified xsi:type="dcterms:W3CDTF">2018-07-25T18:03:28Z</dcterms:modified>
</cp:coreProperties>
</file>